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5a732424c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5a732424c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e5a732424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e5a732424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5a732424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e5a732424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e5a732424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e5a732424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e5a732424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e5a732424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e5a732424c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e5a732424c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5a732424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5a732424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5a732424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e5a732424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5a732424c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5a732424c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5a732424c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e5a732424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5a732424c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e5a732424c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