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B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21293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21293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769556"/>
            <a:ext cx="5553075" cy="8517890"/>
          </a:xfrm>
          <a:custGeom>
            <a:avLst/>
            <a:gdLst/>
            <a:ahLst/>
            <a:cxnLst/>
            <a:rect l="l" t="t" r="r" b="b"/>
            <a:pathLst>
              <a:path w="5553075" h="8517890">
                <a:moveTo>
                  <a:pt x="0" y="8517443"/>
                </a:moveTo>
                <a:lnTo>
                  <a:pt x="5553074" y="8517443"/>
                </a:lnTo>
                <a:lnTo>
                  <a:pt x="5553074" y="0"/>
                </a:lnTo>
                <a:lnTo>
                  <a:pt x="0" y="0"/>
                </a:lnTo>
                <a:lnTo>
                  <a:pt x="0" y="8517443"/>
                </a:lnTo>
                <a:close/>
              </a:path>
            </a:pathLst>
          </a:custGeom>
          <a:solidFill>
            <a:srgbClr val="212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5553075" cy="1702435"/>
          </a:xfrm>
          <a:custGeom>
            <a:avLst/>
            <a:gdLst/>
            <a:ahLst/>
            <a:cxnLst/>
            <a:rect l="l" t="t" r="r" b="b"/>
            <a:pathLst>
              <a:path w="5553075" h="1702435">
                <a:moveTo>
                  <a:pt x="0" y="1701835"/>
                </a:moveTo>
                <a:lnTo>
                  <a:pt x="5553074" y="1701835"/>
                </a:lnTo>
                <a:lnTo>
                  <a:pt x="5553074" y="0"/>
                </a:lnTo>
                <a:lnTo>
                  <a:pt x="0" y="0"/>
                </a:lnTo>
                <a:lnTo>
                  <a:pt x="0" y="1701835"/>
                </a:lnTo>
                <a:close/>
              </a:path>
            </a:pathLst>
          </a:custGeom>
          <a:solidFill>
            <a:srgbClr val="212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3411072" y="1028700"/>
            <a:ext cx="3848735" cy="1346200"/>
          </a:xfrm>
          <a:custGeom>
            <a:avLst/>
            <a:gdLst/>
            <a:ahLst/>
            <a:cxnLst/>
            <a:rect l="l" t="t" r="r" b="b"/>
            <a:pathLst>
              <a:path w="3848734" h="1346200">
                <a:moveTo>
                  <a:pt x="3760685" y="1346201"/>
                </a:moveTo>
                <a:lnTo>
                  <a:pt x="87542" y="1346201"/>
                </a:lnTo>
                <a:lnTo>
                  <a:pt x="53513" y="1339306"/>
                </a:lnTo>
                <a:lnTo>
                  <a:pt x="25681" y="1320519"/>
                </a:lnTo>
                <a:lnTo>
                  <a:pt x="6894" y="1292687"/>
                </a:lnTo>
                <a:lnTo>
                  <a:pt x="0" y="1258662"/>
                </a:lnTo>
                <a:lnTo>
                  <a:pt x="0" y="87538"/>
                </a:lnTo>
                <a:lnTo>
                  <a:pt x="25681" y="25682"/>
                </a:lnTo>
                <a:lnTo>
                  <a:pt x="87542" y="0"/>
                </a:lnTo>
                <a:lnTo>
                  <a:pt x="3760684" y="0"/>
                </a:lnTo>
                <a:lnTo>
                  <a:pt x="3794713" y="6895"/>
                </a:lnTo>
                <a:lnTo>
                  <a:pt x="3822545" y="25682"/>
                </a:lnTo>
                <a:lnTo>
                  <a:pt x="3841333" y="53514"/>
                </a:lnTo>
                <a:lnTo>
                  <a:pt x="3848227" y="87538"/>
                </a:lnTo>
                <a:lnTo>
                  <a:pt x="3848227" y="1258662"/>
                </a:lnTo>
                <a:lnTo>
                  <a:pt x="3841333" y="1292687"/>
                </a:lnTo>
                <a:lnTo>
                  <a:pt x="3822545" y="1320519"/>
                </a:lnTo>
                <a:lnTo>
                  <a:pt x="3794713" y="1339306"/>
                </a:lnTo>
                <a:lnTo>
                  <a:pt x="3760685" y="1346201"/>
                </a:lnTo>
                <a:close/>
              </a:path>
            </a:pathLst>
          </a:custGeom>
          <a:solidFill>
            <a:srgbClr val="ECB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3847" y="1725648"/>
            <a:ext cx="13644880" cy="20320"/>
          </a:xfrm>
          <a:custGeom>
            <a:avLst/>
            <a:gdLst/>
            <a:ahLst/>
            <a:cxnLst/>
            <a:rect l="l" t="t" r="r" b="b"/>
            <a:pathLst>
              <a:path w="13644880" h="20319">
                <a:moveTo>
                  <a:pt x="0" y="20095"/>
                </a:moveTo>
                <a:lnTo>
                  <a:pt x="13644764" y="0"/>
                </a:lnTo>
              </a:path>
            </a:pathLst>
          </a:custGeom>
          <a:ln w="47624">
            <a:solidFill>
              <a:srgbClr val="ECB4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17" y="9491838"/>
            <a:ext cx="1198245" cy="713105"/>
          </a:xfrm>
          <a:custGeom>
            <a:avLst/>
            <a:gdLst/>
            <a:ahLst/>
            <a:cxnLst/>
            <a:rect l="l" t="t" r="r" b="b"/>
            <a:pathLst>
              <a:path w="1198245" h="713104">
                <a:moveTo>
                  <a:pt x="745101" y="672487"/>
                </a:moveTo>
                <a:lnTo>
                  <a:pt x="748284" y="656823"/>
                </a:lnTo>
                <a:lnTo>
                  <a:pt x="756951" y="643996"/>
                </a:lnTo>
                <a:lnTo>
                  <a:pt x="769779" y="635329"/>
                </a:lnTo>
                <a:lnTo>
                  <a:pt x="785442" y="632145"/>
                </a:lnTo>
                <a:lnTo>
                  <a:pt x="801106" y="635272"/>
                </a:lnTo>
                <a:lnTo>
                  <a:pt x="813933" y="643844"/>
                </a:lnTo>
                <a:lnTo>
                  <a:pt x="822600" y="656653"/>
                </a:lnTo>
                <a:lnTo>
                  <a:pt x="825783" y="672487"/>
                </a:lnTo>
                <a:lnTo>
                  <a:pt x="822600" y="688150"/>
                </a:lnTo>
                <a:lnTo>
                  <a:pt x="813933" y="700978"/>
                </a:lnTo>
                <a:lnTo>
                  <a:pt x="801106" y="709645"/>
                </a:lnTo>
                <a:lnTo>
                  <a:pt x="785442" y="712828"/>
                </a:lnTo>
                <a:lnTo>
                  <a:pt x="769779" y="709645"/>
                </a:lnTo>
                <a:lnTo>
                  <a:pt x="756951" y="700978"/>
                </a:lnTo>
                <a:lnTo>
                  <a:pt x="748284" y="688150"/>
                </a:lnTo>
                <a:lnTo>
                  <a:pt x="745101" y="672487"/>
                </a:lnTo>
                <a:close/>
              </a:path>
              <a:path w="1198245" h="713104">
                <a:moveTo>
                  <a:pt x="745101" y="356212"/>
                </a:moveTo>
                <a:lnTo>
                  <a:pt x="748284" y="340548"/>
                </a:lnTo>
                <a:lnTo>
                  <a:pt x="756951" y="327721"/>
                </a:lnTo>
                <a:lnTo>
                  <a:pt x="769779" y="319054"/>
                </a:lnTo>
                <a:lnTo>
                  <a:pt x="785442" y="315871"/>
                </a:lnTo>
                <a:lnTo>
                  <a:pt x="801106" y="319054"/>
                </a:lnTo>
                <a:lnTo>
                  <a:pt x="813933" y="327721"/>
                </a:lnTo>
                <a:lnTo>
                  <a:pt x="822600" y="340548"/>
                </a:lnTo>
                <a:lnTo>
                  <a:pt x="825783" y="356212"/>
                </a:lnTo>
                <a:lnTo>
                  <a:pt x="822600" y="371875"/>
                </a:lnTo>
                <a:lnTo>
                  <a:pt x="813933" y="384703"/>
                </a:lnTo>
                <a:lnTo>
                  <a:pt x="801106" y="393370"/>
                </a:lnTo>
                <a:lnTo>
                  <a:pt x="785442" y="396553"/>
                </a:lnTo>
                <a:lnTo>
                  <a:pt x="769779" y="393370"/>
                </a:lnTo>
                <a:lnTo>
                  <a:pt x="756951" y="384703"/>
                </a:lnTo>
                <a:lnTo>
                  <a:pt x="748284" y="371875"/>
                </a:lnTo>
                <a:lnTo>
                  <a:pt x="745101" y="356212"/>
                </a:lnTo>
                <a:close/>
              </a:path>
              <a:path w="1198245" h="713104">
                <a:moveTo>
                  <a:pt x="745101" y="40340"/>
                </a:moveTo>
                <a:lnTo>
                  <a:pt x="748284" y="24677"/>
                </a:lnTo>
                <a:lnTo>
                  <a:pt x="756951" y="11849"/>
                </a:lnTo>
                <a:lnTo>
                  <a:pt x="769779" y="3182"/>
                </a:lnTo>
                <a:lnTo>
                  <a:pt x="785442" y="0"/>
                </a:lnTo>
                <a:lnTo>
                  <a:pt x="801106" y="3182"/>
                </a:lnTo>
                <a:lnTo>
                  <a:pt x="813933" y="11849"/>
                </a:lnTo>
                <a:lnTo>
                  <a:pt x="822600" y="24677"/>
                </a:lnTo>
                <a:lnTo>
                  <a:pt x="825783" y="40340"/>
                </a:lnTo>
                <a:lnTo>
                  <a:pt x="822600" y="56004"/>
                </a:lnTo>
                <a:lnTo>
                  <a:pt x="813933" y="68831"/>
                </a:lnTo>
                <a:lnTo>
                  <a:pt x="801106" y="77498"/>
                </a:lnTo>
                <a:lnTo>
                  <a:pt x="785441" y="80681"/>
                </a:lnTo>
                <a:lnTo>
                  <a:pt x="769779" y="77498"/>
                </a:lnTo>
                <a:lnTo>
                  <a:pt x="756951" y="68831"/>
                </a:lnTo>
                <a:lnTo>
                  <a:pt x="748284" y="56004"/>
                </a:lnTo>
                <a:lnTo>
                  <a:pt x="745101" y="40340"/>
                </a:lnTo>
                <a:close/>
              </a:path>
              <a:path w="1198245" h="713104">
                <a:moveTo>
                  <a:pt x="372349" y="672487"/>
                </a:moveTo>
                <a:lnTo>
                  <a:pt x="375532" y="656823"/>
                </a:lnTo>
                <a:lnTo>
                  <a:pt x="384199" y="643996"/>
                </a:lnTo>
                <a:lnTo>
                  <a:pt x="397026" y="635329"/>
                </a:lnTo>
                <a:lnTo>
                  <a:pt x="412690" y="632145"/>
                </a:lnTo>
                <a:lnTo>
                  <a:pt x="428353" y="635272"/>
                </a:lnTo>
                <a:lnTo>
                  <a:pt x="441181" y="643844"/>
                </a:lnTo>
                <a:lnTo>
                  <a:pt x="449848" y="656653"/>
                </a:lnTo>
                <a:lnTo>
                  <a:pt x="453031" y="672487"/>
                </a:lnTo>
                <a:lnTo>
                  <a:pt x="449848" y="688150"/>
                </a:lnTo>
                <a:lnTo>
                  <a:pt x="441181" y="700978"/>
                </a:lnTo>
                <a:lnTo>
                  <a:pt x="428353" y="709645"/>
                </a:lnTo>
                <a:lnTo>
                  <a:pt x="412690" y="712828"/>
                </a:lnTo>
                <a:lnTo>
                  <a:pt x="397026" y="709645"/>
                </a:lnTo>
                <a:lnTo>
                  <a:pt x="384199" y="700978"/>
                </a:lnTo>
                <a:lnTo>
                  <a:pt x="375532" y="688150"/>
                </a:lnTo>
                <a:lnTo>
                  <a:pt x="372349" y="672487"/>
                </a:lnTo>
                <a:close/>
              </a:path>
              <a:path w="1198245" h="713104">
                <a:moveTo>
                  <a:pt x="372349" y="356212"/>
                </a:moveTo>
                <a:lnTo>
                  <a:pt x="375532" y="340548"/>
                </a:lnTo>
                <a:lnTo>
                  <a:pt x="384199" y="327721"/>
                </a:lnTo>
                <a:lnTo>
                  <a:pt x="397026" y="319054"/>
                </a:lnTo>
                <a:lnTo>
                  <a:pt x="412690" y="315871"/>
                </a:lnTo>
                <a:lnTo>
                  <a:pt x="428353" y="319054"/>
                </a:lnTo>
                <a:lnTo>
                  <a:pt x="441181" y="327721"/>
                </a:lnTo>
                <a:lnTo>
                  <a:pt x="449848" y="340548"/>
                </a:lnTo>
                <a:lnTo>
                  <a:pt x="453031" y="356212"/>
                </a:lnTo>
                <a:lnTo>
                  <a:pt x="449848" y="371875"/>
                </a:lnTo>
                <a:lnTo>
                  <a:pt x="441181" y="384703"/>
                </a:lnTo>
                <a:lnTo>
                  <a:pt x="428353" y="393370"/>
                </a:lnTo>
                <a:lnTo>
                  <a:pt x="412690" y="396553"/>
                </a:lnTo>
                <a:lnTo>
                  <a:pt x="397026" y="393370"/>
                </a:lnTo>
                <a:lnTo>
                  <a:pt x="384199" y="384703"/>
                </a:lnTo>
                <a:lnTo>
                  <a:pt x="375532" y="371875"/>
                </a:lnTo>
                <a:lnTo>
                  <a:pt x="372349" y="356212"/>
                </a:lnTo>
                <a:close/>
              </a:path>
              <a:path w="1198245" h="713104">
                <a:moveTo>
                  <a:pt x="372349" y="40340"/>
                </a:moveTo>
                <a:lnTo>
                  <a:pt x="375532" y="24677"/>
                </a:lnTo>
                <a:lnTo>
                  <a:pt x="384199" y="11849"/>
                </a:lnTo>
                <a:lnTo>
                  <a:pt x="397026" y="3182"/>
                </a:lnTo>
                <a:lnTo>
                  <a:pt x="412690" y="0"/>
                </a:lnTo>
                <a:lnTo>
                  <a:pt x="428353" y="3182"/>
                </a:lnTo>
                <a:lnTo>
                  <a:pt x="441181" y="11849"/>
                </a:lnTo>
                <a:lnTo>
                  <a:pt x="449848" y="24677"/>
                </a:lnTo>
                <a:lnTo>
                  <a:pt x="453031" y="40340"/>
                </a:lnTo>
                <a:lnTo>
                  <a:pt x="449848" y="56004"/>
                </a:lnTo>
                <a:lnTo>
                  <a:pt x="441181" y="68831"/>
                </a:lnTo>
                <a:lnTo>
                  <a:pt x="428353" y="77498"/>
                </a:lnTo>
                <a:lnTo>
                  <a:pt x="412689" y="80681"/>
                </a:lnTo>
                <a:lnTo>
                  <a:pt x="397026" y="77498"/>
                </a:lnTo>
                <a:lnTo>
                  <a:pt x="384199" y="68831"/>
                </a:lnTo>
                <a:lnTo>
                  <a:pt x="375532" y="56004"/>
                </a:lnTo>
                <a:lnTo>
                  <a:pt x="372349" y="40340"/>
                </a:lnTo>
                <a:close/>
              </a:path>
              <a:path w="1198245" h="713104">
                <a:moveTo>
                  <a:pt x="1117450" y="672487"/>
                </a:moveTo>
                <a:lnTo>
                  <a:pt x="1120633" y="656823"/>
                </a:lnTo>
                <a:lnTo>
                  <a:pt x="1129300" y="643996"/>
                </a:lnTo>
                <a:lnTo>
                  <a:pt x="1142128" y="635329"/>
                </a:lnTo>
                <a:lnTo>
                  <a:pt x="1157791" y="632145"/>
                </a:lnTo>
                <a:lnTo>
                  <a:pt x="1173455" y="635272"/>
                </a:lnTo>
                <a:lnTo>
                  <a:pt x="1186282" y="643844"/>
                </a:lnTo>
                <a:lnTo>
                  <a:pt x="1194949" y="656653"/>
                </a:lnTo>
                <a:lnTo>
                  <a:pt x="1198132" y="672487"/>
                </a:lnTo>
                <a:lnTo>
                  <a:pt x="1194949" y="688150"/>
                </a:lnTo>
                <a:lnTo>
                  <a:pt x="1186282" y="700978"/>
                </a:lnTo>
                <a:lnTo>
                  <a:pt x="1173455" y="709645"/>
                </a:lnTo>
                <a:lnTo>
                  <a:pt x="1157791" y="712828"/>
                </a:lnTo>
                <a:lnTo>
                  <a:pt x="1142128" y="709645"/>
                </a:lnTo>
                <a:lnTo>
                  <a:pt x="1129300" y="700978"/>
                </a:lnTo>
                <a:lnTo>
                  <a:pt x="1120633" y="688150"/>
                </a:lnTo>
                <a:lnTo>
                  <a:pt x="1117450" y="672487"/>
                </a:lnTo>
                <a:close/>
              </a:path>
              <a:path w="1198245" h="713104">
                <a:moveTo>
                  <a:pt x="1117450" y="356212"/>
                </a:moveTo>
                <a:lnTo>
                  <a:pt x="1120633" y="340548"/>
                </a:lnTo>
                <a:lnTo>
                  <a:pt x="1129300" y="327721"/>
                </a:lnTo>
                <a:lnTo>
                  <a:pt x="1142128" y="319054"/>
                </a:lnTo>
                <a:lnTo>
                  <a:pt x="1157791" y="315871"/>
                </a:lnTo>
                <a:lnTo>
                  <a:pt x="1173455" y="319054"/>
                </a:lnTo>
                <a:lnTo>
                  <a:pt x="1186282" y="327721"/>
                </a:lnTo>
                <a:lnTo>
                  <a:pt x="1194949" y="340548"/>
                </a:lnTo>
                <a:lnTo>
                  <a:pt x="1198132" y="356212"/>
                </a:lnTo>
                <a:lnTo>
                  <a:pt x="1194949" y="371875"/>
                </a:lnTo>
                <a:lnTo>
                  <a:pt x="1186282" y="384703"/>
                </a:lnTo>
                <a:lnTo>
                  <a:pt x="1173455" y="393370"/>
                </a:lnTo>
                <a:lnTo>
                  <a:pt x="1157791" y="396553"/>
                </a:lnTo>
                <a:lnTo>
                  <a:pt x="1142128" y="393370"/>
                </a:lnTo>
                <a:lnTo>
                  <a:pt x="1129300" y="384703"/>
                </a:lnTo>
                <a:lnTo>
                  <a:pt x="1120633" y="371875"/>
                </a:lnTo>
                <a:lnTo>
                  <a:pt x="1117450" y="356212"/>
                </a:lnTo>
                <a:close/>
              </a:path>
              <a:path w="1198245" h="713104">
                <a:moveTo>
                  <a:pt x="1117450" y="40340"/>
                </a:moveTo>
                <a:lnTo>
                  <a:pt x="1120633" y="24677"/>
                </a:lnTo>
                <a:lnTo>
                  <a:pt x="1129300" y="11849"/>
                </a:lnTo>
                <a:lnTo>
                  <a:pt x="1142128" y="3182"/>
                </a:lnTo>
                <a:lnTo>
                  <a:pt x="1157791" y="0"/>
                </a:lnTo>
                <a:lnTo>
                  <a:pt x="1173455" y="3182"/>
                </a:lnTo>
                <a:lnTo>
                  <a:pt x="1186282" y="11849"/>
                </a:lnTo>
                <a:lnTo>
                  <a:pt x="1194949" y="24677"/>
                </a:lnTo>
                <a:lnTo>
                  <a:pt x="1198132" y="40340"/>
                </a:lnTo>
                <a:lnTo>
                  <a:pt x="1194949" y="56004"/>
                </a:lnTo>
                <a:lnTo>
                  <a:pt x="1186282" y="68831"/>
                </a:lnTo>
                <a:lnTo>
                  <a:pt x="1173455" y="77498"/>
                </a:lnTo>
                <a:lnTo>
                  <a:pt x="1157790" y="80681"/>
                </a:lnTo>
                <a:lnTo>
                  <a:pt x="1142128" y="77498"/>
                </a:lnTo>
                <a:lnTo>
                  <a:pt x="1129300" y="68831"/>
                </a:lnTo>
                <a:lnTo>
                  <a:pt x="1120633" y="56004"/>
                </a:lnTo>
                <a:lnTo>
                  <a:pt x="1117450" y="40340"/>
                </a:lnTo>
                <a:close/>
              </a:path>
              <a:path w="1198245" h="713104">
                <a:moveTo>
                  <a:pt x="0" y="672487"/>
                </a:moveTo>
                <a:lnTo>
                  <a:pt x="3183" y="656823"/>
                </a:lnTo>
                <a:lnTo>
                  <a:pt x="11850" y="643996"/>
                </a:lnTo>
                <a:lnTo>
                  <a:pt x="24677" y="635329"/>
                </a:lnTo>
                <a:lnTo>
                  <a:pt x="40341" y="632145"/>
                </a:lnTo>
                <a:lnTo>
                  <a:pt x="56004" y="635272"/>
                </a:lnTo>
                <a:lnTo>
                  <a:pt x="68832" y="643844"/>
                </a:lnTo>
                <a:lnTo>
                  <a:pt x="77499" y="656653"/>
                </a:lnTo>
                <a:lnTo>
                  <a:pt x="80682" y="672487"/>
                </a:lnTo>
                <a:lnTo>
                  <a:pt x="77499" y="688150"/>
                </a:lnTo>
                <a:lnTo>
                  <a:pt x="68832" y="700978"/>
                </a:lnTo>
                <a:lnTo>
                  <a:pt x="56004" y="709645"/>
                </a:lnTo>
                <a:lnTo>
                  <a:pt x="40341" y="712828"/>
                </a:lnTo>
                <a:lnTo>
                  <a:pt x="24677" y="709645"/>
                </a:lnTo>
                <a:lnTo>
                  <a:pt x="11850" y="700978"/>
                </a:lnTo>
                <a:lnTo>
                  <a:pt x="3183" y="688150"/>
                </a:lnTo>
                <a:lnTo>
                  <a:pt x="0" y="672487"/>
                </a:lnTo>
                <a:close/>
              </a:path>
              <a:path w="1198245" h="713104">
                <a:moveTo>
                  <a:pt x="0" y="356212"/>
                </a:moveTo>
                <a:lnTo>
                  <a:pt x="3183" y="340548"/>
                </a:lnTo>
                <a:lnTo>
                  <a:pt x="11850" y="327721"/>
                </a:lnTo>
                <a:lnTo>
                  <a:pt x="24677" y="319054"/>
                </a:lnTo>
                <a:lnTo>
                  <a:pt x="40341" y="315871"/>
                </a:lnTo>
                <a:lnTo>
                  <a:pt x="56004" y="319054"/>
                </a:lnTo>
                <a:lnTo>
                  <a:pt x="68832" y="327721"/>
                </a:lnTo>
                <a:lnTo>
                  <a:pt x="77499" y="340548"/>
                </a:lnTo>
                <a:lnTo>
                  <a:pt x="80682" y="356212"/>
                </a:lnTo>
                <a:lnTo>
                  <a:pt x="77499" y="371875"/>
                </a:lnTo>
                <a:lnTo>
                  <a:pt x="68832" y="384703"/>
                </a:lnTo>
                <a:lnTo>
                  <a:pt x="56004" y="393370"/>
                </a:lnTo>
                <a:lnTo>
                  <a:pt x="40341" y="396553"/>
                </a:lnTo>
                <a:lnTo>
                  <a:pt x="24677" y="393370"/>
                </a:lnTo>
                <a:lnTo>
                  <a:pt x="11850" y="384703"/>
                </a:lnTo>
                <a:lnTo>
                  <a:pt x="3183" y="371875"/>
                </a:lnTo>
                <a:lnTo>
                  <a:pt x="0" y="356212"/>
                </a:lnTo>
                <a:close/>
              </a:path>
              <a:path w="1198245" h="713104">
                <a:moveTo>
                  <a:pt x="0" y="40340"/>
                </a:moveTo>
                <a:lnTo>
                  <a:pt x="3183" y="24677"/>
                </a:lnTo>
                <a:lnTo>
                  <a:pt x="11850" y="11849"/>
                </a:lnTo>
                <a:lnTo>
                  <a:pt x="24677" y="3182"/>
                </a:lnTo>
                <a:lnTo>
                  <a:pt x="40341" y="0"/>
                </a:lnTo>
                <a:lnTo>
                  <a:pt x="56004" y="3182"/>
                </a:lnTo>
                <a:lnTo>
                  <a:pt x="68832" y="11849"/>
                </a:lnTo>
                <a:lnTo>
                  <a:pt x="77499" y="24677"/>
                </a:lnTo>
                <a:lnTo>
                  <a:pt x="80682" y="40340"/>
                </a:lnTo>
                <a:lnTo>
                  <a:pt x="77499" y="56004"/>
                </a:lnTo>
                <a:lnTo>
                  <a:pt x="68832" y="68831"/>
                </a:lnTo>
                <a:lnTo>
                  <a:pt x="56004" y="77498"/>
                </a:lnTo>
                <a:lnTo>
                  <a:pt x="40340" y="80681"/>
                </a:lnTo>
                <a:lnTo>
                  <a:pt x="24677" y="77498"/>
                </a:lnTo>
                <a:lnTo>
                  <a:pt x="11850" y="68831"/>
                </a:lnTo>
                <a:lnTo>
                  <a:pt x="3183" y="56004"/>
                </a:lnTo>
                <a:lnTo>
                  <a:pt x="0" y="40340"/>
                </a:lnTo>
                <a:close/>
              </a:path>
            </a:pathLst>
          </a:custGeom>
          <a:solidFill>
            <a:srgbClr val="ECB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6002053" y="3344193"/>
            <a:ext cx="963294" cy="6350"/>
          </a:xfrm>
          <a:custGeom>
            <a:avLst/>
            <a:gdLst/>
            <a:ahLst/>
            <a:cxnLst/>
            <a:rect l="l" t="t" r="r" b="b"/>
            <a:pathLst>
              <a:path w="963295" h="6350">
                <a:moveTo>
                  <a:pt x="0" y="0"/>
                </a:moveTo>
                <a:lnTo>
                  <a:pt x="962999" y="5722"/>
                </a:lnTo>
              </a:path>
            </a:pathLst>
          </a:custGeom>
          <a:ln w="38100">
            <a:solidFill>
              <a:srgbClr val="ECB4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21293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21293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12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88933" y="168275"/>
            <a:ext cx="9906000" cy="1009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21293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image" Target="../media/image13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7259300" cy="10287000"/>
            <a:chOff x="0" y="0"/>
            <a:chExt cx="17259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039974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87131" y="3292971"/>
              <a:ext cx="0" cy="5151120"/>
            </a:xfrm>
            <a:custGeom>
              <a:avLst/>
              <a:gdLst/>
              <a:ahLst/>
              <a:cxnLst/>
              <a:rect l="l" t="t" r="r" b="b"/>
              <a:pathLst>
                <a:path h="5151120">
                  <a:moveTo>
                    <a:pt x="0" y="5150854"/>
                  </a:moveTo>
                  <a:lnTo>
                    <a:pt x="0" y="0"/>
                  </a:lnTo>
                </a:path>
              </a:pathLst>
            </a:custGeom>
            <a:ln w="57149">
              <a:solidFill>
                <a:srgbClr val="ECB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028712"/>
              <a:ext cx="17259300" cy="8597900"/>
            </a:xfrm>
            <a:custGeom>
              <a:avLst/>
              <a:gdLst/>
              <a:ahLst/>
              <a:cxnLst/>
              <a:rect l="l" t="t" r="r" b="b"/>
              <a:pathLst>
                <a:path w="17259300" h="8597900">
                  <a:moveTo>
                    <a:pt x="80670" y="3211868"/>
                  </a:moveTo>
                  <a:lnTo>
                    <a:pt x="77495" y="3196209"/>
                  </a:lnTo>
                  <a:lnTo>
                    <a:pt x="68821" y="3183382"/>
                  </a:lnTo>
                  <a:lnTo>
                    <a:pt x="55994" y="3174720"/>
                  </a:lnTo>
                  <a:lnTo>
                    <a:pt x="40335" y="3171533"/>
                  </a:lnTo>
                  <a:lnTo>
                    <a:pt x="24676" y="3174720"/>
                  </a:lnTo>
                  <a:lnTo>
                    <a:pt x="11849" y="3183382"/>
                  </a:lnTo>
                  <a:lnTo>
                    <a:pt x="3175" y="3196209"/>
                  </a:lnTo>
                  <a:lnTo>
                    <a:pt x="0" y="3211868"/>
                  </a:lnTo>
                  <a:lnTo>
                    <a:pt x="3175" y="3227540"/>
                  </a:lnTo>
                  <a:lnTo>
                    <a:pt x="11849" y="3240367"/>
                  </a:lnTo>
                  <a:lnTo>
                    <a:pt x="24676" y="3249028"/>
                  </a:lnTo>
                  <a:lnTo>
                    <a:pt x="40335" y="3252216"/>
                  </a:lnTo>
                  <a:lnTo>
                    <a:pt x="55994" y="3249028"/>
                  </a:lnTo>
                  <a:lnTo>
                    <a:pt x="68821" y="3240367"/>
                  </a:lnTo>
                  <a:lnTo>
                    <a:pt x="77495" y="3227540"/>
                  </a:lnTo>
                  <a:lnTo>
                    <a:pt x="80670" y="3211868"/>
                  </a:lnTo>
                  <a:close/>
                </a:path>
                <a:path w="17259300" h="8597900">
                  <a:moveTo>
                    <a:pt x="80670" y="2839529"/>
                  </a:moveTo>
                  <a:lnTo>
                    <a:pt x="77495" y="2823857"/>
                  </a:lnTo>
                  <a:lnTo>
                    <a:pt x="68821" y="2811030"/>
                  </a:lnTo>
                  <a:lnTo>
                    <a:pt x="55994" y="2802369"/>
                  </a:lnTo>
                  <a:lnTo>
                    <a:pt x="40335" y="2799181"/>
                  </a:lnTo>
                  <a:lnTo>
                    <a:pt x="24676" y="2802369"/>
                  </a:lnTo>
                  <a:lnTo>
                    <a:pt x="11849" y="2811030"/>
                  </a:lnTo>
                  <a:lnTo>
                    <a:pt x="3175" y="2823857"/>
                  </a:lnTo>
                  <a:lnTo>
                    <a:pt x="0" y="2839529"/>
                  </a:lnTo>
                  <a:lnTo>
                    <a:pt x="3175" y="2855188"/>
                  </a:lnTo>
                  <a:lnTo>
                    <a:pt x="11849" y="2868015"/>
                  </a:lnTo>
                  <a:lnTo>
                    <a:pt x="24676" y="2876677"/>
                  </a:lnTo>
                  <a:lnTo>
                    <a:pt x="40335" y="2879864"/>
                  </a:lnTo>
                  <a:lnTo>
                    <a:pt x="55994" y="2876677"/>
                  </a:lnTo>
                  <a:lnTo>
                    <a:pt x="68821" y="2868015"/>
                  </a:lnTo>
                  <a:lnTo>
                    <a:pt x="77495" y="2855188"/>
                  </a:lnTo>
                  <a:lnTo>
                    <a:pt x="80670" y="2839529"/>
                  </a:lnTo>
                  <a:close/>
                </a:path>
                <a:path w="17259300" h="8597900">
                  <a:moveTo>
                    <a:pt x="80670" y="2466771"/>
                  </a:moveTo>
                  <a:lnTo>
                    <a:pt x="77495" y="2451112"/>
                  </a:lnTo>
                  <a:lnTo>
                    <a:pt x="68821" y="2438285"/>
                  </a:lnTo>
                  <a:lnTo>
                    <a:pt x="55994" y="2429611"/>
                  </a:lnTo>
                  <a:lnTo>
                    <a:pt x="40335" y="2426424"/>
                  </a:lnTo>
                  <a:lnTo>
                    <a:pt x="24676" y="2429611"/>
                  </a:lnTo>
                  <a:lnTo>
                    <a:pt x="11849" y="2438285"/>
                  </a:lnTo>
                  <a:lnTo>
                    <a:pt x="3175" y="2451112"/>
                  </a:lnTo>
                  <a:lnTo>
                    <a:pt x="0" y="2466771"/>
                  </a:lnTo>
                  <a:lnTo>
                    <a:pt x="3175" y="2482431"/>
                  </a:lnTo>
                  <a:lnTo>
                    <a:pt x="11849" y="2495258"/>
                  </a:lnTo>
                  <a:lnTo>
                    <a:pt x="24676" y="2503932"/>
                  </a:lnTo>
                  <a:lnTo>
                    <a:pt x="40335" y="2507107"/>
                  </a:lnTo>
                  <a:lnTo>
                    <a:pt x="55994" y="2503932"/>
                  </a:lnTo>
                  <a:lnTo>
                    <a:pt x="68821" y="2495258"/>
                  </a:lnTo>
                  <a:lnTo>
                    <a:pt x="77495" y="2482431"/>
                  </a:lnTo>
                  <a:lnTo>
                    <a:pt x="80670" y="2466771"/>
                  </a:lnTo>
                  <a:close/>
                </a:path>
                <a:path w="17259300" h="8597900">
                  <a:moveTo>
                    <a:pt x="80670" y="2094420"/>
                  </a:moveTo>
                  <a:lnTo>
                    <a:pt x="77495" y="2078761"/>
                  </a:lnTo>
                  <a:lnTo>
                    <a:pt x="68821" y="2065934"/>
                  </a:lnTo>
                  <a:lnTo>
                    <a:pt x="55994" y="2057260"/>
                  </a:lnTo>
                  <a:lnTo>
                    <a:pt x="40335" y="2054085"/>
                  </a:lnTo>
                  <a:lnTo>
                    <a:pt x="24676" y="2057260"/>
                  </a:lnTo>
                  <a:lnTo>
                    <a:pt x="11849" y="2065934"/>
                  </a:lnTo>
                  <a:lnTo>
                    <a:pt x="3175" y="2078761"/>
                  </a:lnTo>
                  <a:lnTo>
                    <a:pt x="0" y="2094420"/>
                  </a:lnTo>
                  <a:lnTo>
                    <a:pt x="3175" y="2110092"/>
                  </a:lnTo>
                  <a:lnTo>
                    <a:pt x="11849" y="2122919"/>
                  </a:lnTo>
                  <a:lnTo>
                    <a:pt x="24676" y="2131580"/>
                  </a:lnTo>
                  <a:lnTo>
                    <a:pt x="40335" y="2134768"/>
                  </a:lnTo>
                  <a:lnTo>
                    <a:pt x="55994" y="2131580"/>
                  </a:lnTo>
                  <a:lnTo>
                    <a:pt x="68821" y="2122919"/>
                  </a:lnTo>
                  <a:lnTo>
                    <a:pt x="77495" y="2110092"/>
                  </a:lnTo>
                  <a:lnTo>
                    <a:pt x="80670" y="2094420"/>
                  </a:lnTo>
                  <a:close/>
                </a:path>
                <a:path w="17259300" h="8597900">
                  <a:moveTo>
                    <a:pt x="396544" y="3211868"/>
                  </a:moveTo>
                  <a:lnTo>
                    <a:pt x="393369" y="3196209"/>
                  </a:lnTo>
                  <a:lnTo>
                    <a:pt x="384695" y="3183382"/>
                  </a:lnTo>
                  <a:lnTo>
                    <a:pt x="371868" y="3174720"/>
                  </a:lnTo>
                  <a:lnTo>
                    <a:pt x="356209" y="3171533"/>
                  </a:lnTo>
                  <a:lnTo>
                    <a:pt x="340537" y="3174720"/>
                  </a:lnTo>
                  <a:lnTo>
                    <a:pt x="327710" y="3183382"/>
                  </a:lnTo>
                  <a:lnTo>
                    <a:pt x="319049" y="3196209"/>
                  </a:lnTo>
                  <a:lnTo>
                    <a:pt x="315861" y="3211868"/>
                  </a:lnTo>
                  <a:lnTo>
                    <a:pt x="319049" y="3227540"/>
                  </a:lnTo>
                  <a:lnTo>
                    <a:pt x="327710" y="3240367"/>
                  </a:lnTo>
                  <a:lnTo>
                    <a:pt x="340537" y="3249028"/>
                  </a:lnTo>
                  <a:lnTo>
                    <a:pt x="356209" y="3252216"/>
                  </a:lnTo>
                  <a:lnTo>
                    <a:pt x="371868" y="3249028"/>
                  </a:lnTo>
                  <a:lnTo>
                    <a:pt x="384695" y="3240367"/>
                  </a:lnTo>
                  <a:lnTo>
                    <a:pt x="393369" y="3227540"/>
                  </a:lnTo>
                  <a:lnTo>
                    <a:pt x="396544" y="3211868"/>
                  </a:lnTo>
                  <a:close/>
                </a:path>
                <a:path w="17259300" h="8597900">
                  <a:moveTo>
                    <a:pt x="396544" y="2839529"/>
                  </a:moveTo>
                  <a:lnTo>
                    <a:pt x="393369" y="2823857"/>
                  </a:lnTo>
                  <a:lnTo>
                    <a:pt x="384695" y="2811030"/>
                  </a:lnTo>
                  <a:lnTo>
                    <a:pt x="371868" y="2802369"/>
                  </a:lnTo>
                  <a:lnTo>
                    <a:pt x="356209" y="2799181"/>
                  </a:lnTo>
                  <a:lnTo>
                    <a:pt x="340537" y="2802369"/>
                  </a:lnTo>
                  <a:lnTo>
                    <a:pt x="327710" y="2811030"/>
                  </a:lnTo>
                  <a:lnTo>
                    <a:pt x="319049" y="2823857"/>
                  </a:lnTo>
                  <a:lnTo>
                    <a:pt x="315861" y="2839529"/>
                  </a:lnTo>
                  <a:lnTo>
                    <a:pt x="319049" y="2855188"/>
                  </a:lnTo>
                  <a:lnTo>
                    <a:pt x="327710" y="2868015"/>
                  </a:lnTo>
                  <a:lnTo>
                    <a:pt x="340537" y="2876677"/>
                  </a:lnTo>
                  <a:lnTo>
                    <a:pt x="356209" y="2879864"/>
                  </a:lnTo>
                  <a:lnTo>
                    <a:pt x="371868" y="2876677"/>
                  </a:lnTo>
                  <a:lnTo>
                    <a:pt x="384695" y="2868015"/>
                  </a:lnTo>
                  <a:lnTo>
                    <a:pt x="393369" y="2855188"/>
                  </a:lnTo>
                  <a:lnTo>
                    <a:pt x="396544" y="2839529"/>
                  </a:lnTo>
                  <a:close/>
                </a:path>
                <a:path w="17259300" h="8597900">
                  <a:moveTo>
                    <a:pt x="396544" y="2466771"/>
                  </a:moveTo>
                  <a:lnTo>
                    <a:pt x="393369" y="2451112"/>
                  </a:lnTo>
                  <a:lnTo>
                    <a:pt x="384695" y="2438285"/>
                  </a:lnTo>
                  <a:lnTo>
                    <a:pt x="371868" y="2429611"/>
                  </a:lnTo>
                  <a:lnTo>
                    <a:pt x="356209" y="2426424"/>
                  </a:lnTo>
                  <a:lnTo>
                    <a:pt x="340537" y="2429611"/>
                  </a:lnTo>
                  <a:lnTo>
                    <a:pt x="327710" y="2438285"/>
                  </a:lnTo>
                  <a:lnTo>
                    <a:pt x="319049" y="2451112"/>
                  </a:lnTo>
                  <a:lnTo>
                    <a:pt x="315861" y="2466771"/>
                  </a:lnTo>
                  <a:lnTo>
                    <a:pt x="319049" y="2482431"/>
                  </a:lnTo>
                  <a:lnTo>
                    <a:pt x="327710" y="2495258"/>
                  </a:lnTo>
                  <a:lnTo>
                    <a:pt x="340537" y="2503932"/>
                  </a:lnTo>
                  <a:lnTo>
                    <a:pt x="356209" y="2507107"/>
                  </a:lnTo>
                  <a:lnTo>
                    <a:pt x="371868" y="2503932"/>
                  </a:lnTo>
                  <a:lnTo>
                    <a:pt x="384695" y="2495258"/>
                  </a:lnTo>
                  <a:lnTo>
                    <a:pt x="393369" y="2482431"/>
                  </a:lnTo>
                  <a:lnTo>
                    <a:pt x="396544" y="2466771"/>
                  </a:lnTo>
                  <a:close/>
                </a:path>
                <a:path w="17259300" h="8597900">
                  <a:moveTo>
                    <a:pt x="396544" y="2094420"/>
                  </a:moveTo>
                  <a:lnTo>
                    <a:pt x="393369" y="2078761"/>
                  </a:lnTo>
                  <a:lnTo>
                    <a:pt x="384695" y="2065934"/>
                  </a:lnTo>
                  <a:lnTo>
                    <a:pt x="371868" y="2057260"/>
                  </a:lnTo>
                  <a:lnTo>
                    <a:pt x="356209" y="2054085"/>
                  </a:lnTo>
                  <a:lnTo>
                    <a:pt x="340537" y="2057260"/>
                  </a:lnTo>
                  <a:lnTo>
                    <a:pt x="327710" y="2065934"/>
                  </a:lnTo>
                  <a:lnTo>
                    <a:pt x="319049" y="2078761"/>
                  </a:lnTo>
                  <a:lnTo>
                    <a:pt x="315861" y="2094420"/>
                  </a:lnTo>
                  <a:lnTo>
                    <a:pt x="319049" y="2110092"/>
                  </a:lnTo>
                  <a:lnTo>
                    <a:pt x="327710" y="2122919"/>
                  </a:lnTo>
                  <a:lnTo>
                    <a:pt x="340537" y="2131580"/>
                  </a:lnTo>
                  <a:lnTo>
                    <a:pt x="356209" y="2134768"/>
                  </a:lnTo>
                  <a:lnTo>
                    <a:pt x="371868" y="2131580"/>
                  </a:lnTo>
                  <a:lnTo>
                    <a:pt x="384695" y="2122919"/>
                  </a:lnTo>
                  <a:lnTo>
                    <a:pt x="393369" y="2110092"/>
                  </a:lnTo>
                  <a:lnTo>
                    <a:pt x="396544" y="2094420"/>
                  </a:lnTo>
                  <a:close/>
                </a:path>
                <a:path w="17259300" h="8597900">
                  <a:moveTo>
                    <a:pt x="712825" y="3211868"/>
                  </a:moveTo>
                  <a:lnTo>
                    <a:pt x="709637" y="3196209"/>
                  </a:lnTo>
                  <a:lnTo>
                    <a:pt x="700976" y="3183382"/>
                  </a:lnTo>
                  <a:lnTo>
                    <a:pt x="688149" y="3174720"/>
                  </a:lnTo>
                  <a:lnTo>
                    <a:pt x="672477" y="3171533"/>
                  </a:lnTo>
                  <a:lnTo>
                    <a:pt x="656653" y="3174720"/>
                  </a:lnTo>
                  <a:lnTo>
                    <a:pt x="643839" y="3183382"/>
                  </a:lnTo>
                  <a:lnTo>
                    <a:pt x="635266" y="3196209"/>
                  </a:lnTo>
                  <a:lnTo>
                    <a:pt x="632142" y="3211868"/>
                  </a:lnTo>
                  <a:lnTo>
                    <a:pt x="635317" y="3227540"/>
                  </a:lnTo>
                  <a:lnTo>
                    <a:pt x="643991" y="3240367"/>
                  </a:lnTo>
                  <a:lnTo>
                    <a:pt x="656818" y="3249028"/>
                  </a:lnTo>
                  <a:lnTo>
                    <a:pt x="672477" y="3252216"/>
                  </a:lnTo>
                  <a:lnTo>
                    <a:pt x="688149" y="3249028"/>
                  </a:lnTo>
                  <a:lnTo>
                    <a:pt x="700976" y="3240367"/>
                  </a:lnTo>
                  <a:lnTo>
                    <a:pt x="709637" y="3227540"/>
                  </a:lnTo>
                  <a:lnTo>
                    <a:pt x="712825" y="3211868"/>
                  </a:lnTo>
                  <a:close/>
                </a:path>
                <a:path w="17259300" h="8597900">
                  <a:moveTo>
                    <a:pt x="712825" y="2839529"/>
                  </a:moveTo>
                  <a:lnTo>
                    <a:pt x="709637" y="2823857"/>
                  </a:lnTo>
                  <a:lnTo>
                    <a:pt x="700976" y="2811030"/>
                  </a:lnTo>
                  <a:lnTo>
                    <a:pt x="688149" y="2802369"/>
                  </a:lnTo>
                  <a:lnTo>
                    <a:pt x="672477" y="2799181"/>
                  </a:lnTo>
                  <a:lnTo>
                    <a:pt x="656653" y="2802369"/>
                  </a:lnTo>
                  <a:lnTo>
                    <a:pt x="643839" y="2811030"/>
                  </a:lnTo>
                  <a:lnTo>
                    <a:pt x="635266" y="2823857"/>
                  </a:lnTo>
                  <a:lnTo>
                    <a:pt x="632142" y="2839529"/>
                  </a:lnTo>
                  <a:lnTo>
                    <a:pt x="635317" y="2855188"/>
                  </a:lnTo>
                  <a:lnTo>
                    <a:pt x="643991" y="2868015"/>
                  </a:lnTo>
                  <a:lnTo>
                    <a:pt x="656818" y="2876677"/>
                  </a:lnTo>
                  <a:lnTo>
                    <a:pt x="672477" y="2879864"/>
                  </a:lnTo>
                  <a:lnTo>
                    <a:pt x="688149" y="2876677"/>
                  </a:lnTo>
                  <a:lnTo>
                    <a:pt x="700976" y="2868015"/>
                  </a:lnTo>
                  <a:lnTo>
                    <a:pt x="709637" y="2855188"/>
                  </a:lnTo>
                  <a:lnTo>
                    <a:pt x="712825" y="2839529"/>
                  </a:lnTo>
                  <a:close/>
                </a:path>
                <a:path w="17259300" h="8597900">
                  <a:moveTo>
                    <a:pt x="712825" y="2466771"/>
                  </a:moveTo>
                  <a:lnTo>
                    <a:pt x="709637" y="2451112"/>
                  </a:lnTo>
                  <a:lnTo>
                    <a:pt x="700976" y="2438285"/>
                  </a:lnTo>
                  <a:lnTo>
                    <a:pt x="688149" y="2429611"/>
                  </a:lnTo>
                  <a:lnTo>
                    <a:pt x="672477" y="2426424"/>
                  </a:lnTo>
                  <a:lnTo>
                    <a:pt x="656653" y="2429611"/>
                  </a:lnTo>
                  <a:lnTo>
                    <a:pt x="643839" y="2438285"/>
                  </a:lnTo>
                  <a:lnTo>
                    <a:pt x="635266" y="2451112"/>
                  </a:lnTo>
                  <a:lnTo>
                    <a:pt x="632142" y="2466771"/>
                  </a:lnTo>
                  <a:lnTo>
                    <a:pt x="635317" y="2482431"/>
                  </a:lnTo>
                  <a:lnTo>
                    <a:pt x="643991" y="2495258"/>
                  </a:lnTo>
                  <a:lnTo>
                    <a:pt x="656818" y="2503932"/>
                  </a:lnTo>
                  <a:lnTo>
                    <a:pt x="672477" y="2507107"/>
                  </a:lnTo>
                  <a:lnTo>
                    <a:pt x="688149" y="2503932"/>
                  </a:lnTo>
                  <a:lnTo>
                    <a:pt x="700976" y="2495258"/>
                  </a:lnTo>
                  <a:lnTo>
                    <a:pt x="709637" y="2482431"/>
                  </a:lnTo>
                  <a:lnTo>
                    <a:pt x="712825" y="2466771"/>
                  </a:lnTo>
                  <a:close/>
                </a:path>
                <a:path w="17259300" h="8597900">
                  <a:moveTo>
                    <a:pt x="712825" y="2094420"/>
                  </a:moveTo>
                  <a:lnTo>
                    <a:pt x="709637" y="2078761"/>
                  </a:lnTo>
                  <a:lnTo>
                    <a:pt x="700976" y="2065934"/>
                  </a:lnTo>
                  <a:lnTo>
                    <a:pt x="688149" y="2057260"/>
                  </a:lnTo>
                  <a:lnTo>
                    <a:pt x="672477" y="2054085"/>
                  </a:lnTo>
                  <a:lnTo>
                    <a:pt x="656653" y="2057260"/>
                  </a:lnTo>
                  <a:lnTo>
                    <a:pt x="643839" y="2065934"/>
                  </a:lnTo>
                  <a:lnTo>
                    <a:pt x="635266" y="2078761"/>
                  </a:lnTo>
                  <a:lnTo>
                    <a:pt x="632142" y="2094420"/>
                  </a:lnTo>
                  <a:lnTo>
                    <a:pt x="635317" y="2110092"/>
                  </a:lnTo>
                  <a:lnTo>
                    <a:pt x="643991" y="2122919"/>
                  </a:lnTo>
                  <a:lnTo>
                    <a:pt x="656818" y="2131580"/>
                  </a:lnTo>
                  <a:lnTo>
                    <a:pt x="672477" y="2134768"/>
                  </a:lnTo>
                  <a:lnTo>
                    <a:pt x="688149" y="2131580"/>
                  </a:lnTo>
                  <a:lnTo>
                    <a:pt x="700976" y="2122919"/>
                  </a:lnTo>
                  <a:lnTo>
                    <a:pt x="709637" y="2110092"/>
                  </a:lnTo>
                  <a:lnTo>
                    <a:pt x="712825" y="2094420"/>
                  </a:lnTo>
                  <a:close/>
                </a:path>
                <a:path w="17259300" h="8597900">
                  <a:moveTo>
                    <a:pt x="1028700" y="3211868"/>
                  </a:moveTo>
                  <a:lnTo>
                    <a:pt x="1025512" y="3196209"/>
                  </a:lnTo>
                  <a:lnTo>
                    <a:pt x="1016838" y="3183382"/>
                  </a:lnTo>
                  <a:lnTo>
                    <a:pt x="1004011" y="3174720"/>
                  </a:lnTo>
                  <a:lnTo>
                    <a:pt x="988352" y="3171533"/>
                  </a:lnTo>
                  <a:lnTo>
                    <a:pt x="972693" y="3174720"/>
                  </a:lnTo>
                  <a:lnTo>
                    <a:pt x="959866" y="3183382"/>
                  </a:lnTo>
                  <a:lnTo>
                    <a:pt x="951191" y="3196209"/>
                  </a:lnTo>
                  <a:lnTo>
                    <a:pt x="948016" y="3211868"/>
                  </a:lnTo>
                  <a:lnTo>
                    <a:pt x="951191" y="3227540"/>
                  </a:lnTo>
                  <a:lnTo>
                    <a:pt x="959866" y="3240367"/>
                  </a:lnTo>
                  <a:lnTo>
                    <a:pt x="972693" y="3249028"/>
                  </a:lnTo>
                  <a:lnTo>
                    <a:pt x="988352" y="3252216"/>
                  </a:lnTo>
                  <a:lnTo>
                    <a:pt x="1004011" y="3249028"/>
                  </a:lnTo>
                  <a:lnTo>
                    <a:pt x="1016838" y="3240367"/>
                  </a:lnTo>
                  <a:lnTo>
                    <a:pt x="1025512" y="3227540"/>
                  </a:lnTo>
                  <a:lnTo>
                    <a:pt x="1028700" y="3211868"/>
                  </a:lnTo>
                  <a:close/>
                </a:path>
                <a:path w="17259300" h="8597900">
                  <a:moveTo>
                    <a:pt x="1028700" y="2839529"/>
                  </a:moveTo>
                  <a:lnTo>
                    <a:pt x="1025512" y="2823857"/>
                  </a:lnTo>
                  <a:lnTo>
                    <a:pt x="1016838" y="2811030"/>
                  </a:lnTo>
                  <a:lnTo>
                    <a:pt x="1004011" y="2802369"/>
                  </a:lnTo>
                  <a:lnTo>
                    <a:pt x="988352" y="2799181"/>
                  </a:lnTo>
                  <a:lnTo>
                    <a:pt x="972693" y="2802369"/>
                  </a:lnTo>
                  <a:lnTo>
                    <a:pt x="959866" y="2811030"/>
                  </a:lnTo>
                  <a:lnTo>
                    <a:pt x="951191" y="2823857"/>
                  </a:lnTo>
                  <a:lnTo>
                    <a:pt x="948016" y="2839529"/>
                  </a:lnTo>
                  <a:lnTo>
                    <a:pt x="951191" y="2855188"/>
                  </a:lnTo>
                  <a:lnTo>
                    <a:pt x="959866" y="2868015"/>
                  </a:lnTo>
                  <a:lnTo>
                    <a:pt x="972693" y="2876677"/>
                  </a:lnTo>
                  <a:lnTo>
                    <a:pt x="988352" y="2879864"/>
                  </a:lnTo>
                  <a:lnTo>
                    <a:pt x="1004011" y="2876677"/>
                  </a:lnTo>
                  <a:lnTo>
                    <a:pt x="1016838" y="2868015"/>
                  </a:lnTo>
                  <a:lnTo>
                    <a:pt x="1025512" y="2855188"/>
                  </a:lnTo>
                  <a:lnTo>
                    <a:pt x="1028700" y="2839529"/>
                  </a:lnTo>
                  <a:close/>
                </a:path>
                <a:path w="17259300" h="8597900">
                  <a:moveTo>
                    <a:pt x="1028700" y="2466771"/>
                  </a:moveTo>
                  <a:lnTo>
                    <a:pt x="1025512" y="2451112"/>
                  </a:lnTo>
                  <a:lnTo>
                    <a:pt x="1016838" y="2438285"/>
                  </a:lnTo>
                  <a:lnTo>
                    <a:pt x="1004011" y="2429611"/>
                  </a:lnTo>
                  <a:lnTo>
                    <a:pt x="988352" y="2426424"/>
                  </a:lnTo>
                  <a:lnTo>
                    <a:pt x="972693" y="2429611"/>
                  </a:lnTo>
                  <a:lnTo>
                    <a:pt x="959866" y="2438285"/>
                  </a:lnTo>
                  <a:lnTo>
                    <a:pt x="951191" y="2451112"/>
                  </a:lnTo>
                  <a:lnTo>
                    <a:pt x="948016" y="2466771"/>
                  </a:lnTo>
                  <a:lnTo>
                    <a:pt x="951191" y="2482431"/>
                  </a:lnTo>
                  <a:lnTo>
                    <a:pt x="959866" y="2495258"/>
                  </a:lnTo>
                  <a:lnTo>
                    <a:pt x="972693" y="2503932"/>
                  </a:lnTo>
                  <a:lnTo>
                    <a:pt x="988352" y="2507107"/>
                  </a:lnTo>
                  <a:lnTo>
                    <a:pt x="1004011" y="2503932"/>
                  </a:lnTo>
                  <a:lnTo>
                    <a:pt x="1016838" y="2495258"/>
                  </a:lnTo>
                  <a:lnTo>
                    <a:pt x="1025512" y="2482431"/>
                  </a:lnTo>
                  <a:lnTo>
                    <a:pt x="1028700" y="2466771"/>
                  </a:lnTo>
                  <a:close/>
                </a:path>
                <a:path w="17259300" h="8597900">
                  <a:moveTo>
                    <a:pt x="1028700" y="2094420"/>
                  </a:moveTo>
                  <a:lnTo>
                    <a:pt x="1025512" y="2078761"/>
                  </a:lnTo>
                  <a:lnTo>
                    <a:pt x="1016838" y="2065934"/>
                  </a:lnTo>
                  <a:lnTo>
                    <a:pt x="1004011" y="2057260"/>
                  </a:lnTo>
                  <a:lnTo>
                    <a:pt x="988352" y="2054085"/>
                  </a:lnTo>
                  <a:lnTo>
                    <a:pt x="972693" y="2057260"/>
                  </a:lnTo>
                  <a:lnTo>
                    <a:pt x="959866" y="2065934"/>
                  </a:lnTo>
                  <a:lnTo>
                    <a:pt x="951191" y="2078761"/>
                  </a:lnTo>
                  <a:lnTo>
                    <a:pt x="948016" y="2094420"/>
                  </a:lnTo>
                  <a:lnTo>
                    <a:pt x="951191" y="2110092"/>
                  </a:lnTo>
                  <a:lnTo>
                    <a:pt x="959866" y="2122919"/>
                  </a:lnTo>
                  <a:lnTo>
                    <a:pt x="972693" y="2131580"/>
                  </a:lnTo>
                  <a:lnTo>
                    <a:pt x="988352" y="2134768"/>
                  </a:lnTo>
                  <a:lnTo>
                    <a:pt x="1004011" y="2131580"/>
                  </a:lnTo>
                  <a:lnTo>
                    <a:pt x="1016838" y="2122919"/>
                  </a:lnTo>
                  <a:lnTo>
                    <a:pt x="1025512" y="2110092"/>
                  </a:lnTo>
                  <a:lnTo>
                    <a:pt x="1028700" y="2094420"/>
                  </a:lnTo>
                  <a:close/>
                </a:path>
                <a:path w="17259300" h="8597900">
                  <a:moveTo>
                    <a:pt x="15539060" y="7671155"/>
                  </a:moveTo>
                  <a:lnTo>
                    <a:pt x="15533980" y="7646111"/>
                  </a:lnTo>
                  <a:lnTo>
                    <a:pt x="15520162" y="7625639"/>
                  </a:lnTo>
                  <a:lnTo>
                    <a:pt x="15499677" y="7611808"/>
                  </a:lnTo>
                  <a:lnTo>
                    <a:pt x="15474633" y="7606741"/>
                  </a:lnTo>
                  <a:lnTo>
                    <a:pt x="14612836" y="7606741"/>
                  </a:lnTo>
                  <a:lnTo>
                    <a:pt x="14587804" y="7611808"/>
                  </a:lnTo>
                  <a:lnTo>
                    <a:pt x="14567319" y="7625639"/>
                  </a:lnTo>
                  <a:lnTo>
                    <a:pt x="14553489" y="7646111"/>
                  </a:lnTo>
                  <a:lnTo>
                    <a:pt x="14548422" y="7671155"/>
                  </a:lnTo>
                  <a:lnTo>
                    <a:pt x="14548422" y="8532952"/>
                  </a:lnTo>
                  <a:lnTo>
                    <a:pt x="14553489" y="8557997"/>
                  </a:lnTo>
                  <a:lnTo>
                    <a:pt x="14567319" y="8578469"/>
                  </a:lnTo>
                  <a:lnTo>
                    <a:pt x="14587804" y="8592299"/>
                  </a:lnTo>
                  <a:lnTo>
                    <a:pt x="14612836" y="8597379"/>
                  </a:lnTo>
                  <a:lnTo>
                    <a:pt x="15474633" y="8597379"/>
                  </a:lnTo>
                  <a:lnTo>
                    <a:pt x="15499677" y="8592299"/>
                  </a:lnTo>
                  <a:lnTo>
                    <a:pt x="15520162" y="8578469"/>
                  </a:lnTo>
                  <a:lnTo>
                    <a:pt x="15533980" y="8557997"/>
                  </a:lnTo>
                  <a:lnTo>
                    <a:pt x="15539060" y="8532952"/>
                  </a:lnTo>
                  <a:lnTo>
                    <a:pt x="15539060" y="7671155"/>
                  </a:lnTo>
                  <a:close/>
                </a:path>
                <a:path w="17259300" h="8597900">
                  <a:moveTo>
                    <a:pt x="17259288" y="87528"/>
                  </a:moveTo>
                  <a:lnTo>
                    <a:pt x="17252404" y="53505"/>
                  </a:lnTo>
                  <a:lnTo>
                    <a:pt x="17233608" y="25679"/>
                  </a:lnTo>
                  <a:lnTo>
                    <a:pt x="17205783" y="6883"/>
                  </a:lnTo>
                  <a:lnTo>
                    <a:pt x="17171747" y="0"/>
                  </a:lnTo>
                  <a:lnTo>
                    <a:pt x="13498614" y="0"/>
                  </a:lnTo>
                  <a:lnTo>
                    <a:pt x="13464578" y="6883"/>
                  </a:lnTo>
                  <a:lnTo>
                    <a:pt x="13436753" y="25679"/>
                  </a:lnTo>
                  <a:lnTo>
                    <a:pt x="13417957" y="53505"/>
                  </a:lnTo>
                  <a:lnTo>
                    <a:pt x="13411060" y="87528"/>
                  </a:lnTo>
                  <a:lnTo>
                    <a:pt x="13411060" y="1258658"/>
                  </a:lnTo>
                  <a:lnTo>
                    <a:pt x="13417957" y="1292682"/>
                  </a:lnTo>
                  <a:lnTo>
                    <a:pt x="13436753" y="1320507"/>
                  </a:lnTo>
                  <a:lnTo>
                    <a:pt x="13464578" y="1339303"/>
                  </a:lnTo>
                  <a:lnTo>
                    <a:pt x="13498614" y="1346200"/>
                  </a:lnTo>
                  <a:lnTo>
                    <a:pt x="17171747" y="1346200"/>
                  </a:lnTo>
                  <a:lnTo>
                    <a:pt x="17205783" y="1339303"/>
                  </a:lnTo>
                  <a:lnTo>
                    <a:pt x="17233608" y="1320507"/>
                  </a:lnTo>
                  <a:lnTo>
                    <a:pt x="17252404" y="1292682"/>
                  </a:lnTo>
                  <a:lnTo>
                    <a:pt x="17259288" y="1258658"/>
                  </a:lnTo>
                  <a:lnTo>
                    <a:pt x="17259288" y="87528"/>
                  </a:lnTo>
                  <a:close/>
                </a:path>
              </a:pathLst>
            </a:custGeom>
            <a:solidFill>
              <a:srgbClr val="ECB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701800"/>
              <a:ext cx="13669010" cy="47625"/>
            </a:xfrm>
            <a:custGeom>
              <a:avLst/>
              <a:gdLst/>
              <a:ahLst/>
              <a:cxnLst/>
              <a:rect l="l" t="t" r="r" b="b"/>
              <a:pathLst>
                <a:path w="13669010" h="47625">
                  <a:moveTo>
                    <a:pt x="0" y="47624"/>
                  </a:moveTo>
                  <a:lnTo>
                    <a:pt x="0" y="0"/>
                  </a:lnTo>
                  <a:lnTo>
                    <a:pt x="13668611" y="0"/>
                  </a:lnTo>
                  <a:lnTo>
                    <a:pt x="13668611" y="47624"/>
                  </a:lnTo>
                  <a:lnTo>
                    <a:pt x="0" y="47624"/>
                  </a:lnTo>
                  <a:close/>
                </a:path>
              </a:pathLst>
            </a:custGeom>
            <a:solidFill>
              <a:srgbClr val="ECB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05546" y="1212544"/>
              <a:ext cx="3059275" cy="9785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56016" y="2002415"/>
              <a:ext cx="229260" cy="23692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714275" y="1201114"/>
              <a:ext cx="161925" cy="1000125"/>
            </a:xfrm>
            <a:custGeom>
              <a:avLst/>
              <a:gdLst/>
              <a:ahLst/>
              <a:cxnLst/>
              <a:rect l="l" t="t" r="r" b="b"/>
              <a:pathLst>
                <a:path w="161925" h="1000125">
                  <a:moveTo>
                    <a:pt x="8861" y="1000124"/>
                  </a:moveTo>
                  <a:lnTo>
                    <a:pt x="81725" y="979209"/>
                  </a:lnTo>
                  <a:lnTo>
                    <a:pt x="114496" y="953891"/>
                  </a:lnTo>
                  <a:lnTo>
                    <a:pt x="139814" y="921121"/>
                  </a:lnTo>
                  <a:lnTo>
                    <a:pt x="156137" y="882443"/>
                  </a:lnTo>
                  <a:lnTo>
                    <a:pt x="161921" y="839399"/>
                  </a:lnTo>
                  <a:lnTo>
                    <a:pt x="161921" y="161915"/>
                  </a:lnTo>
                  <a:lnTo>
                    <a:pt x="156137" y="118872"/>
                  </a:lnTo>
                  <a:lnTo>
                    <a:pt x="139814" y="80193"/>
                  </a:lnTo>
                  <a:lnTo>
                    <a:pt x="114496" y="47424"/>
                  </a:lnTo>
                  <a:lnTo>
                    <a:pt x="81725" y="22106"/>
                  </a:lnTo>
                  <a:lnTo>
                    <a:pt x="43045" y="5783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845824" y="8805226"/>
              <a:ext cx="445770" cy="651510"/>
            </a:xfrm>
            <a:custGeom>
              <a:avLst/>
              <a:gdLst/>
              <a:ahLst/>
              <a:cxnLst/>
              <a:rect l="l" t="t" r="r" b="b"/>
              <a:pathLst>
                <a:path w="445769" h="651509">
                  <a:moveTo>
                    <a:pt x="101845" y="651372"/>
                  </a:moveTo>
                  <a:lnTo>
                    <a:pt x="40417" y="633517"/>
                  </a:lnTo>
                  <a:lnTo>
                    <a:pt x="1215" y="578573"/>
                  </a:lnTo>
                  <a:lnTo>
                    <a:pt x="0" y="547627"/>
                  </a:lnTo>
                  <a:lnTo>
                    <a:pt x="16401" y="519928"/>
                  </a:lnTo>
                  <a:lnTo>
                    <a:pt x="219851" y="330783"/>
                  </a:lnTo>
                  <a:lnTo>
                    <a:pt x="22758" y="138463"/>
                  </a:lnTo>
                  <a:lnTo>
                    <a:pt x="2940" y="106220"/>
                  </a:lnTo>
                  <a:lnTo>
                    <a:pt x="2591" y="72631"/>
                  </a:lnTo>
                  <a:lnTo>
                    <a:pt x="17172" y="41454"/>
                  </a:lnTo>
                  <a:lnTo>
                    <a:pt x="42144" y="16450"/>
                  </a:lnTo>
                  <a:lnTo>
                    <a:pt x="72969" y="1379"/>
                  </a:lnTo>
                  <a:lnTo>
                    <a:pt x="105108" y="0"/>
                  </a:lnTo>
                  <a:lnTo>
                    <a:pt x="134021" y="16072"/>
                  </a:lnTo>
                  <a:lnTo>
                    <a:pt x="445553" y="330783"/>
                  </a:lnTo>
                  <a:lnTo>
                    <a:pt x="130842" y="635958"/>
                  </a:lnTo>
                  <a:lnTo>
                    <a:pt x="101845" y="6513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328361" y="2596327"/>
            <a:ext cx="12603469" cy="7441140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 marR="2933065">
              <a:lnSpc>
                <a:spcPts val="8940"/>
              </a:lnSpc>
              <a:spcBef>
                <a:spcPts val="1125"/>
              </a:spcBef>
            </a:pPr>
            <a:r>
              <a:rPr sz="815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bas Neue Bold" pitchFamily="34" charset="-52"/>
                <a:cs typeface="Arial Narrow"/>
              </a:rPr>
              <a:t>НАЦИОНАЛЬНАЯ</a:t>
            </a:r>
            <a:endParaRPr lang="kk-KZ" sz="815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ebas Neue Bold" pitchFamily="34" charset="-52"/>
              <a:cs typeface="Arial Narrow"/>
            </a:endParaRPr>
          </a:p>
          <a:p>
            <a:pPr marL="12700" marR="2933065">
              <a:lnSpc>
                <a:spcPts val="8940"/>
              </a:lnSpc>
              <a:spcBef>
                <a:spcPts val="1125"/>
              </a:spcBef>
            </a:pPr>
            <a:r>
              <a:rPr sz="815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bas Neue Bold" pitchFamily="34" charset="-52"/>
                <a:cs typeface="Arial Narrow"/>
              </a:rPr>
              <a:t>МЕДИА</a:t>
            </a:r>
            <a:r>
              <a:rPr lang="ru-RU" sz="815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bas Neue Bold" pitchFamily="34" charset="-52"/>
                <a:cs typeface="Arial Narrow"/>
              </a:rPr>
              <a:t> </a:t>
            </a:r>
            <a:r>
              <a:rPr sz="815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bas Neue Bold" pitchFamily="34" charset="-52"/>
                <a:cs typeface="Arial Narrow"/>
              </a:rPr>
              <a:t>АССОЦИАЦИ</a:t>
            </a:r>
            <a:r>
              <a:rPr lang="kk-KZ" sz="815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bas Neue Bold" pitchFamily="34" charset="-52"/>
                <a:cs typeface="Arial Narrow"/>
              </a:rPr>
              <a:t>Я</a:t>
            </a:r>
            <a:endParaRPr sz="815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ebas Neue Bold" pitchFamily="34" charset="-52"/>
              <a:cs typeface="Arial Narrow"/>
            </a:endParaRPr>
          </a:p>
          <a:p>
            <a:pPr marL="12700">
              <a:lnSpc>
                <a:spcPts val="9360"/>
              </a:lnSpc>
              <a:spcBef>
                <a:spcPts val="885"/>
              </a:spcBef>
            </a:pPr>
            <a:r>
              <a:rPr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CB42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bas Neue Bold" pitchFamily="34" charset="-52"/>
                <a:cs typeface="Arial Narrow"/>
              </a:rPr>
              <a:t>ОТЧЕТ </a:t>
            </a:r>
            <a:r>
              <a:rPr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CB42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bas Neue Bold" pitchFamily="34" charset="-52"/>
                <a:cs typeface="Arial Narrow"/>
              </a:rPr>
              <a:t>О</a:t>
            </a:r>
            <a:r>
              <a:rPr lang="ru-RU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CB42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bas Neue Bold" pitchFamily="34" charset="-52"/>
                <a:cs typeface="Arial Narrow"/>
              </a:rPr>
              <a:t> </a:t>
            </a:r>
            <a:r>
              <a:rPr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CB42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bas Neue Bold" pitchFamily="34" charset="-52"/>
                <a:cs typeface="Arial Narrow"/>
              </a:rPr>
              <a:t>ДЕЯТЕЛЬНОСТИ</a:t>
            </a:r>
            <a:endParaRPr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ECB425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ebas Neue Bold" pitchFamily="34" charset="-52"/>
              <a:cs typeface="Arial Narrow"/>
            </a:endParaRPr>
          </a:p>
          <a:p>
            <a:pPr marL="12700">
              <a:lnSpc>
                <a:spcPts val="9360"/>
              </a:lnSpc>
            </a:pPr>
            <a:r>
              <a:rPr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CB42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bas Neue Bold" pitchFamily="34" charset="-52"/>
                <a:cs typeface="Arial Narrow"/>
              </a:rPr>
              <a:t>ЗА </a:t>
            </a:r>
            <a:r>
              <a:rPr lang="ru-RU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CB42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bas Neue Bold" pitchFamily="34" charset="-52"/>
                <a:cs typeface="Arial Narrow"/>
              </a:rPr>
              <a:t> </a:t>
            </a:r>
            <a:r>
              <a:rPr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CB42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bas Neue Bold" pitchFamily="34" charset="-52"/>
                <a:cs typeface="Arial Narrow"/>
              </a:rPr>
              <a:t>2O2</a:t>
            </a:r>
            <a:r>
              <a:rPr lang="ru-RU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CB42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bas Neue Bold" pitchFamily="34" charset="-52"/>
                <a:cs typeface="Arial Narrow"/>
              </a:rPr>
              <a:t>4</a:t>
            </a:r>
            <a:r>
              <a:rPr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CB42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bas Neue Bold" pitchFamily="34" charset="-52"/>
                <a:cs typeface="Arial Narrow"/>
              </a:rPr>
              <a:t>Г</a:t>
            </a:r>
            <a:r>
              <a:rPr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CB42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bas Neue Bold" pitchFamily="34" charset="-52"/>
                <a:cs typeface="Arial Narrow"/>
              </a:rPr>
              <a:t>. И ПЛАНЫ НА </a:t>
            </a:r>
            <a:r>
              <a:rPr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CB42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bas Neue Bold" pitchFamily="34" charset="-52"/>
                <a:cs typeface="Arial Narrow"/>
              </a:rPr>
              <a:t>2O2</a:t>
            </a:r>
            <a:r>
              <a:rPr lang="ru-RU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CB42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bas Neue Bold" pitchFamily="34" charset="-52"/>
                <a:cs typeface="Arial Narrow"/>
              </a:rPr>
              <a:t>5</a:t>
            </a:r>
            <a:r>
              <a:rPr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CB42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bas Neue Bold" pitchFamily="34" charset="-52"/>
                <a:cs typeface="Arial Narrow"/>
              </a:rPr>
              <a:t>Г</a:t>
            </a:r>
            <a:r>
              <a:rPr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CB42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bas Neue Bold" pitchFamily="34" charset="-52"/>
                <a:cs typeface="Arial Narrow"/>
              </a:rPr>
              <a:t>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804427" y="4097349"/>
            <a:ext cx="1641475" cy="35090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835"/>
              </a:lnSpc>
            </a:pPr>
            <a:r>
              <a:rPr sz="10900" b="1" spc="1260" dirty="0" smtClean="0">
                <a:solidFill>
                  <a:srgbClr val="FFFFFF"/>
                </a:solidFill>
                <a:latin typeface="Calibri"/>
                <a:cs typeface="Calibri"/>
              </a:rPr>
              <a:t>202</a:t>
            </a:r>
            <a:r>
              <a:rPr lang="ru-RU" sz="10900" b="1" spc="1260" dirty="0" smtClean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0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11001" y="0"/>
            <a:ext cx="3777615" cy="10287000"/>
          </a:xfrm>
          <a:custGeom>
            <a:avLst/>
            <a:gdLst/>
            <a:ahLst/>
            <a:cxnLst/>
            <a:rect l="l" t="t" r="r" b="b"/>
            <a:pathLst>
              <a:path w="3777615" h="10287000">
                <a:moveTo>
                  <a:pt x="0" y="10286999"/>
                </a:moveTo>
                <a:lnTo>
                  <a:pt x="0" y="0"/>
                </a:lnTo>
                <a:lnTo>
                  <a:pt x="3776997" y="0"/>
                </a:lnTo>
                <a:lnTo>
                  <a:pt x="3776997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212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3021185"/>
            <a:ext cx="17774222" cy="7266440"/>
            <a:chOff x="0" y="3021185"/>
            <a:chExt cx="17774222" cy="7266440"/>
          </a:xfrm>
        </p:grpSpPr>
        <p:sp>
          <p:nvSpPr>
            <p:cNvPr id="4" name="object 4"/>
            <p:cNvSpPr/>
            <p:nvPr/>
          </p:nvSpPr>
          <p:spPr>
            <a:xfrm>
              <a:off x="0" y="6953240"/>
              <a:ext cx="3334385" cy="3334385"/>
            </a:xfrm>
            <a:custGeom>
              <a:avLst/>
              <a:gdLst/>
              <a:ahLst/>
              <a:cxnLst/>
              <a:rect l="l" t="t" r="r" b="b"/>
              <a:pathLst>
                <a:path w="3334385" h="3334384">
                  <a:moveTo>
                    <a:pt x="3333759" y="3333759"/>
                  </a:moveTo>
                  <a:lnTo>
                    <a:pt x="0" y="3333759"/>
                  </a:lnTo>
                  <a:lnTo>
                    <a:pt x="0" y="0"/>
                  </a:lnTo>
                  <a:lnTo>
                    <a:pt x="3333759" y="0"/>
                  </a:lnTo>
                  <a:lnTo>
                    <a:pt x="3333759" y="3333759"/>
                  </a:lnTo>
                  <a:close/>
                </a:path>
              </a:pathLst>
            </a:custGeom>
            <a:solidFill>
              <a:srgbClr val="2129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8700" y="4686300"/>
              <a:ext cx="11229340" cy="4571999"/>
            </a:xfrm>
            <a:custGeom>
              <a:avLst/>
              <a:gdLst/>
              <a:ahLst/>
              <a:cxnLst/>
              <a:rect l="l" t="t" r="r" b="b"/>
              <a:pathLst>
                <a:path w="11229340" h="4114800">
                  <a:moveTo>
                    <a:pt x="10861394" y="4114799"/>
                  </a:moveTo>
                  <a:lnTo>
                    <a:pt x="367928" y="4114799"/>
                  </a:lnTo>
                  <a:lnTo>
                    <a:pt x="321867" y="4111925"/>
                  </a:lnTo>
                  <a:lnTo>
                    <a:pt x="277488" y="4103535"/>
                  </a:lnTo>
                  <a:lnTo>
                    <a:pt x="235139" y="4089976"/>
                  </a:lnTo>
                  <a:lnTo>
                    <a:pt x="195168" y="4071599"/>
                  </a:lnTo>
                  <a:lnTo>
                    <a:pt x="157925" y="4048752"/>
                  </a:lnTo>
                  <a:lnTo>
                    <a:pt x="123758" y="4021782"/>
                  </a:lnTo>
                  <a:lnTo>
                    <a:pt x="93016" y="3991040"/>
                  </a:lnTo>
                  <a:lnTo>
                    <a:pt x="66047" y="3956873"/>
                  </a:lnTo>
                  <a:lnTo>
                    <a:pt x="43199" y="3919630"/>
                  </a:lnTo>
                  <a:lnTo>
                    <a:pt x="24822" y="3879659"/>
                  </a:lnTo>
                  <a:lnTo>
                    <a:pt x="11264" y="3837310"/>
                  </a:lnTo>
                  <a:lnTo>
                    <a:pt x="2873" y="3792931"/>
                  </a:lnTo>
                  <a:lnTo>
                    <a:pt x="0" y="3746881"/>
                  </a:lnTo>
                  <a:lnTo>
                    <a:pt x="0" y="367918"/>
                  </a:lnTo>
                  <a:lnTo>
                    <a:pt x="2873" y="321868"/>
                  </a:lnTo>
                  <a:lnTo>
                    <a:pt x="11264" y="277489"/>
                  </a:lnTo>
                  <a:lnTo>
                    <a:pt x="24822" y="235139"/>
                  </a:lnTo>
                  <a:lnTo>
                    <a:pt x="43199" y="195169"/>
                  </a:lnTo>
                  <a:lnTo>
                    <a:pt x="66047" y="157926"/>
                  </a:lnTo>
                  <a:lnTo>
                    <a:pt x="93016" y="123759"/>
                  </a:lnTo>
                  <a:lnTo>
                    <a:pt x="123758" y="93016"/>
                  </a:lnTo>
                  <a:lnTo>
                    <a:pt x="157925" y="66047"/>
                  </a:lnTo>
                  <a:lnTo>
                    <a:pt x="195168" y="43200"/>
                  </a:lnTo>
                  <a:lnTo>
                    <a:pt x="235139" y="24822"/>
                  </a:lnTo>
                  <a:lnTo>
                    <a:pt x="277488" y="11264"/>
                  </a:lnTo>
                  <a:lnTo>
                    <a:pt x="321867" y="2874"/>
                  </a:lnTo>
                  <a:lnTo>
                    <a:pt x="367928" y="0"/>
                  </a:lnTo>
                  <a:lnTo>
                    <a:pt x="10861394" y="0"/>
                  </a:lnTo>
                  <a:lnTo>
                    <a:pt x="10907455" y="2874"/>
                  </a:lnTo>
                  <a:lnTo>
                    <a:pt x="10951834" y="11264"/>
                  </a:lnTo>
                  <a:lnTo>
                    <a:pt x="10994183" y="24822"/>
                  </a:lnTo>
                  <a:lnTo>
                    <a:pt x="11034154" y="43200"/>
                  </a:lnTo>
                  <a:lnTo>
                    <a:pt x="11071397" y="66047"/>
                  </a:lnTo>
                  <a:lnTo>
                    <a:pt x="11105564" y="93016"/>
                  </a:lnTo>
                  <a:lnTo>
                    <a:pt x="11136306" y="123759"/>
                  </a:lnTo>
                  <a:lnTo>
                    <a:pt x="11163275" y="157926"/>
                  </a:lnTo>
                  <a:lnTo>
                    <a:pt x="11186123" y="195169"/>
                  </a:lnTo>
                  <a:lnTo>
                    <a:pt x="11204500" y="235139"/>
                  </a:lnTo>
                  <a:lnTo>
                    <a:pt x="11218058" y="277489"/>
                  </a:lnTo>
                  <a:lnTo>
                    <a:pt x="11226449" y="321868"/>
                  </a:lnTo>
                  <a:lnTo>
                    <a:pt x="11229322" y="367918"/>
                  </a:lnTo>
                  <a:lnTo>
                    <a:pt x="11229322" y="3746881"/>
                  </a:lnTo>
                  <a:lnTo>
                    <a:pt x="11226449" y="3792931"/>
                  </a:lnTo>
                  <a:lnTo>
                    <a:pt x="11218058" y="3837310"/>
                  </a:lnTo>
                  <a:lnTo>
                    <a:pt x="11204500" y="3879659"/>
                  </a:lnTo>
                  <a:lnTo>
                    <a:pt x="11186123" y="3919630"/>
                  </a:lnTo>
                  <a:lnTo>
                    <a:pt x="11163275" y="3956873"/>
                  </a:lnTo>
                  <a:lnTo>
                    <a:pt x="11136306" y="3991040"/>
                  </a:lnTo>
                  <a:lnTo>
                    <a:pt x="11105564" y="4021782"/>
                  </a:lnTo>
                  <a:lnTo>
                    <a:pt x="11071397" y="4048752"/>
                  </a:lnTo>
                  <a:lnTo>
                    <a:pt x="11034154" y="4071599"/>
                  </a:lnTo>
                  <a:lnTo>
                    <a:pt x="10994183" y="4089976"/>
                  </a:lnTo>
                  <a:lnTo>
                    <a:pt x="10951834" y="4103535"/>
                  </a:lnTo>
                  <a:lnTo>
                    <a:pt x="10907455" y="4111925"/>
                  </a:lnTo>
                  <a:lnTo>
                    <a:pt x="10861394" y="4114799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62705" y="3021185"/>
              <a:ext cx="5496594" cy="726581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267377" y="5143766"/>
              <a:ext cx="6506845" cy="4114800"/>
            </a:xfrm>
            <a:custGeom>
              <a:avLst/>
              <a:gdLst/>
              <a:ahLst/>
              <a:cxnLst/>
              <a:rect l="l" t="t" r="r" b="b"/>
              <a:pathLst>
                <a:path w="6506844" h="4114800">
                  <a:moveTo>
                    <a:pt x="990638" y="3188322"/>
                  </a:moveTo>
                  <a:lnTo>
                    <a:pt x="985570" y="3163278"/>
                  </a:lnTo>
                  <a:lnTo>
                    <a:pt x="971740" y="3142805"/>
                  </a:lnTo>
                  <a:lnTo>
                    <a:pt x="951255" y="3128975"/>
                  </a:lnTo>
                  <a:lnTo>
                    <a:pt x="926223" y="3123895"/>
                  </a:lnTo>
                  <a:lnTo>
                    <a:pt x="64427" y="3123895"/>
                  </a:lnTo>
                  <a:lnTo>
                    <a:pt x="39382" y="3128975"/>
                  </a:lnTo>
                  <a:lnTo>
                    <a:pt x="18897" y="3142805"/>
                  </a:lnTo>
                  <a:lnTo>
                    <a:pt x="5080" y="3163278"/>
                  </a:lnTo>
                  <a:lnTo>
                    <a:pt x="0" y="3188322"/>
                  </a:lnTo>
                  <a:lnTo>
                    <a:pt x="0" y="4050119"/>
                  </a:lnTo>
                  <a:lnTo>
                    <a:pt x="5080" y="4075163"/>
                  </a:lnTo>
                  <a:lnTo>
                    <a:pt x="18897" y="4095635"/>
                  </a:lnTo>
                  <a:lnTo>
                    <a:pt x="39382" y="4109466"/>
                  </a:lnTo>
                  <a:lnTo>
                    <a:pt x="64427" y="4114533"/>
                  </a:lnTo>
                  <a:lnTo>
                    <a:pt x="926223" y="4114533"/>
                  </a:lnTo>
                  <a:lnTo>
                    <a:pt x="951255" y="4109466"/>
                  </a:lnTo>
                  <a:lnTo>
                    <a:pt x="971740" y="4095635"/>
                  </a:lnTo>
                  <a:lnTo>
                    <a:pt x="985570" y="4075163"/>
                  </a:lnTo>
                  <a:lnTo>
                    <a:pt x="990638" y="4050119"/>
                  </a:lnTo>
                  <a:lnTo>
                    <a:pt x="990638" y="3188322"/>
                  </a:lnTo>
                  <a:close/>
                </a:path>
                <a:path w="6506844" h="4114800">
                  <a:moveTo>
                    <a:pt x="5558244" y="1157795"/>
                  </a:moveTo>
                  <a:lnTo>
                    <a:pt x="5555069" y="1142136"/>
                  </a:lnTo>
                  <a:lnTo>
                    <a:pt x="5546395" y="1129309"/>
                  </a:lnTo>
                  <a:lnTo>
                    <a:pt x="5533568" y="1120635"/>
                  </a:lnTo>
                  <a:lnTo>
                    <a:pt x="5517908" y="1117460"/>
                  </a:lnTo>
                  <a:lnTo>
                    <a:pt x="5502249" y="1120635"/>
                  </a:lnTo>
                  <a:lnTo>
                    <a:pt x="5489422" y="1129309"/>
                  </a:lnTo>
                  <a:lnTo>
                    <a:pt x="5480748" y="1142136"/>
                  </a:lnTo>
                  <a:lnTo>
                    <a:pt x="5477561" y="1157795"/>
                  </a:lnTo>
                  <a:lnTo>
                    <a:pt x="5480748" y="1173454"/>
                  </a:lnTo>
                  <a:lnTo>
                    <a:pt x="5489422" y="1186281"/>
                  </a:lnTo>
                  <a:lnTo>
                    <a:pt x="5502249" y="1194955"/>
                  </a:lnTo>
                  <a:lnTo>
                    <a:pt x="5517908" y="1198143"/>
                  </a:lnTo>
                  <a:lnTo>
                    <a:pt x="5533568" y="1194955"/>
                  </a:lnTo>
                  <a:lnTo>
                    <a:pt x="5546395" y="1186281"/>
                  </a:lnTo>
                  <a:lnTo>
                    <a:pt x="5555069" y="1173454"/>
                  </a:lnTo>
                  <a:lnTo>
                    <a:pt x="5558244" y="1157795"/>
                  </a:lnTo>
                  <a:close/>
                </a:path>
                <a:path w="6506844" h="4114800">
                  <a:moveTo>
                    <a:pt x="5558244" y="785444"/>
                  </a:moveTo>
                  <a:lnTo>
                    <a:pt x="5555069" y="769785"/>
                  </a:lnTo>
                  <a:lnTo>
                    <a:pt x="5546395" y="756958"/>
                  </a:lnTo>
                  <a:lnTo>
                    <a:pt x="5533568" y="748284"/>
                  </a:lnTo>
                  <a:lnTo>
                    <a:pt x="5517908" y="745109"/>
                  </a:lnTo>
                  <a:lnTo>
                    <a:pt x="5502249" y="748284"/>
                  </a:lnTo>
                  <a:lnTo>
                    <a:pt x="5489422" y="756958"/>
                  </a:lnTo>
                  <a:lnTo>
                    <a:pt x="5480748" y="769785"/>
                  </a:lnTo>
                  <a:lnTo>
                    <a:pt x="5477561" y="785444"/>
                  </a:lnTo>
                  <a:lnTo>
                    <a:pt x="5480748" y="801116"/>
                  </a:lnTo>
                  <a:lnTo>
                    <a:pt x="5489422" y="813943"/>
                  </a:lnTo>
                  <a:lnTo>
                    <a:pt x="5502249" y="822604"/>
                  </a:lnTo>
                  <a:lnTo>
                    <a:pt x="5517908" y="825792"/>
                  </a:lnTo>
                  <a:lnTo>
                    <a:pt x="5533568" y="822604"/>
                  </a:lnTo>
                  <a:lnTo>
                    <a:pt x="5546395" y="813943"/>
                  </a:lnTo>
                  <a:lnTo>
                    <a:pt x="5555069" y="801116"/>
                  </a:lnTo>
                  <a:lnTo>
                    <a:pt x="5558244" y="785444"/>
                  </a:lnTo>
                  <a:close/>
                </a:path>
                <a:path w="6506844" h="4114800">
                  <a:moveTo>
                    <a:pt x="5558244" y="412699"/>
                  </a:moveTo>
                  <a:lnTo>
                    <a:pt x="5555069" y="397027"/>
                  </a:lnTo>
                  <a:lnTo>
                    <a:pt x="5546395" y="384200"/>
                  </a:lnTo>
                  <a:lnTo>
                    <a:pt x="5533568" y="375539"/>
                  </a:lnTo>
                  <a:lnTo>
                    <a:pt x="5517908" y="372351"/>
                  </a:lnTo>
                  <a:lnTo>
                    <a:pt x="5502249" y="375539"/>
                  </a:lnTo>
                  <a:lnTo>
                    <a:pt x="5489422" y="384200"/>
                  </a:lnTo>
                  <a:lnTo>
                    <a:pt x="5480748" y="397027"/>
                  </a:lnTo>
                  <a:lnTo>
                    <a:pt x="5477561" y="412699"/>
                  </a:lnTo>
                  <a:lnTo>
                    <a:pt x="5480748" y="428358"/>
                  </a:lnTo>
                  <a:lnTo>
                    <a:pt x="5489422" y="441185"/>
                  </a:lnTo>
                  <a:lnTo>
                    <a:pt x="5502249" y="449846"/>
                  </a:lnTo>
                  <a:lnTo>
                    <a:pt x="5517908" y="453034"/>
                  </a:lnTo>
                  <a:lnTo>
                    <a:pt x="5533568" y="449846"/>
                  </a:lnTo>
                  <a:lnTo>
                    <a:pt x="5546395" y="441185"/>
                  </a:lnTo>
                  <a:lnTo>
                    <a:pt x="5555069" y="428358"/>
                  </a:lnTo>
                  <a:lnTo>
                    <a:pt x="5558244" y="412699"/>
                  </a:lnTo>
                  <a:close/>
                </a:path>
                <a:path w="6506844" h="4114800">
                  <a:moveTo>
                    <a:pt x="5558244" y="40347"/>
                  </a:moveTo>
                  <a:lnTo>
                    <a:pt x="5555069" y="24676"/>
                  </a:lnTo>
                  <a:lnTo>
                    <a:pt x="5546395" y="11849"/>
                  </a:lnTo>
                  <a:lnTo>
                    <a:pt x="5533568" y="3187"/>
                  </a:lnTo>
                  <a:lnTo>
                    <a:pt x="5517908" y="0"/>
                  </a:lnTo>
                  <a:lnTo>
                    <a:pt x="5502249" y="3187"/>
                  </a:lnTo>
                  <a:lnTo>
                    <a:pt x="5489422" y="11849"/>
                  </a:lnTo>
                  <a:lnTo>
                    <a:pt x="5480748" y="24676"/>
                  </a:lnTo>
                  <a:lnTo>
                    <a:pt x="5477561" y="40347"/>
                  </a:lnTo>
                  <a:lnTo>
                    <a:pt x="5480748" y="56007"/>
                  </a:lnTo>
                  <a:lnTo>
                    <a:pt x="5489422" y="68834"/>
                  </a:lnTo>
                  <a:lnTo>
                    <a:pt x="5502249" y="77508"/>
                  </a:lnTo>
                  <a:lnTo>
                    <a:pt x="5517908" y="80683"/>
                  </a:lnTo>
                  <a:lnTo>
                    <a:pt x="5533568" y="77508"/>
                  </a:lnTo>
                  <a:lnTo>
                    <a:pt x="5546395" y="68834"/>
                  </a:lnTo>
                  <a:lnTo>
                    <a:pt x="5555069" y="56007"/>
                  </a:lnTo>
                  <a:lnTo>
                    <a:pt x="5558244" y="40347"/>
                  </a:lnTo>
                  <a:close/>
                </a:path>
                <a:path w="6506844" h="4114800">
                  <a:moveTo>
                    <a:pt x="5874118" y="1157795"/>
                  </a:moveTo>
                  <a:lnTo>
                    <a:pt x="5870943" y="1142136"/>
                  </a:lnTo>
                  <a:lnTo>
                    <a:pt x="5862269" y="1129309"/>
                  </a:lnTo>
                  <a:lnTo>
                    <a:pt x="5849442" y="1120635"/>
                  </a:lnTo>
                  <a:lnTo>
                    <a:pt x="5833783" y="1117460"/>
                  </a:lnTo>
                  <a:lnTo>
                    <a:pt x="5818111" y="1120635"/>
                  </a:lnTo>
                  <a:lnTo>
                    <a:pt x="5805284" y="1129309"/>
                  </a:lnTo>
                  <a:lnTo>
                    <a:pt x="5796623" y="1142136"/>
                  </a:lnTo>
                  <a:lnTo>
                    <a:pt x="5793435" y="1157795"/>
                  </a:lnTo>
                  <a:lnTo>
                    <a:pt x="5796623" y="1173454"/>
                  </a:lnTo>
                  <a:lnTo>
                    <a:pt x="5805284" y="1186281"/>
                  </a:lnTo>
                  <a:lnTo>
                    <a:pt x="5818111" y="1194955"/>
                  </a:lnTo>
                  <a:lnTo>
                    <a:pt x="5833783" y="1198143"/>
                  </a:lnTo>
                  <a:lnTo>
                    <a:pt x="5849442" y="1194955"/>
                  </a:lnTo>
                  <a:lnTo>
                    <a:pt x="5862269" y="1186281"/>
                  </a:lnTo>
                  <a:lnTo>
                    <a:pt x="5870943" y="1173454"/>
                  </a:lnTo>
                  <a:lnTo>
                    <a:pt x="5874118" y="1157795"/>
                  </a:lnTo>
                  <a:close/>
                </a:path>
                <a:path w="6506844" h="4114800">
                  <a:moveTo>
                    <a:pt x="5874118" y="785444"/>
                  </a:moveTo>
                  <a:lnTo>
                    <a:pt x="5870943" y="769785"/>
                  </a:lnTo>
                  <a:lnTo>
                    <a:pt x="5862269" y="756958"/>
                  </a:lnTo>
                  <a:lnTo>
                    <a:pt x="5849442" y="748284"/>
                  </a:lnTo>
                  <a:lnTo>
                    <a:pt x="5833783" y="745109"/>
                  </a:lnTo>
                  <a:lnTo>
                    <a:pt x="5818111" y="748284"/>
                  </a:lnTo>
                  <a:lnTo>
                    <a:pt x="5805284" y="756958"/>
                  </a:lnTo>
                  <a:lnTo>
                    <a:pt x="5796623" y="769785"/>
                  </a:lnTo>
                  <a:lnTo>
                    <a:pt x="5793435" y="785444"/>
                  </a:lnTo>
                  <a:lnTo>
                    <a:pt x="5796623" y="801116"/>
                  </a:lnTo>
                  <a:lnTo>
                    <a:pt x="5805284" y="813943"/>
                  </a:lnTo>
                  <a:lnTo>
                    <a:pt x="5818111" y="822604"/>
                  </a:lnTo>
                  <a:lnTo>
                    <a:pt x="5833783" y="825792"/>
                  </a:lnTo>
                  <a:lnTo>
                    <a:pt x="5849442" y="822604"/>
                  </a:lnTo>
                  <a:lnTo>
                    <a:pt x="5862269" y="813943"/>
                  </a:lnTo>
                  <a:lnTo>
                    <a:pt x="5870943" y="801116"/>
                  </a:lnTo>
                  <a:lnTo>
                    <a:pt x="5874118" y="785444"/>
                  </a:lnTo>
                  <a:close/>
                </a:path>
                <a:path w="6506844" h="4114800">
                  <a:moveTo>
                    <a:pt x="5874118" y="412699"/>
                  </a:moveTo>
                  <a:lnTo>
                    <a:pt x="5870943" y="397027"/>
                  </a:lnTo>
                  <a:lnTo>
                    <a:pt x="5862269" y="384200"/>
                  </a:lnTo>
                  <a:lnTo>
                    <a:pt x="5849442" y="375539"/>
                  </a:lnTo>
                  <a:lnTo>
                    <a:pt x="5833783" y="372351"/>
                  </a:lnTo>
                  <a:lnTo>
                    <a:pt x="5818111" y="375539"/>
                  </a:lnTo>
                  <a:lnTo>
                    <a:pt x="5805284" y="384200"/>
                  </a:lnTo>
                  <a:lnTo>
                    <a:pt x="5796623" y="397027"/>
                  </a:lnTo>
                  <a:lnTo>
                    <a:pt x="5793435" y="412699"/>
                  </a:lnTo>
                  <a:lnTo>
                    <a:pt x="5796623" y="428358"/>
                  </a:lnTo>
                  <a:lnTo>
                    <a:pt x="5805284" y="441185"/>
                  </a:lnTo>
                  <a:lnTo>
                    <a:pt x="5818111" y="449846"/>
                  </a:lnTo>
                  <a:lnTo>
                    <a:pt x="5833783" y="453034"/>
                  </a:lnTo>
                  <a:lnTo>
                    <a:pt x="5849442" y="449846"/>
                  </a:lnTo>
                  <a:lnTo>
                    <a:pt x="5862269" y="441185"/>
                  </a:lnTo>
                  <a:lnTo>
                    <a:pt x="5870943" y="428358"/>
                  </a:lnTo>
                  <a:lnTo>
                    <a:pt x="5874118" y="412699"/>
                  </a:lnTo>
                  <a:close/>
                </a:path>
                <a:path w="6506844" h="4114800">
                  <a:moveTo>
                    <a:pt x="5874118" y="40347"/>
                  </a:moveTo>
                  <a:lnTo>
                    <a:pt x="5870943" y="24676"/>
                  </a:lnTo>
                  <a:lnTo>
                    <a:pt x="5862269" y="11849"/>
                  </a:lnTo>
                  <a:lnTo>
                    <a:pt x="5849442" y="3187"/>
                  </a:lnTo>
                  <a:lnTo>
                    <a:pt x="5833783" y="0"/>
                  </a:lnTo>
                  <a:lnTo>
                    <a:pt x="5818111" y="3187"/>
                  </a:lnTo>
                  <a:lnTo>
                    <a:pt x="5805284" y="11849"/>
                  </a:lnTo>
                  <a:lnTo>
                    <a:pt x="5796623" y="24676"/>
                  </a:lnTo>
                  <a:lnTo>
                    <a:pt x="5793435" y="40347"/>
                  </a:lnTo>
                  <a:lnTo>
                    <a:pt x="5796623" y="56007"/>
                  </a:lnTo>
                  <a:lnTo>
                    <a:pt x="5805284" y="68834"/>
                  </a:lnTo>
                  <a:lnTo>
                    <a:pt x="5818111" y="77508"/>
                  </a:lnTo>
                  <a:lnTo>
                    <a:pt x="5833783" y="80683"/>
                  </a:lnTo>
                  <a:lnTo>
                    <a:pt x="5849442" y="77508"/>
                  </a:lnTo>
                  <a:lnTo>
                    <a:pt x="5862269" y="68834"/>
                  </a:lnTo>
                  <a:lnTo>
                    <a:pt x="5870943" y="56007"/>
                  </a:lnTo>
                  <a:lnTo>
                    <a:pt x="5874118" y="40347"/>
                  </a:lnTo>
                  <a:close/>
                </a:path>
                <a:path w="6506844" h="4114800">
                  <a:moveTo>
                    <a:pt x="6190399" y="1157795"/>
                  </a:moveTo>
                  <a:lnTo>
                    <a:pt x="6187211" y="1142136"/>
                  </a:lnTo>
                  <a:lnTo>
                    <a:pt x="6178550" y="1129309"/>
                  </a:lnTo>
                  <a:lnTo>
                    <a:pt x="6165723" y="1120635"/>
                  </a:lnTo>
                  <a:lnTo>
                    <a:pt x="6150051" y="1117460"/>
                  </a:lnTo>
                  <a:lnTo>
                    <a:pt x="6134214" y="1120635"/>
                  </a:lnTo>
                  <a:lnTo>
                    <a:pt x="6121412" y="1129309"/>
                  </a:lnTo>
                  <a:lnTo>
                    <a:pt x="6112840" y="1142136"/>
                  </a:lnTo>
                  <a:lnTo>
                    <a:pt x="6109716" y="1157795"/>
                  </a:lnTo>
                  <a:lnTo>
                    <a:pt x="6112891" y="1173454"/>
                  </a:lnTo>
                  <a:lnTo>
                    <a:pt x="6121565" y="1186281"/>
                  </a:lnTo>
                  <a:lnTo>
                    <a:pt x="6134392" y="1194955"/>
                  </a:lnTo>
                  <a:lnTo>
                    <a:pt x="6150051" y="1198143"/>
                  </a:lnTo>
                  <a:lnTo>
                    <a:pt x="6165723" y="1194955"/>
                  </a:lnTo>
                  <a:lnTo>
                    <a:pt x="6178550" y="1186281"/>
                  </a:lnTo>
                  <a:lnTo>
                    <a:pt x="6187211" y="1173454"/>
                  </a:lnTo>
                  <a:lnTo>
                    <a:pt x="6190399" y="1157795"/>
                  </a:lnTo>
                  <a:close/>
                </a:path>
                <a:path w="6506844" h="4114800">
                  <a:moveTo>
                    <a:pt x="6190399" y="785444"/>
                  </a:moveTo>
                  <a:lnTo>
                    <a:pt x="6187211" y="769785"/>
                  </a:lnTo>
                  <a:lnTo>
                    <a:pt x="6178550" y="756958"/>
                  </a:lnTo>
                  <a:lnTo>
                    <a:pt x="6165723" y="748284"/>
                  </a:lnTo>
                  <a:lnTo>
                    <a:pt x="6150051" y="745109"/>
                  </a:lnTo>
                  <a:lnTo>
                    <a:pt x="6134214" y="748284"/>
                  </a:lnTo>
                  <a:lnTo>
                    <a:pt x="6121412" y="756958"/>
                  </a:lnTo>
                  <a:lnTo>
                    <a:pt x="6112840" y="769785"/>
                  </a:lnTo>
                  <a:lnTo>
                    <a:pt x="6109716" y="785444"/>
                  </a:lnTo>
                  <a:lnTo>
                    <a:pt x="6112891" y="801116"/>
                  </a:lnTo>
                  <a:lnTo>
                    <a:pt x="6121565" y="813943"/>
                  </a:lnTo>
                  <a:lnTo>
                    <a:pt x="6134392" y="822604"/>
                  </a:lnTo>
                  <a:lnTo>
                    <a:pt x="6150051" y="825792"/>
                  </a:lnTo>
                  <a:lnTo>
                    <a:pt x="6165723" y="822604"/>
                  </a:lnTo>
                  <a:lnTo>
                    <a:pt x="6178550" y="813943"/>
                  </a:lnTo>
                  <a:lnTo>
                    <a:pt x="6187211" y="801116"/>
                  </a:lnTo>
                  <a:lnTo>
                    <a:pt x="6190399" y="785444"/>
                  </a:lnTo>
                  <a:close/>
                </a:path>
                <a:path w="6506844" h="4114800">
                  <a:moveTo>
                    <a:pt x="6190399" y="412699"/>
                  </a:moveTo>
                  <a:lnTo>
                    <a:pt x="6187211" y="397027"/>
                  </a:lnTo>
                  <a:lnTo>
                    <a:pt x="6178550" y="384200"/>
                  </a:lnTo>
                  <a:lnTo>
                    <a:pt x="6165723" y="375539"/>
                  </a:lnTo>
                  <a:lnTo>
                    <a:pt x="6150051" y="372351"/>
                  </a:lnTo>
                  <a:lnTo>
                    <a:pt x="6134214" y="375539"/>
                  </a:lnTo>
                  <a:lnTo>
                    <a:pt x="6121412" y="384200"/>
                  </a:lnTo>
                  <a:lnTo>
                    <a:pt x="6112840" y="397027"/>
                  </a:lnTo>
                  <a:lnTo>
                    <a:pt x="6109716" y="412699"/>
                  </a:lnTo>
                  <a:lnTo>
                    <a:pt x="6112891" y="428358"/>
                  </a:lnTo>
                  <a:lnTo>
                    <a:pt x="6121565" y="441185"/>
                  </a:lnTo>
                  <a:lnTo>
                    <a:pt x="6134392" y="449846"/>
                  </a:lnTo>
                  <a:lnTo>
                    <a:pt x="6150051" y="453034"/>
                  </a:lnTo>
                  <a:lnTo>
                    <a:pt x="6165723" y="449846"/>
                  </a:lnTo>
                  <a:lnTo>
                    <a:pt x="6178550" y="441185"/>
                  </a:lnTo>
                  <a:lnTo>
                    <a:pt x="6187211" y="428358"/>
                  </a:lnTo>
                  <a:lnTo>
                    <a:pt x="6190399" y="412699"/>
                  </a:lnTo>
                  <a:close/>
                </a:path>
                <a:path w="6506844" h="4114800">
                  <a:moveTo>
                    <a:pt x="6190399" y="40347"/>
                  </a:moveTo>
                  <a:lnTo>
                    <a:pt x="6187211" y="24676"/>
                  </a:lnTo>
                  <a:lnTo>
                    <a:pt x="6178550" y="11849"/>
                  </a:lnTo>
                  <a:lnTo>
                    <a:pt x="6165723" y="3187"/>
                  </a:lnTo>
                  <a:lnTo>
                    <a:pt x="6150051" y="0"/>
                  </a:lnTo>
                  <a:lnTo>
                    <a:pt x="6134214" y="3187"/>
                  </a:lnTo>
                  <a:lnTo>
                    <a:pt x="6121412" y="11849"/>
                  </a:lnTo>
                  <a:lnTo>
                    <a:pt x="6112840" y="24676"/>
                  </a:lnTo>
                  <a:lnTo>
                    <a:pt x="6109716" y="40347"/>
                  </a:lnTo>
                  <a:lnTo>
                    <a:pt x="6112891" y="56007"/>
                  </a:lnTo>
                  <a:lnTo>
                    <a:pt x="6121565" y="68834"/>
                  </a:lnTo>
                  <a:lnTo>
                    <a:pt x="6134392" y="77508"/>
                  </a:lnTo>
                  <a:lnTo>
                    <a:pt x="6150051" y="80683"/>
                  </a:lnTo>
                  <a:lnTo>
                    <a:pt x="6165723" y="77508"/>
                  </a:lnTo>
                  <a:lnTo>
                    <a:pt x="6178550" y="68834"/>
                  </a:lnTo>
                  <a:lnTo>
                    <a:pt x="6187211" y="56007"/>
                  </a:lnTo>
                  <a:lnTo>
                    <a:pt x="6190399" y="40347"/>
                  </a:lnTo>
                  <a:close/>
                </a:path>
                <a:path w="6506844" h="4114800">
                  <a:moveTo>
                    <a:pt x="6506261" y="1157795"/>
                  </a:moveTo>
                  <a:lnTo>
                    <a:pt x="6503086" y="1142136"/>
                  </a:lnTo>
                  <a:lnTo>
                    <a:pt x="6494412" y="1129309"/>
                  </a:lnTo>
                  <a:lnTo>
                    <a:pt x="6481585" y="1120635"/>
                  </a:lnTo>
                  <a:lnTo>
                    <a:pt x="6465925" y="1117460"/>
                  </a:lnTo>
                  <a:lnTo>
                    <a:pt x="6450266" y="1120635"/>
                  </a:lnTo>
                  <a:lnTo>
                    <a:pt x="6437439" y="1129309"/>
                  </a:lnTo>
                  <a:lnTo>
                    <a:pt x="6428765" y="1142136"/>
                  </a:lnTo>
                  <a:lnTo>
                    <a:pt x="6425590" y="1157795"/>
                  </a:lnTo>
                  <a:lnTo>
                    <a:pt x="6428765" y="1173454"/>
                  </a:lnTo>
                  <a:lnTo>
                    <a:pt x="6437439" y="1186281"/>
                  </a:lnTo>
                  <a:lnTo>
                    <a:pt x="6450266" y="1194955"/>
                  </a:lnTo>
                  <a:lnTo>
                    <a:pt x="6465925" y="1198143"/>
                  </a:lnTo>
                  <a:lnTo>
                    <a:pt x="6481585" y="1194955"/>
                  </a:lnTo>
                  <a:lnTo>
                    <a:pt x="6494412" y="1186281"/>
                  </a:lnTo>
                  <a:lnTo>
                    <a:pt x="6503086" y="1173454"/>
                  </a:lnTo>
                  <a:lnTo>
                    <a:pt x="6506261" y="1157795"/>
                  </a:lnTo>
                  <a:close/>
                </a:path>
                <a:path w="6506844" h="4114800">
                  <a:moveTo>
                    <a:pt x="6506261" y="785444"/>
                  </a:moveTo>
                  <a:lnTo>
                    <a:pt x="6503086" y="769785"/>
                  </a:lnTo>
                  <a:lnTo>
                    <a:pt x="6494412" y="756958"/>
                  </a:lnTo>
                  <a:lnTo>
                    <a:pt x="6481585" y="748284"/>
                  </a:lnTo>
                  <a:lnTo>
                    <a:pt x="6465925" y="745109"/>
                  </a:lnTo>
                  <a:lnTo>
                    <a:pt x="6450266" y="748284"/>
                  </a:lnTo>
                  <a:lnTo>
                    <a:pt x="6437439" y="756958"/>
                  </a:lnTo>
                  <a:lnTo>
                    <a:pt x="6428765" y="769785"/>
                  </a:lnTo>
                  <a:lnTo>
                    <a:pt x="6425590" y="785444"/>
                  </a:lnTo>
                  <a:lnTo>
                    <a:pt x="6428765" y="801116"/>
                  </a:lnTo>
                  <a:lnTo>
                    <a:pt x="6437439" y="813943"/>
                  </a:lnTo>
                  <a:lnTo>
                    <a:pt x="6450266" y="822604"/>
                  </a:lnTo>
                  <a:lnTo>
                    <a:pt x="6465925" y="825792"/>
                  </a:lnTo>
                  <a:lnTo>
                    <a:pt x="6481585" y="822604"/>
                  </a:lnTo>
                  <a:lnTo>
                    <a:pt x="6494412" y="813943"/>
                  </a:lnTo>
                  <a:lnTo>
                    <a:pt x="6503086" y="801116"/>
                  </a:lnTo>
                  <a:lnTo>
                    <a:pt x="6506261" y="785444"/>
                  </a:lnTo>
                  <a:close/>
                </a:path>
                <a:path w="6506844" h="4114800">
                  <a:moveTo>
                    <a:pt x="6506261" y="412699"/>
                  </a:moveTo>
                  <a:lnTo>
                    <a:pt x="6503086" y="397027"/>
                  </a:lnTo>
                  <a:lnTo>
                    <a:pt x="6494412" y="384200"/>
                  </a:lnTo>
                  <a:lnTo>
                    <a:pt x="6481585" y="375539"/>
                  </a:lnTo>
                  <a:lnTo>
                    <a:pt x="6465925" y="372351"/>
                  </a:lnTo>
                  <a:lnTo>
                    <a:pt x="6450266" y="375539"/>
                  </a:lnTo>
                  <a:lnTo>
                    <a:pt x="6437439" y="384200"/>
                  </a:lnTo>
                  <a:lnTo>
                    <a:pt x="6428765" y="397027"/>
                  </a:lnTo>
                  <a:lnTo>
                    <a:pt x="6425590" y="412699"/>
                  </a:lnTo>
                  <a:lnTo>
                    <a:pt x="6428765" y="428358"/>
                  </a:lnTo>
                  <a:lnTo>
                    <a:pt x="6437439" y="441185"/>
                  </a:lnTo>
                  <a:lnTo>
                    <a:pt x="6450266" y="449846"/>
                  </a:lnTo>
                  <a:lnTo>
                    <a:pt x="6465925" y="453034"/>
                  </a:lnTo>
                  <a:lnTo>
                    <a:pt x="6481585" y="449846"/>
                  </a:lnTo>
                  <a:lnTo>
                    <a:pt x="6494412" y="441185"/>
                  </a:lnTo>
                  <a:lnTo>
                    <a:pt x="6503086" y="428358"/>
                  </a:lnTo>
                  <a:lnTo>
                    <a:pt x="6506261" y="412699"/>
                  </a:lnTo>
                  <a:close/>
                </a:path>
                <a:path w="6506844" h="4114800">
                  <a:moveTo>
                    <a:pt x="6506261" y="40347"/>
                  </a:moveTo>
                  <a:lnTo>
                    <a:pt x="6503086" y="24676"/>
                  </a:lnTo>
                  <a:lnTo>
                    <a:pt x="6494412" y="11849"/>
                  </a:lnTo>
                  <a:lnTo>
                    <a:pt x="6481585" y="3187"/>
                  </a:lnTo>
                  <a:lnTo>
                    <a:pt x="6465925" y="0"/>
                  </a:lnTo>
                  <a:lnTo>
                    <a:pt x="6450266" y="3187"/>
                  </a:lnTo>
                  <a:lnTo>
                    <a:pt x="6437439" y="11849"/>
                  </a:lnTo>
                  <a:lnTo>
                    <a:pt x="6428765" y="24676"/>
                  </a:lnTo>
                  <a:lnTo>
                    <a:pt x="6425590" y="40347"/>
                  </a:lnTo>
                  <a:lnTo>
                    <a:pt x="6428765" y="56007"/>
                  </a:lnTo>
                  <a:lnTo>
                    <a:pt x="6437439" y="68834"/>
                  </a:lnTo>
                  <a:lnTo>
                    <a:pt x="6450266" y="77508"/>
                  </a:lnTo>
                  <a:lnTo>
                    <a:pt x="6465925" y="80683"/>
                  </a:lnTo>
                  <a:lnTo>
                    <a:pt x="6481585" y="77508"/>
                  </a:lnTo>
                  <a:lnTo>
                    <a:pt x="6494412" y="68834"/>
                  </a:lnTo>
                  <a:lnTo>
                    <a:pt x="6503086" y="56007"/>
                  </a:lnTo>
                  <a:lnTo>
                    <a:pt x="6506261" y="40347"/>
                  </a:lnTo>
                  <a:close/>
                </a:path>
              </a:pathLst>
            </a:custGeom>
            <a:solidFill>
              <a:srgbClr val="ECB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5" y="1028700"/>
            <a:ext cx="17259300" cy="1346200"/>
            <a:chOff x="35" y="1028700"/>
            <a:chExt cx="17259300" cy="1346200"/>
          </a:xfrm>
        </p:grpSpPr>
        <p:sp>
          <p:nvSpPr>
            <p:cNvPr id="9" name="object 9"/>
            <p:cNvSpPr/>
            <p:nvPr/>
          </p:nvSpPr>
          <p:spPr>
            <a:xfrm>
              <a:off x="13411072" y="1028700"/>
              <a:ext cx="3848735" cy="1346200"/>
            </a:xfrm>
            <a:custGeom>
              <a:avLst/>
              <a:gdLst/>
              <a:ahLst/>
              <a:cxnLst/>
              <a:rect l="l" t="t" r="r" b="b"/>
              <a:pathLst>
                <a:path w="3848734" h="1346200">
                  <a:moveTo>
                    <a:pt x="3760685" y="1346201"/>
                  </a:moveTo>
                  <a:lnTo>
                    <a:pt x="87542" y="1346201"/>
                  </a:lnTo>
                  <a:lnTo>
                    <a:pt x="53513" y="1339306"/>
                  </a:lnTo>
                  <a:lnTo>
                    <a:pt x="25681" y="1320519"/>
                  </a:lnTo>
                  <a:lnTo>
                    <a:pt x="6894" y="1292687"/>
                  </a:lnTo>
                  <a:lnTo>
                    <a:pt x="0" y="1258662"/>
                  </a:lnTo>
                  <a:lnTo>
                    <a:pt x="0" y="87538"/>
                  </a:lnTo>
                  <a:lnTo>
                    <a:pt x="25681" y="25682"/>
                  </a:lnTo>
                  <a:lnTo>
                    <a:pt x="87542" y="0"/>
                  </a:lnTo>
                  <a:lnTo>
                    <a:pt x="3760684" y="0"/>
                  </a:lnTo>
                  <a:lnTo>
                    <a:pt x="3794713" y="6895"/>
                  </a:lnTo>
                  <a:lnTo>
                    <a:pt x="3822545" y="25682"/>
                  </a:lnTo>
                  <a:lnTo>
                    <a:pt x="3841333" y="53514"/>
                  </a:lnTo>
                  <a:lnTo>
                    <a:pt x="3848227" y="87538"/>
                  </a:lnTo>
                  <a:lnTo>
                    <a:pt x="3848227" y="1258662"/>
                  </a:lnTo>
                  <a:lnTo>
                    <a:pt x="3841333" y="1292687"/>
                  </a:lnTo>
                  <a:lnTo>
                    <a:pt x="3822545" y="1320519"/>
                  </a:lnTo>
                  <a:lnTo>
                    <a:pt x="3794713" y="1339306"/>
                  </a:lnTo>
                  <a:lnTo>
                    <a:pt x="3760685" y="1346201"/>
                  </a:lnTo>
                  <a:close/>
                </a:path>
              </a:pathLst>
            </a:custGeom>
            <a:solidFill>
              <a:srgbClr val="ECB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847" y="1725647"/>
              <a:ext cx="13644880" cy="20320"/>
            </a:xfrm>
            <a:custGeom>
              <a:avLst/>
              <a:gdLst/>
              <a:ahLst/>
              <a:cxnLst/>
              <a:rect l="l" t="t" r="r" b="b"/>
              <a:pathLst>
                <a:path w="13644880" h="20319">
                  <a:moveTo>
                    <a:pt x="0" y="20095"/>
                  </a:moveTo>
                  <a:lnTo>
                    <a:pt x="13644764" y="0"/>
                  </a:lnTo>
                </a:path>
              </a:pathLst>
            </a:custGeom>
            <a:ln w="47624">
              <a:solidFill>
                <a:srgbClr val="ECB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05545" y="1212545"/>
              <a:ext cx="3059275" cy="9785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56017" y="2002416"/>
              <a:ext cx="229261" cy="23692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6714275" y="1201114"/>
              <a:ext cx="161925" cy="1000125"/>
            </a:xfrm>
            <a:custGeom>
              <a:avLst/>
              <a:gdLst/>
              <a:ahLst/>
              <a:cxnLst/>
              <a:rect l="l" t="t" r="r" b="b"/>
              <a:pathLst>
                <a:path w="161925" h="1000125">
                  <a:moveTo>
                    <a:pt x="8860" y="1000124"/>
                  </a:moveTo>
                  <a:lnTo>
                    <a:pt x="81725" y="979209"/>
                  </a:lnTo>
                  <a:lnTo>
                    <a:pt x="114496" y="953891"/>
                  </a:lnTo>
                  <a:lnTo>
                    <a:pt x="139814" y="921121"/>
                  </a:lnTo>
                  <a:lnTo>
                    <a:pt x="156137" y="882443"/>
                  </a:lnTo>
                  <a:lnTo>
                    <a:pt x="161921" y="839399"/>
                  </a:lnTo>
                  <a:lnTo>
                    <a:pt x="161921" y="161915"/>
                  </a:lnTo>
                  <a:lnTo>
                    <a:pt x="156137" y="118872"/>
                  </a:lnTo>
                  <a:lnTo>
                    <a:pt x="139814" y="80193"/>
                  </a:lnTo>
                  <a:lnTo>
                    <a:pt x="114496" y="47424"/>
                  </a:lnTo>
                  <a:lnTo>
                    <a:pt x="81725" y="22106"/>
                  </a:lnTo>
                  <a:lnTo>
                    <a:pt x="43045" y="5783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1564784" y="8448886"/>
            <a:ext cx="445770" cy="651510"/>
          </a:xfrm>
          <a:custGeom>
            <a:avLst/>
            <a:gdLst/>
            <a:ahLst/>
            <a:cxnLst/>
            <a:rect l="l" t="t" r="r" b="b"/>
            <a:pathLst>
              <a:path w="445770" h="651509">
                <a:moveTo>
                  <a:pt x="101845" y="651372"/>
                </a:moveTo>
                <a:lnTo>
                  <a:pt x="40417" y="633517"/>
                </a:lnTo>
                <a:lnTo>
                  <a:pt x="1215" y="578573"/>
                </a:lnTo>
                <a:lnTo>
                  <a:pt x="0" y="547627"/>
                </a:lnTo>
                <a:lnTo>
                  <a:pt x="16401" y="519928"/>
                </a:lnTo>
                <a:lnTo>
                  <a:pt x="219851" y="330783"/>
                </a:lnTo>
                <a:lnTo>
                  <a:pt x="22758" y="138463"/>
                </a:lnTo>
                <a:lnTo>
                  <a:pt x="2940" y="106220"/>
                </a:lnTo>
                <a:lnTo>
                  <a:pt x="2591" y="72631"/>
                </a:lnTo>
                <a:lnTo>
                  <a:pt x="17172" y="41454"/>
                </a:lnTo>
                <a:lnTo>
                  <a:pt x="42144" y="16450"/>
                </a:lnTo>
                <a:lnTo>
                  <a:pt x="72969" y="1379"/>
                </a:lnTo>
                <a:lnTo>
                  <a:pt x="105108" y="0"/>
                </a:lnTo>
                <a:lnTo>
                  <a:pt x="134021" y="16072"/>
                </a:lnTo>
                <a:lnTo>
                  <a:pt x="445553" y="330783"/>
                </a:lnTo>
                <a:lnTo>
                  <a:pt x="130842" y="635958"/>
                </a:lnTo>
                <a:lnTo>
                  <a:pt x="101845" y="6513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078586" y="2716148"/>
            <a:ext cx="2720975" cy="1104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50" spc="570" dirty="0">
                <a:latin typeface="Arial Narrow"/>
                <a:cs typeface="Arial Narrow"/>
              </a:rPr>
              <a:t>ЦЕЛИ:</a:t>
            </a:r>
            <a:endParaRPr sz="705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15787" y="4771056"/>
            <a:ext cx="10289207" cy="4272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3000" spc="8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Развитие</a:t>
            </a:r>
            <a:r>
              <a:rPr sz="3000" spc="-6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000" spc="6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sz="3000" spc="-6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000" spc="8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защита</a:t>
            </a:r>
            <a:r>
              <a:rPr sz="3000" spc="-6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000" spc="6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интересов</a:t>
            </a:r>
            <a:r>
              <a:rPr sz="3000" spc="-6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000" spc="6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профессиональных </a:t>
            </a:r>
            <a:r>
              <a:rPr sz="3000" spc="7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субъектов</a:t>
            </a:r>
            <a:r>
              <a:rPr sz="3000" spc="-5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000" spc="-1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медиарынка</a:t>
            </a:r>
            <a:r>
              <a:rPr sz="3000" spc="-10" dirty="0" smtClean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;</a:t>
            </a:r>
            <a:endParaRPr lang="kk-KZ" sz="3000" spc="-10" dirty="0" smtClean="0">
              <a:solidFill>
                <a:srgbClr val="212934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469900" marR="5080" indent="-457200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sz="3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469900" marR="1722755" indent="-457200">
              <a:lnSpc>
                <a:spcPct val="114599"/>
              </a:lnSpc>
              <a:buFont typeface="Arial" panose="020B0604020202020204" pitchFamily="34" charset="0"/>
              <a:buChar char="•"/>
            </a:pPr>
            <a:r>
              <a:rPr sz="3000" spc="5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Объективные,</a:t>
            </a:r>
            <a:r>
              <a:rPr sz="3000" spc="-5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000" spc="6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прозрачные</a:t>
            </a:r>
            <a:r>
              <a:rPr sz="3000" spc="-5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000" spc="8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рейтинги</a:t>
            </a:r>
            <a:r>
              <a:rPr sz="3000" spc="-5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000" spc="5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с </a:t>
            </a:r>
            <a:r>
              <a:rPr sz="3000" spc="4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использованием</a:t>
            </a:r>
            <a:r>
              <a:rPr sz="300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новых </a:t>
            </a:r>
            <a:r>
              <a:rPr sz="3000" spc="7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технологий</a:t>
            </a:r>
            <a:r>
              <a:rPr sz="300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000" spc="5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при </a:t>
            </a:r>
            <a:r>
              <a:rPr sz="300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недопущении</a:t>
            </a:r>
            <a:r>
              <a:rPr sz="3000" spc="9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000" spc="5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повышения</a:t>
            </a:r>
            <a:r>
              <a:rPr sz="3000" spc="9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000" spc="4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стоимости; </a:t>
            </a:r>
            <a:endParaRPr lang="kk-KZ" sz="3000" spc="45" dirty="0" smtClean="0">
              <a:solidFill>
                <a:srgbClr val="212934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469900" marR="1722755" indent="-457200">
              <a:lnSpc>
                <a:spcPct val="114599"/>
              </a:lnSpc>
              <a:buFont typeface="Arial" panose="020B0604020202020204" pitchFamily="34" charset="0"/>
              <a:buChar char="•"/>
            </a:pPr>
            <a:endParaRPr lang="kk-KZ" sz="3000" spc="45" dirty="0">
              <a:solidFill>
                <a:srgbClr val="212934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469900" marR="1722755" indent="-457200">
              <a:lnSpc>
                <a:spcPct val="114599"/>
              </a:lnSpc>
              <a:buFont typeface="Arial" panose="020B0604020202020204" pitchFamily="34" charset="0"/>
              <a:buChar char="•"/>
            </a:pPr>
            <a:r>
              <a:rPr sz="3000" dirty="0" smtClean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Повышение</a:t>
            </a:r>
            <a:r>
              <a:rPr sz="3000" spc="10" dirty="0" smtClean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000" spc="5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роли</a:t>
            </a:r>
            <a:r>
              <a:rPr sz="3000" spc="1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000" spc="6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sz="3000" spc="1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000" spc="10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статуса</a:t>
            </a:r>
            <a:r>
              <a:rPr sz="3000" spc="1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000" spc="-20" dirty="0" smtClean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СМИ</a:t>
            </a:r>
            <a:endParaRPr sz="3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91286" y="4365997"/>
            <a:ext cx="1400810" cy="200025"/>
          </a:xfrm>
          <a:custGeom>
            <a:avLst/>
            <a:gdLst/>
            <a:ahLst/>
            <a:cxnLst/>
            <a:rect l="l" t="t" r="r" b="b"/>
            <a:pathLst>
              <a:path w="1400810" h="200025">
                <a:moveTo>
                  <a:pt x="106599" y="200024"/>
                </a:moveTo>
                <a:lnTo>
                  <a:pt x="93445" y="200024"/>
                </a:lnTo>
                <a:lnTo>
                  <a:pt x="86941" y="199384"/>
                </a:lnTo>
                <a:lnTo>
                  <a:pt x="49908" y="186818"/>
                </a:lnTo>
                <a:lnTo>
                  <a:pt x="20503" y="161036"/>
                </a:lnTo>
                <a:lnTo>
                  <a:pt x="3202" y="125964"/>
                </a:lnTo>
                <a:lnTo>
                  <a:pt x="0" y="106579"/>
                </a:lnTo>
                <a:lnTo>
                  <a:pt x="0" y="93445"/>
                </a:lnTo>
                <a:lnTo>
                  <a:pt x="10126" y="55672"/>
                </a:lnTo>
                <a:lnTo>
                  <a:pt x="33936" y="24649"/>
                </a:lnTo>
                <a:lnTo>
                  <a:pt x="67806" y="5099"/>
                </a:lnTo>
                <a:lnTo>
                  <a:pt x="93445" y="0"/>
                </a:lnTo>
                <a:lnTo>
                  <a:pt x="106599" y="0"/>
                </a:lnTo>
                <a:lnTo>
                  <a:pt x="144372" y="10126"/>
                </a:lnTo>
                <a:lnTo>
                  <a:pt x="175395" y="33936"/>
                </a:lnTo>
                <a:lnTo>
                  <a:pt x="194945" y="67806"/>
                </a:lnTo>
                <a:lnTo>
                  <a:pt x="200044" y="93445"/>
                </a:lnTo>
                <a:lnTo>
                  <a:pt x="200044" y="106579"/>
                </a:lnTo>
                <a:lnTo>
                  <a:pt x="189918" y="144352"/>
                </a:lnTo>
                <a:lnTo>
                  <a:pt x="166108" y="175375"/>
                </a:lnTo>
                <a:lnTo>
                  <a:pt x="132238" y="194925"/>
                </a:lnTo>
                <a:lnTo>
                  <a:pt x="106599" y="200024"/>
                </a:lnTo>
                <a:close/>
              </a:path>
              <a:path w="1400810" h="200025">
                <a:moveTo>
                  <a:pt x="506669" y="200024"/>
                </a:moveTo>
                <a:lnTo>
                  <a:pt x="493515" y="200024"/>
                </a:lnTo>
                <a:lnTo>
                  <a:pt x="487011" y="199384"/>
                </a:lnTo>
                <a:lnTo>
                  <a:pt x="449978" y="186818"/>
                </a:lnTo>
                <a:lnTo>
                  <a:pt x="420573" y="161036"/>
                </a:lnTo>
                <a:lnTo>
                  <a:pt x="403272" y="125964"/>
                </a:lnTo>
                <a:lnTo>
                  <a:pt x="400070" y="106579"/>
                </a:lnTo>
                <a:lnTo>
                  <a:pt x="400070" y="93445"/>
                </a:lnTo>
                <a:lnTo>
                  <a:pt x="410195" y="55672"/>
                </a:lnTo>
                <a:lnTo>
                  <a:pt x="434006" y="24649"/>
                </a:lnTo>
                <a:lnTo>
                  <a:pt x="467876" y="5099"/>
                </a:lnTo>
                <a:lnTo>
                  <a:pt x="493515" y="0"/>
                </a:lnTo>
                <a:lnTo>
                  <a:pt x="506669" y="0"/>
                </a:lnTo>
                <a:lnTo>
                  <a:pt x="544442" y="10126"/>
                </a:lnTo>
                <a:lnTo>
                  <a:pt x="575465" y="33936"/>
                </a:lnTo>
                <a:lnTo>
                  <a:pt x="595014" y="67806"/>
                </a:lnTo>
                <a:lnTo>
                  <a:pt x="600114" y="93445"/>
                </a:lnTo>
                <a:lnTo>
                  <a:pt x="600114" y="106579"/>
                </a:lnTo>
                <a:lnTo>
                  <a:pt x="589988" y="144352"/>
                </a:lnTo>
                <a:lnTo>
                  <a:pt x="566178" y="175375"/>
                </a:lnTo>
                <a:lnTo>
                  <a:pt x="532308" y="194925"/>
                </a:lnTo>
                <a:lnTo>
                  <a:pt x="506669" y="200024"/>
                </a:lnTo>
                <a:close/>
              </a:path>
              <a:path w="1400810" h="200025">
                <a:moveTo>
                  <a:pt x="906739" y="200024"/>
                </a:moveTo>
                <a:lnTo>
                  <a:pt x="893585" y="200024"/>
                </a:lnTo>
                <a:lnTo>
                  <a:pt x="887081" y="199384"/>
                </a:lnTo>
                <a:lnTo>
                  <a:pt x="850048" y="186818"/>
                </a:lnTo>
                <a:lnTo>
                  <a:pt x="820643" y="161036"/>
                </a:lnTo>
                <a:lnTo>
                  <a:pt x="803342" y="125964"/>
                </a:lnTo>
                <a:lnTo>
                  <a:pt x="800140" y="106579"/>
                </a:lnTo>
                <a:lnTo>
                  <a:pt x="800140" y="93445"/>
                </a:lnTo>
                <a:lnTo>
                  <a:pt x="810265" y="55672"/>
                </a:lnTo>
                <a:lnTo>
                  <a:pt x="834076" y="24649"/>
                </a:lnTo>
                <a:lnTo>
                  <a:pt x="867946" y="5099"/>
                </a:lnTo>
                <a:lnTo>
                  <a:pt x="893585" y="0"/>
                </a:lnTo>
                <a:lnTo>
                  <a:pt x="906739" y="0"/>
                </a:lnTo>
                <a:lnTo>
                  <a:pt x="944512" y="10126"/>
                </a:lnTo>
                <a:lnTo>
                  <a:pt x="975535" y="33936"/>
                </a:lnTo>
                <a:lnTo>
                  <a:pt x="995084" y="67806"/>
                </a:lnTo>
                <a:lnTo>
                  <a:pt x="1000184" y="93445"/>
                </a:lnTo>
                <a:lnTo>
                  <a:pt x="1000184" y="106579"/>
                </a:lnTo>
                <a:lnTo>
                  <a:pt x="990058" y="144352"/>
                </a:lnTo>
                <a:lnTo>
                  <a:pt x="966248" y="175375"/>
                </a:lnTo>
                <a:lnTo>
                  <a:pt x="932378" y="194925"/>
                </a:lnTo>
                <a:lnTo>
                  <a:pt x="906739" y="200024"/>
                </a:lnTo>
                <a:close/>
              </a:path>
              <a:path w="1400810" h="200025">
                <a:moveTo>
                  <a:pt x="1306809" y="200024"/>
                </a:moveTo>
                <a:lnTo>
                  <a:pt x="1293655" y="200024"/>
                </a:lnTo>
                <a:lnTo>
                  <a:pt x="1287151" y="199384"/>
                </a:lnTo>
                <a:lnTo>
                  <a:pt x="1250118" y="186818"/>
                </a:lnTo>
                <a:lnTo>
                  <a:pt x="1220713" y="161036"/>
                </a:lnTo>
                <a:lnTo>
                  <a:pt x="1203412" y="125964"/>
                </a:lnTo>
                <a:lnTo>
                  <a:pt x="1200209" y="106579"/>
                </a:lnTo>
                <a:lnTo>
                  <a:pt x="1200209" y="93445"/>
                </a:lnTo>
                <a:lnTo>
                  <a:pt x="1210335" y="55672"/>
                </a:lnTo>
                <a:lnTo>
                  <a:pt x="1234146" y="24649"/>
                </a:lnTo>
                <a:lnTo>
                  <a:pt x="1268016" y="5099"/>
                </a:lnTo>
                <a:lnTo>
                  <a:pt x="1293655" y="0"/>
                </a:lnTo>
                <a:lnTo>
                  <a:pt x="1306809" y="0"/>
                </a:lnTo>
                <a:lnTo>
                  <a:pt x="1344582" y="10126"/>
                </a:lnTo>
                <a:lnTo>
                  <a:pt x="1375605" y="33936"/>
                </a:lnTo>
                <a:lnTo>
                  <a:pt x="1395154" y="67806"/>
                </a:lnTo>
                <a:lnTo>
                  <a:pt x="1400254" y="93445"/>
                </a:lnTo>
                <a:lnTo>
                  <a:pt x="1400254" y="106579"/>
                </a:lnTo>
                <a:lnTo>
                  <a:pt x="1390128" y="144352"/>
                </a:lnTo>
                <a:lnTo>
                  <a:pt x="1366318" y="175375"/>
                </a:lnTo>
                <a:lnTo>
                  <a:pt x="1332448" y="194925"/>
                </a:lnTo>
                <a:lnTo>
                  <a:pt x="1306809" y="200024"/>
                </a:lnTo>
                <a:close/>
              </a:path>
            </a:pathLst>
          </a:custGeom>
          <a:solidFill>
            <a:srgbClr val="ECB42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00092"/>
            <a:ext cx="6162675" cy="9287510"/>
          </a:xfrm>
          <a:custGeom>
            <a:avLst/>
            <a:gdLst/>
            <a:ahLst/>
            <a:cxnLst/>
            <a:rect l="l" t="t" r="r" b="b"/>
            <a:pathLst>
              <a:path w="6162675" h="9287510">
                <a:moveTo>
                  <a:pt x="0" y="9286907"/>
                </a:moveTo>
                <a:lnTo>
                  <a:pt x="6162674" y="9286907"/>
                </a:lnTo>
                <a:lnTo>
                  <a:pt x="6162674" y="0"/>
                </a:lnTo>
                <a:lnTo>
                  <a:pt x="0" y="0"/>
                </a:lnTo>
                <a:lnTo>
                  <a:pt x="0" y="9286907"/>
                </a:lnTo>
                <a:close/>
              </a:path>
            </a:pathLst>
          </a:custGeom>
          <a:solidFill>
            <a:srgbClr val="212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162675" cy="932815"/>
          </a:xfrm>
          <a:custGeom>
            <a:avLst/>
            <a:gdLst/>
            <a:ahLst/>
            <a:cxnLst/>
            <a:rect l="l" t="t" r="r" b="b"/>
            <a:pathLst>
              <a:path w="6162675" h="932815">
                <a:moveTo>
                  <a:pt x="0" y="932367"/>
                </a:moveTo>
                <a:lnTo>
                  <a:pt x="6162674" y="932367"/>
                </a:lnTo>
                <a:lnTo>
                  <a:pt x="6162674" y="0"/>
                </a:lnTo>
                <a:lnTo>
                  <a:pt x="0" y="0"/>
                </a:lnTo>
                <a:lnTo>
                  <a:pt x="0" y="932367"/>
                </a:lnTo>
                <a:close/>
              </a:path>
            </a:pathLst>
          </a:custGeom>
          <a:solidFill>
            <a:srgbClr val="212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00236" y="2129432"/>
            <a:ext cx="7137400" cy="8157845"/>
            <a:chOff x="1000236" y="2129432"/>
            <a:chExt cx="7137400" cy="81578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5947" y="2129432"/>
              <a:ext cx="6181293" cy="815756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0226" y="8937205"/>
              <a:ext cx="7137400" cy="1350010"/>
            </a:xfrm>
            <a:custGeom>
              <a:avLst/>
              <a:gdLst/>
              <a:ahLst/>
              <a:cxnLst/>
              <a:rect l="l" t="t" r="r" b="b"/>
              <a:pathLst>
                <a:path w="7137400" h="1350009">
                  <a:moveTo>
                    <a:pt x="80683" y="1309446"/>
                  </a:moveTo>
                  <a:lnTo>
                    <a:pt x="77508" y="1293774"/>
                  </a:lnTo>
                  <a:lnTo>
                    <a:pt x="68834" y="1280947"/>
                  </a:lnTo>
                  <a:lnTo>
                    <a:pt x="56007" y="1272286"/>
                  </a:lnTo>
                  <a:lnTo>
                    <a:pt x="40347" y="1269098"/>
                  </a:lnTo>
                  <a:lnTo>
                    <a:pt x="24676" y="1272286"/>
                  </a:lnTo>
                  <a:lnTo>
                    <a:pt x="11849" y="1280947"/>
                  </a:lnTo>
                  <a:lnTo>
                    <a:pt x="3187" y="1293774"/>
                  </a:lnTo>
                  <a:lnTo>
                    <a:pt x="0" y="1309446"/>
                  </a:lnTo>
                  <a:lnTo>
                    <a:pt x="3187" y="1325105"/>
                  </a:lnTo>
                  <a:lnTo>
                    <a:pt x="11849" y="1337932"/>
                  </a:lnTo>
                  <a:lnTo>
                    <a:pt x="24676" y="1346593"/>
                  </a:lnTo>
                  <a:lnTo>
                    <a:pt x="40347" y="1349781"/>
                  </a:lnTo>
                  <a:lnTo>
                    <a:pt x="56007" y="1346593"/>
                  </a:lnTo>
                  <a:lnTo>
                    <a:pt x="68834" y="1337932"/>
                  </a:lnTo>
                  <a:lnTo>
                    <a:pt x="77508" y="1325105"/>
                  </a:lnTo>
                  <a:lnTo>
                    <a:pt x="80683" y="1309446"/>
                  </a:lnTo>
                  <a:close/>
                </a:path>
                <a:path w="7137400" h="1350009">
                  <a:moveTo>
                    <a:pt x="80683" y="993571"/>
                  </a:moveTo>
                  <a:lnTo>
                    <a:pt x="77508" y="977734"/>
                  </a:lnTo>
                  <a:lnTo>
                    <a:pt x="68834" y="964933"/>
                  </a:lnTo>
                  <a:lnTo>
                    <a:pt x="56007" y="956360"/>
                  </a:lnTo>
                  <a:lnTo>
                    <a:pt x="40347" y="953223"/>
                  </a:lnTo>
                  <a:lnTo>
                    <a:pt x="24676" y="956411"/>
                  </a:lnTo>
                  <a:lnTo>
                    <a:pt x="11849" y="965073"/>
                  </a:lnTo>
                  <a:lnTo>
                    <a:pt x="3187" y="977900"/>
                  </a:lnTo>
                  <a:lnTo>
                    <a:pt x="0" y="993571"/>
                  </a:lnTo>
                  <a:lnTo>
                    <a:pt x="3187" y="1009230"/>
                  </a:lnTo>
                  <a:lnTo>
                    <a:pt x="11849" y="1022057"/>
                  </a:lnTo>
                  <a:lnTo>
                    <a:pt x="24676" y="1030732"/>
                  </a:lnTo>
                  <a:lnTo>
                    <a:pt x="40347" y="1033907"/>
                  </a:lnTo>
                  <a:lnTo>
                    <a:pt x="56007" y="1030732"/>
                  </a:lnTo>
                  <a:lnTo>
                    <a:pt x="68834" y="1022057"/>
                  </a:lnTo>
                  <a:lnTo>
                    <a:pt x="77508" y="1009230"/>
                  </a:lnTo>
                  <a:lnTo>
                    <a:pt x="80683" y="993571"/>
                  </a:lnTo>
                  <a:close/>
                </a:path>
                <a:path w="7137400" h="1350009">
                  <a:moveTo>
                    <a:pt x="80683" y="677291"/>
                  </a:moveTo>
                  <a:lnTo>
                    <a:pt x="77508" y="661631"/>
                  </a:lnTo>
                  <a:lnTo>
                    <a:pt x="68834" y="648804"/>
                  </a:lnTo>
                  <a:lnTo>
                    <a:pt x="56007" y="640130"/>
                  </a:lnTo>
                  <a:lnTo>
                    <a:pt x="40347" y="636955"/>
                  </a:lnTo>
                  <a:lnTo>
                    <a:pt x="24676" y="640130"/>
                  </a:lnTo>
                  <a:lnTo>
                    <a:pt x="11849" y="648804"/>
                  </a:lnTo>
                  <a:lnTo>
                    <a:pt x="3187" y="661631"/>
                  </a:lnTo>
                  <a:lnTo>
                    <a:pt x="0" y="677291"/>
                  </a:lnTo>
                  <a:lnTo>
                    <a:pt x="3187" y="692962"/>
                  </a:lnTo>
                  <a:lnTo>
                    <a:pt x="11849" y="705789"/>
                  </a:lnTo>
                  <a:lnTo>
                    <a:pt x="24676" y="714451"/>
                  </a:lnTo>
                  <a:lnTo>
                    <a:pt x="40347" y="717638"/>
                  </a:lnTo>
                  <a:lnTo>
                    <a:pt x="56007" y="714451"/>
                  </a:lnTo>
                  <a:lnTo>
                    <a:pt x="68834" y="705789"/>
                  </a:lnTo>
                  <a:lnTo>
                    <a:pt x="77508" y="692962"/>
                  </a:lnTo>
                  <a:lnTo>
                    <a:pt x="80683" y="677291"/>
                  </a:lnTo>
                  <a:close/>
                </a:path>
                <a:path w="7137400" h="1350009">
                  <a:moveTo>
                    <a:pt x="80683" y="361429"/>
                  </a:moveTo>
                  <a:lnTo>
                    <a:pt x="77508" y="345757"/>
                  </a:lnTo>
                  <a:lnTo>
                    <a:pt x="68834" y="332930"/>
                  </a:lnTo>
                  <a:lnTo>
                    <a:pt x="56007" y="324269"/>
                  </a:lnTo>
                  <a:lnTo>
                    <a:pt x="40347" y="321081"/>
                  </a:lnTo>
                  <a:lnTo>
                    <a:pt x="24676" y="324269"/>
                  </a:lnTo>
                  <a:lnTo>
                    <a:pt x="11849" y="332930"/>
                  </a:lnTo>
                  <a:lnTo>
                    <a:pt x="3187" y="345757"/>
                  </a:lnTo>
                  <a:lnTo>
                    <a:pt x="0" y="361429"/>
                  </a:lnTo>
                  <a:lnTo>
                    <a:pt x="3187" y="377088"/>
                  </a:lnTo>
                  <a:lnTo>
                    <a:pt x="11849" y="389915"/>
                  </a:lnTo>
                  <a:lnTo>
                    <a:pt x="24676" y="398576"/>
                  </a:lnTo>
                  <a:lnTo>
                    <a:pt x="40347" y="401764"/>
                  </a:lnTo>
                  <a:lnTo>
                    <a:pt x="56007" y="398576"/>
                  </a:lnTo>
                  <a:lnTo>
                    <a:pt x="68834" y="389915"/>
                  </a:lnTo>
                  <a:lnTo>
                    <a:pt x="77508" y="377088"/>
                  </a:lnTo>
                  <a:lnTo>
                    <a:pt x="80683" y="361429"/>
                  </a:lnTo>
                  <a:close/>
                </a:path>
                <a:path w="7137400" h="1350009">
                  <a:moveTo>
                    <a:pt x="453034" y="1309446"/>
                  </a:moveTo>
                  <a:lnTo>
                    <a:pt x="449846" y="1293774"/>
                  </a:lnTo>
                  <a:lnTo>
                    <a:pt x="441185" y="1280947"/>
                  </a:lnTo>
                  <a:lnTo>
                    <a:pt x="428358" y="1272286"/>
                  </a:lnTo>
                  <a:lnTo>
                    <a:pt x="412699" y="1269098"/>
                  </a:lnTo>
                  <a:lnTo>
                    <a:pt x="397027" y="1272286"/>
                  </a:lnTo>
                  <a:lnTo>
                    <a:pt x="384200" y="1280947"/>
                  </a:lnTo>
                  <a:lnTo>
                    <a:pt x="375539" y="1293774"/>
                  </a:lnTo>
                  <a:lnTo>
                    <a:pt x="372351" y="1309446"/>
                  </a:lnTo>
                  <a:lnTo>
                    <a:pt x="375539" y="1325105"/>
                  </a:lnTo>
                  <a:lnTo>
                    <a:pt x="384200" y="1337932"/>
                  </a:lnTo>
                  <a:lnTo>
                    <a:pt x="397027" y="1346593"/>
                  </a:lnTo>
                  <a:lnTo>
                    <a:pt x="412699" y="1349781"/>
                  </a:lnTo>
                  <a:lnTo>
                    <a:pt x="428358" y="1346593"/>
                  </a:lnTo>
                  <a:lnTo>
                    <a:pt x="441185" y="1337932"/>
                  </a:lnTo>
                  <a:lnTo>
                    <a:pt x="449846" y="1325105"/>
                  </a:lnTo>
                  <a:lnTo>
                    <a:pt x="453034" y="1309446"/>
                  </a:lnTo>
                  <a:close/>
                </a:path>
                <a:path w="7137400" h="1350009">
                  <a:moveTo>
                    <a:pt x="453034" y="993571"/>
                  </a:moveTo>
                  <a:lnTo>
                    <a:pt x="449846" y="977734"/>
                  </a:lnTo>
                  <a:lnTo>
                    <a:pt x="441185" y="964933"/>
                  </a:lnTo>
                  <a:lnTo>
                    <a:pt x="428358" y="956360"/>
                  </a:lnTo>
                  <a:lnTo>
                    <a:pt x="412699" y="953223"/>
                  </a:lnTo>
                  <a:lnTo>
                    <a:pt x="397027" y="956411"/>
                  </a:lnTo>
                  <a:lnTo>
                    <a:pt x="384200" y="965073"/>
                  </a:lnTo>
                  <a:lnTo>
                    <a:pt x="375539" y="977900"/>
                  </a:lnTo>
                  <a:lnTo>
                    <a:pt x="372351" y="993571"/>
                  </a:lnTo>
                  <a:lnTo>
                    <a:pt x="375539" y="1009230"/>
                  </a:lnTo>
                  <a:lnTo>
                    <a:pt x="384200" y="1022057"/>
                  </a:lnTo>
                  <a:lnTo>
                    <a:pt x="397027" y="1030732"/>
                  </a:lnTo>
                  <a:lnTo>
                    <a:pt x="412699" y="1033907"/>
                  </a:lnTo>
                  <a:lnTo>
                    <a:pt x="428358" y="1030732"/>
                  </a:lnTo>
                  <a:lnTo>
                    <a:pt x="441185" y="1022057"/>
                  </a:lnTo>
                  <a:lnTo>
                    <a:pt x="449846" y="1009230"/>
                  </a:lnTo>
                  <a:lnTo>
                    <a:pt x="453034" y="993571"/>
                  </a:lnTo>
                  <a:close/>
                </a:path>
                <a:path w="7137400" h="1350009">
                  <a:moveTo>
                    <a:pt x="453034" y="677291"/>
                  </a:moveTo>
                  <a:lnTo>
                    <a:pt x="449846" y="661631"/>
                  </a:lnTo>
                  <a:lnTo>
                    <a:pt x="441185" y="648804"/>
                  </a:lnTo>
                  <a:lnTo>
                    <a:pt x="428358" y="640130"/>
                  </a:lnTo>
                  <a:lnTo>
                    <a:pt x="412699" y="636955"/>
                  </a:lnTo>
                  <a:lnTo>
                    <a:pt x="397027" y="640130"/>
                  </a:lnTo>
                  <a:lnTo>
                    <a:pt x="384200" y="648804"/>
                  </a:lnTo>
                  <a:lnTo>
                    <a:pt x="375539" y="661631"/>
                  </a:lnTo>
                  <a:lnTo>
                    <a:pt x="372351" y="677291"/>
                  </a:lnTo>
                  <a:lnTo>
                    <a:pt x="375539" y="692962"/>
                  </a:lnTo>
                  <a:lnTo>
                    <a:pt x="384200" y="705789"/>
                  </a:lnTo>
                  <a:lnTo>
                    <a:pt x="397027" y="714451"/>
                  </a:lnTo>
                  <a:lnTo>
                    <a:pt x="412699" y="717638"/>
                  </a:lnTo>
                  <a:lnTo>
                    <a:pt x="428358" y="714451"/>
                  </a:lnTo>
                  <a:lnTo>
                    <a:pt x="441185" y="705789"/>
                  </a:lnTo>
                  <a:lnTo>
                    <a:pt x="449846" y="692962"/>
                  </a:lnTo>
                  <a:lnTo>
                    <a:pt x="453034" y="677291"/>
                  </a:lnTo>
                  <a:close/>
                </a:path>
                <a:path w="7137400" h="1350009">
                  <a:moveTo>
                    <a:pt x="453034" y="361429"/>
                  </a:moveTo>
                  <a:lnTo>
                    <a:pt x="449846" y="345757"/>
                  </a:lnTo>
                  <a:lnTo>
                    <a:pt x="441185" y="332930"/>
                  </a:lnTo>
                  <a:lnTo>
                    <a:pt x="428358" y="324269"/>
                  </a:lnTo>
                  <a:lnTo>
                    <a:pt x="412699" y="321081"/>
                  </a:lnTo>
                  <a:lnTo>
                    <a:pt x="397027" y="324269"/>
                  </a:lnTo>
                  <a:lnTo>
                    <a:pt x="384200" y="332930"/>
                  </a:lnTo>
                  <a:lnTo>
                    <a:pt x="375539" y="345757"/>
                  </a:lnTo>
                  <a:lnTo>
                    <a:pt x="372351" y="361429"/>
                  </a:lnTo>
                  <a:lnTo>
                    <a:pt x="375539" y="377088"/>
                  </a:lnTo>
                  <a:lnTo>
                    <a:pt x="384200" y="389915"/>
                  </a:lnTo>
                  <a:lnTo>
                    <a:pt x="397027" y="398576"/>
                  </a:lnTo>
                  <a:lnTo>
                    <a:pt x="412699" y="401764"/>
                  </a:lnTo>
                  <a:lnTo>
                    <a:pt x="428358" y="398576"/>
                  </a:lnTo>
                  <a:lnTo>
                    <a:pt x="441185" y="389915"/>
                  </a:lnTo>
                  <a:lnTo>
                    <a:pt x="449846" y="377088"/>
                  </a:lnTo>
                  <a:lnTo>
                    <a:pt x="453034" y="361429"/>
                  </a:lnTo>
                  <a:close/>
                </a:path>
                <a:path w="7137400" h="1350009">
                  <a:moveTo>
                    <a:pt x="825792" y="1309446"/>
                  </a:moveTo>
                  <a:lnTo>
                    <a:pt x="822604" y="1293774"/>
                  </a:lnTo>
                  <a:lnTo>
                    <a:pt x="813943" y="1280947"/>
                  </a:lnTo>
                  <a:lnTo>
                    <a:pt x="801116" y="1272286"/>
                  </a:lnTo>
                  <a:lnTo>
                    <a:pt x="785444" y="1269098"/>
                  </a:lnTo>
                  <a:lnTo>
                    <a:pt x="769785" y="1272286"/>
                  </a:lnTo>
                  <a:lnTo>
                    <a:pt x="756958" y="1280947"/>
                  </a:lnTo>
                  <a:lnTo>
                    <a:pt x="748284" y="1293774"/>
                  </a:lnTo>
                  <a:lnTo>
                    <a:pt x="745109" y="1309446"/>
                  </a:lnTo>
                  <a:lnTo>
                    <a:pt x="748284" y="1325105"/>
                  </a:lnTo>
                  <a:lnTo>
                    <a:pt x="756958" y="1337932"/>
                  </a:lnTo>
                  <a:lnTo>
                    <a:pt x="769785" y="1346593"/>
                  </a:lnTo>
                  <a:lnTo>
                    <a:pt x="785444" y="1349781"/>
                  </a:lnTo>
                  <a:lnTo>
                    <a:pt x="801116" y="1346593"/>
                  </a:lnTo>
                  <a:lnTo>
                    <a:pt x="813943" y="1337932"/>
                  </a:lnTo>
                  <a:lnTo>
                    <a:pt x="822604" y="1325105"/>
                  </a:lnTo>
                  <a:lnTo>
                    <a:pt x="825792" y="1309446"/>
                  </a:lnTo>
                  <a:close/>
                </a:path>
                <a:path w="7137400" h="1350009">
                  <a:moveTo>
                    <a:pt x="825792" y="993571"/>
                  </a:moveTo>
                  <a:lnTo>
                    <a:pt x="822604" y="977734"/>
                  </a:lnTo>
                  <a:lnTo>
                    <a:pt x="813943" y="964933"/>
                  </a:lnTo>
                  <a:lnTo>
                    <a:pt x="801116" y="956360"/>
                  </a:lnTo>
                  <a:lnTo>
                    <a:pt x="785444" y="953223"/>
                  </a:lnTo>
                  <a:lnTo>
                    <a:pt x="769785" y="956411"/>
                  </a:lnTo>
                  <a:lnTo>
                    <a:pt x="756958" y="965073"/>
                  </a:lnTo>
                  <a:lnTo>
                    <a:pt x="748284" y="977900"/>
                  </a:lnTo>
                  <a:lnTo>
                    <a:pt x="745109" y="993571"/>
                  </a:lnTo>
                  <a:lnTo>
                    <a:pt x="748284" y="1009230"/>
                  </a:lnTo>
                  <a:lnTo>
                    <a:pt x="756958" y="1022057"/>
                  </a:lnTo>
                  <a:lnTo>
                    <a:pt x="769785" y="1030732"/>
                  </a:lnTo>
                  <a:lnTo>
                    <a:pt x="785444" y="1033907"/>
                  </a:lnTo>
                  <a:lnTo>
                    <a:pt x="801116" y="1030732"/>
                  </a:lnTo>
                  <a:lnTo>
                    <a:pt x="813943" y="1022057"/>
                  </a:lnTo>
                  <a:lnTo>
                    <a:pt x="822604" y="1009230"/>
                  </a:lnTo>
                  <a:lnTo>
                    <a:pt x="825792" y="993571"/>
                  </a:lnTo>
                  <a:close/>
                </a:path>
                <a:path w="7137400" h="1350009">
                  <a:moveTo>
                    <a:pt x="825792" y="677291"/>
                  </a:moveTo>
                  <a:lnTo>
                    <a:pt x="822604" y="661631"/>
                  </a:lnTo>
                  <a:lnTo>
                    <a:pt x="813943" y="648804"/>
                  </a:lnTo>
                  <a:lnTo>
                    <a:pt x="801116" y="640130"/>
                  </a:lnTo>
                  <a:lnTo>
                    <a:pt x="785444" y="636955"/>
                  </a:lnTo>
                  <a:lnTo>
                    <a:pt x="769785" y="640130"/>
                  </a:lnTo>
                  <a:lnTo>
                    <a:pt x="756958" y="648804"/>
                  </a:lnTo>
                  <a:lnTo>
                    <a:pt x="748284" y="661631"/>
                  </a:lnTo>
                  <a:lnTo>
                    <a:pt x="745109" y="677291"/>
                  </a:lnTo>
                  <a:lnTo>
                    <a:pt x="748284" y="692962"/>
                  </a:lnTo>
                  <a:lnTo>
                    <a:pt x="756958" y="705789"/>
                  </a:lnTo>
                  <a:lnTo>
                    <a:pt x="769785" y="714451"/>
                  </a:lnTo>
                  <a:lnTo>
                    <a:pt x="785444" y="717638"/>
                  </a:lnTo>
                  <a:lnTo>
                    <a:pt x="801116" y="714451"/>
                  </a:lnTo>
                  <a:lnTo>
                    <a:pt x="813943" y="705789"/>
                  </a:lnTo>
                  <a:lnTo>
                    <a:pt x="822604" y="692962"/>
                  </a:lnTo>
                  <a:lnTo>
                    <a:pt x="825792" y="677291"/>
                  </a:lnTo>
                  <a:close/>
                </a:path>
                <a:path w="7137400" h="1350009">
                  <a:moveTo>
                    <a:pt x="825792" y="361429"/>
                  </a:moveTo>
                  <a:lnTo>
                    <a:pt x="822604" y="345757"/>
                  </a:lnTo>
                  <a:lnTo>
                    <a:pt x="813943" y="332930"/>
                  </a:lnTo>
                  <a:lnTo>
                    <a:pt x="801116" y="324269"/>
                  </a:lnTo>
                  <a:lnTo>
                    <a:pt x="785444" y="321081"/>
                  </a:lnTo>
                  <a:lnTo>
                    <a:pt x="769785" y="324269"/>
                  </a:lnTo>
                  <a:lnTo>
                    <a:pt x="756958" y="332930"/>
                  </a:lnTo>
                  <a:lnTo>
                    <a:pt x="748284" y="345757"/>
                  </a:lnTo>
                  <a:lnTo>
                    <a:pt x="745109" y="361429"/>
                  </a:lnTo>
                  <a:lnTo>
                    <a:pt x="748284" y="377088"/>
                  </a:lnTo>
                  <a:lnTo>
                    <a:pt x="756958" y="389915"/>
                  </a:lnTo>
                  <a:lnTo>
                    <a:pt x="769785" y="398576"/>
                  </a:lnTo>
                  <a:lnTo>
                    <a:pt x="785444" y="401764"/>
                  </a:lnTo>
                  <a:lnTo>
                    <a:pt x="801116" y="398576"/>
                  </a:lnTo>
                  <a:lnTo>
                    <a:pt x="813943" y="389915"/>
                  </a:lnTo>
                  <a:lnTo>
                    <a:pt x="822604" y="377088"/>
                  </a:lnTo>
                  <a:lnTo>
                    <a:pt x="825792" y="361429"/>
                  </a:lnTo>
                  <a:close/>
                </a:path>
                <a:path w="7137400" h="1350009">
                  <a:moveTo>
                    <a:pt x="1198130" y="1309446"/>
                  </a:moveTo>
                  <a:lnTo>
                    <a:pt x="1194955" y="1293774"/>
                  </a:lnTo>
                  <a:lnTo>
                    <a:pt x="1186281" y="1280947"/>
                  </a:lnTo>
                  <a:lnTo>
                    <a:pt x="1173454" y="1272286"/>
                  </a:lnTo>
                  <a:lnTo>
                    <a:pt x="1157795" y="1269098"/>
                  </a:lnTo>
                  <a:lnTo>
                    <a:pt x="1142136" y="1272286"/>
                  </a:lnTo>
                  <a:lnTo>
                    <a:pt x="1129309" y="1280947"/>
                  </a:lnTo>
                  <a:lnTo>
                    <a:pt x="1120635" y="1293774"/>
                  </a:lnTo>
                  <a:lnTo>
                    <a:pt x="1117460" y="1309446"/>
                  </a:lnTo>
                  <a:lnTo>
                    <a:pt x="1120635" y="1325105"/>
                  </a:lnTo>
                  <a:lnTo>
                    <a:pt x="1129309" y="1337932"/>
                  </a:lnTo>
                  <a:lnTo>
                    <a:pt x="1142136" y="1346593"/>
                  </a:lnTo>
                  <a:lnTo>
                    <a:pt x="1157795" y="1349781"/>
                  </a:lnTo>
                  <a:lnTo>
                    <a:pt x="1173454" y="1346593"/>
                  </a:lnTo>
                  <a:lnTo>
                    <a:pt x="1186281" y="1337932"/>
                  </a:lnTo>
                  <a:lnTo>
                    <a:pt x="1194955" y="1325105"/>
                  </a:lnTo>
                  <a:lnTo>
                    <a:pt x="1198130" y="1309446"/>
                  </a:lnTo>
                  <a:close/>
                </a:path>
                <a:path w="7137400" h="1350009">
                  <a:moveTo>
                    <a:pt x="1198130" y="993571"/>
                  </a:moveTo>
                  <a:lnTo>
                    <a:pt x="1194955" y="977734"/>
                  </a:lnTo>
                  <a:lnTo>
                    <a:pt x="1186281" y="964933"/>
                  </a:lnTo>
                  <a:lnTo>
                    <a:pt x="1173454" y="956360"/>
                  </a:lnTo>
                  <a:lnTo>
                    <a:pt x="1157795" y="953223"/>
                  </a:lnTo>
                  <a:lnTo>
                    <a:pt x="1142136" y="956411"/>
                  </a:lnTo>
                  <a:lnTo>
                    <a:pt x="1129309" y="965073"/>
                  </a:lnTo>
                  <a:lnTo>
                    <a:pt x="1120635" y="977900"/>
                  </a:lnTo>
                  <a:lnTo>
                    <a:pt x="1117460" y="993571"/>
                  </a:lnTo>
                  <a:lnTo>
                    <a:pt x="1120635" y="1009230"/>
                  </a:lnTo>
                  <a:lnTo>
                    <a:pt x="1129309" y="1022057"/>
                  </a:lnTo>
                  <a:lnTo>
                    <a:pt x="1142136" y="1030732"/>
                  </a:lnTo>
                  <a:lnTo>
                    <a:pt x="1157795" y="1033907"/>
                  </a:lnTo>
                  <a:lnTo>
                    <a:pt x="1173454" y="1030732"/>
                  </a:lnTo>
                  <a:lnTo>
                    <a:pt x="1186281" y="1022057"/>
                  </a:lnTo>
                  <a:lnTo>
                    <a:pt x="1194955" y="1009230"/>
                  </a:lnTo>
                  <a:lnTo>
                    <a:pt x="1198130" y="993571"/>
                  </a:lnTo>
                  <a:close/>
                </a:path>
                <a:path w="7137400" h="1350009">
                  <a:moveTo>
                    <a:pt x="1198130" y="677291"/>
                  </a:moveTo>
                  <a:lnTo>
                    <a:pt x="1194955" y="661631"/>
                  </a:lnTo>
                  <a:lnTo>
                    <a:pt x="1186281" y="648804"/>
                  </a:lnTo>
                  <a:lnTo>
                    <a:pt x="1173454" y="640130"/>
                  </a:lnTo>
                  <a:lnTo>
                    <a:pt x="1157795" y="636955"/>
                  </a:lnTo>
                  <a:lnTo>
                    <a:pt x="1142136" y="640130"/>
                  </a:lnTo>
                  <a:lnTo>
                    <a:pt x="1129309" y="648804"/>
                  </a:lnTo>
                  <a:lnTo>
                    <a:pt x="1120635" y="661631"/>
                  </a:lnTo>
                  <a:lnTo>
                    <a:pt x="1117460" y="677291"/>
                  </a:lnTo>
                  <a:lnTo>
                    <a:pt x="1120635" y="692962"/>
                  </a:lnTo>
                  <a:lnTo>
                    <a:pt x="1129309" y="705789"/>
                  </a:lnTo>
                  <a:lnTo>
                    <a:pt x="1142136" y="714451"/>
                  </a:lnTo>
                  <a:lnTo>
                    <a:pt x="1157795" y="717638"/>
                  </a:lnTo>
                  <a:lnTo>
                    <a:pt x="1173454" y="714451"/>
                  </a:lnTo>
                  <a:lnTo>
                    <a:pt x="1186281" y="705789"/>
                  </a:lnTo>
                  <a:lnTo>
                    <a:pt x="1194955" y="692962"/>
                  </a:lnTo>
                  <a:lnTo>
                    <a:pt x="1198130" y="677291"/>
                  </a:lnTo>
                  <a:close/>
                </a:path>
                <a:path w="7137400" h="1350009">
                  <a:moveTo>
                    <a:pt x="1198130" y="361429"/>
                  </a:moveTo>
                  <a:lnTo>
                    <a:pt x="1194955" y="345757"/>
                  </a:lnTo>
                  <a:lnTo>
                    <a:pt x="1186281" y="332930"/>
                  </a:lnTo>
                  <a:lnTo>
                    <a:pt x="1173454" y="324269"/>
                  </a:lnTo>
                  <a:lnTo>
                    <a:pt x="1157795" y="321081"/>
                  </a:lnTo>
                  <a:lnTo>
                    <a:pt x="1142136" y="324269"/>
                  </a:lnTo>
                  <a:lnTo>
                    <a:pt x="1129309" y="332930"/>
                  </a:lnTo>
                  <a:lnTo>
                    <a:pt x="1120635" y="345757"/>
                  </a:lnTo>
                  <a:lnTo>
                    <a:pt x="1117460" y="361429"/>
                  </a:lnTo>
                  <a:lnTo>
                    <a:pt x="1120635" y="377088"/>
                  </a:lnTo>
                  <a:lnTo>
                    <a:pt x="1129309" y="389915"/>
                  </a:lnTo>
                  <a:lnTo>
                    <a:pt x="1142136" y="398576"/>
                  </a:lnTo>
                  <a:lnTo>
                    <a:pt x="1157795" y="401764"/>
                  </a:lnTo>
                  <a:lnTo>
                    <a:pt x="1173454" y="398576"/>
                  </a:lnTo>
                  <a:lnTo>
                    <a:pt x="1186281" y="389915"/>
                  </a:lnTo>
                  <a:lnTo>
                    <a:pt x="1194955" y="377088"/>
                  </a:lnTo>
                  <a:lnTo>
                    <a:pt x="1198130" y="361429"/>
                  </a:lnTo>
                  <a:close/>
                </a:path>
                <a:path w="7137400" h="1350009">
                  <a:moveTo>
                    <a:pt x="7137006" y="64414"/>
                  </a:moveTo>
                  <a:lnTo>
                    <a:pt x="7131939" y="39382"/>
                  </a:lnTo>
                  <a:lnTo>
                    <a:pt x="7118109" y="18897"/>
                  </a:lnTo>
                  <a:lnTo>
                    <a:pt x="7097623" y="5067"/>
                  </a:lnTo>
                  <a:lnTo>
                    <a:pt x="7072592" y="0"/>
                  </a:lnTo>
                  <a:lnTo>
                    <a:pt x="6210795" y="0"/>
                  </a:lnTo>
                  <a:lnTo>
                    <a:pt x="6185751" y="5067"/>
                  </a:lnTo>
                  <a:lnTo>
                    <a:pt x="6165266" y="18897"/>
                  </a:lnTo>
                  <a:lnTo>
                    <a:pt x="6151448" y="39382"/>
                  </a:lnTo>
                  <a:lnTo>
                    <a:pt x="6146368" y="64414"/>
                  </a:lnTo>
                  <a:lnTo>
                    <a:pt x="6146368" y="926211"/>
                  </a:lnTo>
                  <a:lnTo>
                    <a:pt x="6151448" y="951255"/>
                  </a:lnTo>
                  <a:lnTo>
                    <a:pt x="6165266" y="971740"/>
                  </a:lnTo>
                  <a:lnTo>
                    <a:pt x="6185751" y="985558"/>
                  </a:lnTo>
                  <a:lnTo>
                    <a:pt x="6210795" y="990638"/>
                  </a:lnTo>
                  <a:lnTo>
                    <a:pt x="7072592" y="990638"/>
                  </a:lnTo>
                  <a:lnTo>
                    <a:pt x="7097623" y="985558"/>
                  </a:lnTo>
                  <a:lnTo>
                    <a:pt x="7118109" y="971740"/>
                  </a:lnTo>
                  <a:lnTo>
                    <a:pt x="7131939" y="951255"/>
                  </a:lnTo>
                  <a:lnTo>
                    <a:pt x="7137006" y="926211"/>
                  </a:lnTo>
                  <a:lnTo>
                    <a:pt x="7137006" y="64414"/>
                  </a:lnTo>
                  <a:close/>
                </a:path>
              </a:pathLst>
            </a:custGeom>
            <a:solidFill>
              <a:srgbClr val="ECB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0"/>
            <a:ext cx="770890" cy="8494395"/>
          </a:xfrm>
          <a:custGeom>
            <a:avLst/>
            <a:gdLst/>
            <a:ahLst/>
            <a:cxnLst/>
            <a:rect l="l" t="t" r="r" b="b"/>
            <a:pathLst>
              <a:path w="770890" h="8494395">
                <a:moveTo>
                  <a:pt x="770627" y="8494189"/>
                </a:moveTo>
                <a:lnTo>
                  <a:pt x="0" y="8494189"/>
                </a:lnTo>
                <a:lnTo>
                  <a:pt x="0" y="0"/>
                </a:lnTo>
                <a:lnTo>
                  <a:pt x="770627" y="0"/>
                </a:lnTo>
                <a:lnTo>
                  <a:pt x="770627" y="8494189"/>
                </a:lnTo>
                <a:close/>
              </a:path>
            </a:pathLst>
          </a:custGeom>
          <a:solidFill>
            <a:srgbClr val="ECB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09227" y="1596947"/>
            <a:ext cx="9323277" cy="6427665"/>
          </a:xfrm>
          <a:custGeom>
            <a:avLst/>
            <a:gdLst/>
            <a:ahLst/>
            <a:cxnLst/>
            <a:rect l="l" t="t" r="r" b="b"/>
            <a:pathLst>
              <a:path w="9023350" h="5756275">
                <a:moveTo>
                  <a:pt x="8840283" y="5755787"/>
                </a:moveTo>
                <a:lnTo>
                  <a:pt x="182746" y="5755787"/>
                </a:lnTo>
                <a:lnTo>
                  <a:pt x="134246" y="5749243"/>
                </a:lnTo>
                <a:lnTo>
                  <a:pt x="90613" y="5730786"/>
                </a:lnTo>
                <a:lnTo>
                  <a:pt x="53612" y="5702175"/>
                </a:lnTo>
                <a:lnTo>
                  <a:pt x="25001" y="5665173"/>
                </a:lnTo>
                <a:lnTo>
                  <a:pt x="6543" y="5621541"/>
                </a:lnTo>
                <a:lnTo>
                  <a:pt x="0" y="5573040"/>
                </a:lnTo>
                <a:lnTo>
                  <a:pt x="0" y="182747"/>
                </a:lnTo>
                <a:lnTo>
                  <a:pt x="6543" y="134246"/>
                </a:lnTo>
                <a:lnTo>
                  <a:pt x="25001" y="90614"/>
                </a:lnTo>
                <a:lnTo>
                  <a:pt x="53612" y="53612"/>
                </a:lnTo>
                <a:lnTo>
                  <a:pt x="90613" y="25001"/>
                </a:lnTo>
                <a:lnTo>
                  <a:pt x="134246" y="6543"/>
                </a:lnTo>
                <a:lnTo>
                  <a:pt x="182747" y="0"/>
                </a:lnTo>
                <a:lnTo>
                  <a:pt x="8840282" y="0"/>
                </a:lnTo>
                <a:lnTo>
                  <a:pt x="8888783" y="6543"/>
                </a:lnTo>
                <a:lnTo>
                  <a:pt x="8932415" y="25001"/>
                </a:lnTo>
                <a:lnTo>
                  <a:pt x="8969416" y="53612"/>
                </a:lnTo>
                <a:lnTo>
                  <a:pt x="8998027" y="90614"/>
                </a:lnTo>
                <a:lnTo>
                  <a:pt x="9016484" y="134246"/>
                </a:lnTo>
                <a:lnTo>
                  <a:pt x="9023028" y="182747"/>
                </a:lnTo>
                <a:lnTo>
                  <a:pt x="9023028" y="5573040"/>
                </a:lnTo>
                <a:lnTo>
                  <a:pt x="9016484" y="5621541"/>
                </a:lnTo>
                <a:lnTo>
                  <a:pt x="8998027" y="5665173"/>
                </a:lnTo>
                <a:lnTo>
                  <a:pt x="8969416" y="5702175"/>
                </a:lnTo>
                <a:lnTo>
                  <a:pt x="8932415" y="5730786"/>
                </a:lnTo>
                <a:lnTo>
                  <a:pt x="8888783" y="5749243"/>
                </a:lnTo>
                <a:lnTo>
                  <a:pt x="8840283" y="5755787"/>
                </a:lnTo>
                <a:close/>
              </a:path>
            </a:pathLst>
          </a:custGeom>
          <a:solidFill>
            <a:srgbClr val="ECB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23847" y="154330"/>
            <a:ext cx="18008657" cy="10133242"/>
            <a:chOff x="23847" y="154330"/>
            <a:chExt cx="18008657" cy="10133242"/>
          </a:xfrm>
        </p:grpSpPr>
        <p:sp>
          <p:nvSpPr>
            <p:cNvPr id="15" name="object 15"/>
            <p:cNvSpPr/>
            <p:nvPr/>
          </p:nvSpPr>
          <p:spPr>
            <a:xfrm>
              <a:off x="14183769" y="154330"/>
              <a:ext cx="3848735" cy="1346200"/>
            </a:xfrm>
            <a:custGeom>
              <a:avLst/>
              <a:gdLst/>
              <a:ahLst/>
              <a:cxnLst/>
              <a:rect l="l" t="t" r="r" b="b"/>
              <a:pathLst>
                <a:path w="3848734" h="1346200">
                  <a:moveTo>
                    <a:pt x="3760685" y="1346201"/>
                  </a:moveTo>
                  <a:lnTo>
                    <a:pt x="87542" y="1346201"/>
                  </a:lnTo>
                  <a:lnTo>
                    <a:pt x="53513" y="1339306"/>
                  </a:lnTo>
                  <a:lnTo>
                    <a:pt x="25681" y="1320519"/>
                  </a:lnTo>
                  <a:lnTo>
                    <a:pt x="6894" y="1292687"/>
                  </a:lnTo>
                  <a:lnTo>
                    <a:pt x="0" y="1258663"/>
                  </a:lnTo>
                  <a:lnTo>
                    <a:pt x="0" y="87538"/>
                  </a:lnTo>
                  <a:lnTo>
                    <a:pt x="6894" y="53514"/>
                  </a:lnTo>
                  <a:lnTo>
                    <a:pt x="25681" y="25682"/>
                  </a:lnTo>
                  <a:lnTo>
                    <a:pt x="53513" y="6895"/>
                  </a:lnTo>
                  <a:lnTo>
                    <a:pt x="87542" y="0"/>
                  </a:lnTo>
                  <a:lnTo>
                    <a:pt x="3760684" y="0"/>
                  </a:lnTo>
                  <a:lnTo>
                    <a:pt x="3794713" y="6895"/>
                  </a:lnTo>
                  <a:lnTo>
                    <a:pt x="3822545" y="25682"/>
                  </a:lnTo>
                  <a:lnTo>
                    <a:pt x="3841333" y="53514"/>
                  </a:lnTo>
                  <a:lnTo>
                    <a:pt x="3848227" y="87538"/>
                  </a:lnTo>
                  <a:lnTo>
                    <a:pt x="3848227" y="1258663"/>
                  </a:lnTo>
                  <a:lnTo>
                    <a:pt x="3841333" y="1292687"/>
                  </a:lnTo>
                  <a:lnTo>
                    <a:pt x="3822545" y="1320519"/>
                  </a:lnTo>
                  <a:lnTo>
                    <a:pt x="3794713" y="1339306"/>
                  </a:lnTo>
                  <a:lnTo>
                    <a:pt x="3760685" y="1346201"/>
                  </a:lnTo>
                  <a:close/>
                </a:path>
              </a:pathLst>
            </a:custGeom>
            <a:solidFill>
              <a:srgbClr val="ECB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847" y="956179"/>
              <a:ext cx="14519910" cy="20320"/>
            </a:xfrm>
            <a:custGeom>
              <a:avLst/>
              <a:gdLst/>
              <a:ahLst/>
              <a:cxnLst/>
              <a:rect l="l" t="t" r="r" b="b"/>
              <a:pathLst>
                <a:path w="14519910" h="20319">
                  <a:moveTo>
                    <a:pt x="0" y="20099"/>
                  </a:moveTo>
                  <a:lnTo>
                    <a:pt x="14519344" y="0"/>
                  </a:lnTo>
                </a:path>
              </a:pathLst>
            </a:custGeom>
            <a:ln w="47625">
              <a:solidFill>
                <a:srgbClr val="ECB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90017" y="338174"/>
              <a:ext cx="3059276" cy="97851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28903" y="1256761"/>
              <a:ext cx="229261" cy="23692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4728928" y="455459"/>
              <a:ext cx="2920365" cy="1000125"/>
            </a:xfrm>
            <a:custGeom>
              <a:avLst/>
              <a:gdLst/>
              <a:ahLst/>
              <a:cxnLst/>
              <a:rect l="l" t="t" r="r" b="b"/>
              <a:pathLst>
                <a:path w="2920365" h="1000125">
                  <a:moveTo>
                    <a:pt x="2767094" y="1000124"/>
                  </a:moveTo>
                  <a:lnTo>
                    <a:pt x="2839959" y="979209"/>
                  </a:lnTo>
                  <a:lnTo>
                    <a:pt x="2872730" y="953891"/>
                  </a:lnTo>
                  <a:lnTo>
                    <a:pt x="2898048" y="921121"/>
                  </a:lnTo>
                  <a:lnTo>
                    <a:pt x="2914372" y="882443"/>
                  </a:lnTo>
                  <a:lnTo>
                    <a:pt x="2920156" y="839399"/>
                  </a:lnTo>
                  <a:lnTo>
                    <a:pt x="2920156" y="161915"/>
                  </a:lnTo>
                  <a:lnTo>
                    <a:pt x="2914372" y="118872"/>
                  </a:lnTo>
                  <a:lnTo>
                    <a:pt x="2898048" y="80193"/>
                  </a:lnTo>
                  <a:lnTo>
                    <a:pt x="2872730" y="47424"/>
                  </a:lnTo>
                  <a:lnTo>
                    <a:pt x="2839959" y="22106"/>
                  </a:lnTo>
                  <a:lnTo>
                    <a:pt x="2801279" y="5783"/>
                  </a:lnTo>
                  <a:lnTo>
                    <a:pt x="2758233" y="0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499330" y="1000062"/>
              <a:ext cx="47625" cy="9287510"/>
            </a:xfrm>
            <a:custGeom>
              <a:avLst/>
              <a:gdLst/>
              <a:ahLst/>
              <a:cxnLst/>
              <a:rect l="l" t="t" r="r" b="b"/>
              <a:pathLst>
                <a:path w="47625" h="9287510">
                  <a:moveTo>
                    <a:pt x="47624" y="9286936"/>
                  </a:moveTo>
                  <a:lnTo>
                    <a:pt x="0" y="9286936"/>
                  </a:lnTo>
                  <a:lnTo>
                    <a:pt x="0" y="0"/>
                  </a:lnTo>
                  <a:lnTo>
                    <a:pt x="47624" y="0"/>
                  </a:lnTo>
                  <a:lnTo>
                    <a:pt x="47624" y="9286936"/>
                  </a:lnTo>
                  <a:close/>
                </a:path>
              </a:pathLst>
            </a:custGeom>
            <a:solidFill>
              <a:srgbClr val="ECB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8258" y="4595764"/>
              <a:ext cx="209896" cy="20989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8258" y="8733996"/>
              <a:ext cx="209896" cy="20989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444000" y="9106982"/>
              <a:ext cx="445770" cy="651510"/>
            </a:xfrm>
            <a:custGeom>
              <a:avLst/>
              <a:gdLst/>
              <a:ahLst/>
              <a:cxnLst/>
              <a:rect l="l" t="t" r="r" b="b"/>
              <a:pathLst>
                <a:path w="445770" h="651509">
                  <a:moveTo>
                    <a:pt x="101845" y="651372"/>
                  </a:moveTo>
                  <a:lnTo>
                    <a:pt x="40417" y="633517"/>
                  </a:lnTo>
                  <a:lnTo>
                    <a:pt x="1215" y="578573"/>
                  </a:lnTo>
                  <a:lnTo>
                    <a:pt x="0" y="547627"/>
                  </a:lnTo>
                  <a:lnTo>
                    <a:pt x="16401" y="519928"/>
                  </a:lnTo>
                  <a:lnTo>
                    <a:pt x="219851" y="330783"/>
                  </a:lnTo>
                  <a:lnTo>
                    <a:pt x="22758" y="138463"/>
                  </a:lnTo>
                  <a:lnTo>
                    <a:pt x="2940" y="106220"/>
                  </a:lnTo>
                  <a:lnTo>
                    <a:pt x="2591" y="72631"/>
                  </a:lnTo>
                  <a:lnTo>
                    <a:pt x="17172" y="41454"/>
                  </a:lnTo>
                  <a:lnTo>
                    <a:pt x="42144" y="16450"/>
                  </a:lnTo>
                  <a:lnTo>
                    <a:pt x="72969" y="1379"/>
                  </a:lnTo>
                  <a:lnTo>
                    <a:pt x="105108" y="0"/>
                  </a:lnTo>
                  <a:lnTo>
                    <a:pt x="134021" y="16072"/>
                  </a:lnTo>
                  <a:lnTo>
                    <a:pt x="445553" y="330783"/>
                  </a:lnTo>
                  <a:lnTo>
                    <a:pt x="130842" y="635958"/>
                  </a:lnTo>
                  <a:lnTo>
                    <a:pt x="101845" y="6513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8709226" y="8415622"/>
            <a:ext cx="9339201" cy="1811843"/>
          </a:xfrm>
          <a:custGeom>
            <a:avLst/>
            <a:gdLst/>
            <a:ahLst/>
            <a:cxnLst/>
            <a:rect l="l" t="t" r="r" b="b"/>
            <a:pathLst>
              <a:path w="9011919" h="1797050">
                <a:moveTo>
                  <a:pt x="8828753" y="1796780"/>
                </a:moveTo>
                <a:lnTo>
                  <a:pt x="182742" y="1796780"/>
                </a:lnTo>
                <a:lnTo>
                  <a:pt x="134245" y="1790237"/>
                </a:lnTo>
                <a:lnTo>
                  <a:pt x="90613" y="1771779"/>
                </a:lnTo>
                <a:lnTo>
                  <a:pt x="53611" y="1743168"/>
                </a:lnTo>
                <a:lnTo>
                  <a:pt x="25001" y="1706166"/>
                </a:lnTo>
                <a:lnTo>
                  <a:pt x="6543" y="1662534"/>
                </a:lnTo>
                <a:lnTo>
                  <a:pt x="0" y="1614035"/>
                </a:lnTo>
                <a:lnTo>
                  <a:pt x="0" y="182745"/>
                </a:lnTo>
                <a:lnTo>
                  <a:pt x="6543" y="134246"/>
                </a:lnTo>
                <a:lnTo>
                  <a:pt x="25001" y="90614"/>
                </a:lnTo>
                <a:lnTo>
                  <a:pt x="53611" y="53612"/>
                </a:lnTo>
                <a:lnTo>
                  <a:pt x="90613" y="25001"/>
                </a:lnTo>
                <a:lnTo>
                  <a:pt x="134245" y="6543"/>
                </a:lnTo>
                <a:lnTo>
                  <a:pt x="182747" y="0"/>
                </a:lnTo>
                <a:lnTo>
                  <a:pt x="8828748" y="0"/>
                </a:lnTo>
                <a:lnTo>
                  <a:pt x="8877249" y="6543"/>
                </a:lnTo>
                <a:lnTo>
                  <a:pt x="8920881" y="25001"/>
                </a:lnTo>
                <a:lnTo>
                  <a:pt x="8957882" y="53612"/>
                </a:lnTo>
                <a:lnTo>
                  <a:pt x="8986492" y="90614"/>
                </a:lnTo>
                <a:lnTo>
                  <a:pt x="9004950" y="134246"/>
                </a:lnTo>
                <a:lnTo>
                  <a:pt x="9011494" y="182745"/>
                </a:lnTo>
                <a:lnTo>
                  <a:pt x="9011494" y="1614035"/>
                </a:lnTo>
                <a:lnTo>
                  <a:pt x="9004950" y="1662534"/>
                </a:lnTo>
                <a:lnTo>
                  <a:pt x="8986492" y="1706166"/>
                </a:lnTo>
                <a:lnTo>
                  <a:pt x="8957882" y="1743168"/>
                </a:lnTo>
                <a:lnTo>
                  <a:pt x="8920881" y="1771779"/>
                </a:lnTo>
                <a:lnTo>
                  <a:pt x="8877249" y="1790237"/>
                </a:lnTo>
                <a:lnTo>
                  <a:pt x="8828753" y="1796780"/>
                </a:lnTo>
                <a:close/>
              </a:path>
            </a:pathLst>
          </a:custGeom>
          <a:solidFill>
            <a:srgbClr val="ECB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908659" y="8453327"/>
            <a:ext cx="9041509" cy="16542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15"/>
              </a:lnSpc>
              <a:spcBef>
                <a:spcPts val="100"/>
              </a:spcBef>
            </a:pPr>
            <a:r>
              <a:rPr lang="ru-RU" sz="2800" spc="10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- Внесены изменения в Учредительный договор НМА согласно долей участия соучредителей. (принятие в состав Учредителей нового сэйлс хауса ТОО «Media Nova»)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2588933" y="168275"/>
            <a:ext cx="99060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960">
              <a:lnSpc>
                <a:spcPct val="100000"/>
              </a:lnSpc>
              <a:spcBef>
                <a:spcPts val="100"/>
              </a:spcBef>
            </a:pPr>
            <a:r>
              <a:rPr spc="680" dirty="0">
                <a:solidFill>
                  <a:srgbClr val="FFFFFF"/>
                </a:solidFill>
              </a:rPr>
              <a:t>ЧТО</a:t>
            </a:r>
            <a:r>
              <a:rPr spc="240" dirty="0">
                <a:solidFill>
                  <a:srgbClr val="FFFFFF"/>
                </a:solidFill>
              </a:rPr>
              <a:t> </a:t>
            </a:r>
            <a:r>
              <a:rPr spc="770" dirty="0">
                <a:solidFill>
                  <a:srgbClr val="FFFFFF"/>
                </a:solidFill>
              </a:rPr>
              <a:t>БЫЛО</a:t>
            </a:r>
            <a:r>
              <a:rPr spc="240" dirty="0">
                <a:solidFill>
                  <a:srgbClr val="FFFFFF"/>
                </a:solidFill>
              </a:rPr>
              <a:t> </a:t>
            </a:r>
            <a:r>
              <a:rPr spc="740" dirty="0"/>
              <a:t>СДЕЛАНО</a:t>
            </a:r>
            <a:r>
              <a:rPr spc="245" dirty="0"/>
              <a:t> </a:t>
            </a:r>
            <a:r>
              <a:rPr spc="775" dirty="0"/>
              <a:t>В</a:t>
            </a:r>
            <a:r>
              <a:rPr spc="240" dirty="0"/>
              <a:t> </a:t>
            </a:r>
            <a:r>
              <a:rPr spc="420" dirty="0" smtClean="0"/>
              <a:t>202</a:t>
            </a:r>
            <a:r>
              <a:rPr lang="ru-RU" spc="420" dirty="0" smtClean="0"/>
              <a:t>4</a:t>
            </a:r>
            <a:endParaRPr spc="420" dirty="0"/>
          </a:p>
        </p:txBody>
      </p:sp>
      <p:sp>
        <p:nvSpPr>
          <p:cNvPr id="27" name="object 25"/>
          <p:cNvSpPr txBox="1"/>
          <p:nvPr/>
        </p:nvSpPr>
        <p:spPr>
          <a:xfrm>
            <a:off x="8118622" y="1684373"/>
            <a:ext cx="10626577" cy="67941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15"/>
              </a:lnSpc>
              <a:spcBef>
                <a:spcPts val="100"/>
              </a:spcBef>
            </a:pPr>
            <a:r>
              <a:rPr lang="en-US" sz="2800" spc="10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sz="2800" spc="10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800" spc="-7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течении</a:t>
            </a:r>
            <a:r>
              <a:rPr sz="2800" spc="-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sz="2800" spc="-2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3785" marR="627380" indent="-457200">
              <a:lnSpc>
                <a:spcPts val="3080"/>
              </a:lnSpc>
              <a:spcBef>
                <a:spcPts val="190"/>
              </a:spcBef>
              <a:buFont typeface="Arial" panose="020B0604020202020204" pitchFamily="34" charset="0"/>
              <a:buChar char="•"/>
            </a:pPr>
            <a:r>
              <a:rPr lang="ru-RU" sz="2800" spc="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Осуществлён 4-х месячный тестовый запуск расширения панели измерения за счет RPD данных</a:t>
            </a:r>
            <a:endParaRPr lang="en-US" sz="2800" spc="6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3785" marR="627380" indent="-457200">
              <a:lnSpc>
                <a:spcPts val="3080"/>
              </a:lnSpc>
              <a:spcBef>
                <a:spcPts val="190"/>
              </a:spcBef>
              <a:buFont typeface="Arial" panose="020B0604020202020204" pitchFamily="34" charset="0"/>
              <a:buChar char="•"/>
            </a:pPr>
            <a:endParaRPr lang="en-US" sz="2800" spc="6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3785" marR="627380" indent="-457200">
              <a:lnSpc>
                <a:spcPts val="3080"/>
              </a:lnSpc>
              <a:spcBef>
                <a:spcPts val="190"/>
              </a:spcBef>
              <a:buFont typeface="Arial" panose="020B0604020202020204" pitchFamily="34" charset="0"/>
              <a:buChar char="•"/>
            </a:pPr>
            <a:r>
              <a:rPr lang="ru-RU" sz="2800" spc="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ежеквартального выборочного международного аудита компанией 3М3А. Анализ результатов и принятие решений</a:t>
            </a:r>
            <a:endParaRPr lang="en-US" sz="2800" spc="6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3785" marR="627380" indent="-457200">
              <a:lnSpc>
                <a:spcPts val="3080"/>
              </a:lnSpc>
              <a:spcBef>
                <a:spcPts val="190"/>
              </a:spcBef>
              <a:buFont typeface="Arial" panose="020B0604020202020204" pitchFamily="34" charset="0"/>
              <a:buChar char="•"/>
            </a:pPr>
            <a:endParaRPr lang="ru-RU" sz="2800" spc="6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3785" marR="627380" indent="-457200">
              <a:lnSpc>
                <a:spcPts val="3080"/>
              </a:lnSpc>
              <a:spcBef>
                <a:spcPts val="190"/>
              </a:spcBef>
              <a:buFont typeface="Arial" panose="020B0604020202020204" pitchFamily="34" charset="0"/>
              <a:buChar char="•"/>
            </a:pPr>
            <a:r>
              <a:rPr lang="ru-RU" sz="2800" spc="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проект Регламента работы ОЮЛ «Национальная Медиа Ассоциация»</a:t>
            </a:r>
          </a:p>
          <a:p>
            <a:pPr marL="1073785" marR="627380" indent="-457200">
              <a:lnSpc>
                <a:spcPts val="3080"/>
              </a:lnSpc>
              <a:spcBef>
                <a:spcPts val="190"/>
              </a:spcBef>
              <a:buFont typeface="Arial" panose="020B0604020202020204" pitchFamily="34" charset="0"/>
              <a:buChar char="•"/>
            </a:pPr>
            <a:endParaRPr lang="ru-RU" sz="2800" spc="6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3785" marR="627380" indent="-457200">
              <a:lnSpc>
                <a:spcPts val="3080"/>
              </a:lnSpc>
              <a:spcBef>
                <a:spcPts val="190"/>
              </a:spcBef>
              <a:buFont typeface="Arial" panose="020B0604020202020204" pitchFamily="34" charset="0"/>
              <a:buChar char="•"/>
            </a:pPr>
            <a:r>
              <a:rPr lang="ru-RU" sz="2800" spc="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Регулярное участие в Обсуждениях проекта Закона </a:t>
            </a:r>
            <a:r>
              <a:rPr lang="en-US" sz="2800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spc="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масс-медиа»</a:t>
            </a:r>
            <a:endParaRPr lang="en-US" sz="2800" spc="6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3785" marR="627380" indent="-457200">
              <a:lnSpc>
                <a:spcPts val="3080"/>
              </a:lnSpc>
              <a:spcBef>
                <a:spcPts val="190"/>
              </a:spcBef>
              <a:buFont typeface="Arial" panose="020B0604020202020204" pitchFamily="34" charset="0"/>
              <a:buChar char="•"/>
            </a:pPr>
            <a:endParaRPr lang="en-US" sz="2800" spc="6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3785" marR="627380" indent="-457200">
              <a:lnSpc>
                <a:spcPts val="3080"/>
              </a:lnSpc>
              <a:spcBef>
                <a:spcPts val="190"/>
              </a:spcBef>
              <a:buFont typeface="Arial" panose="020B0604020202020204" pitchFamily="34" charset="0"/>
              <a:buChar char="•"/>
            </a:pPr>
            <a:r>
              <a:rPr lang="ru-RU" sz="2800" spc="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sz="2800" spc="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800" spc="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заседаний </a:t>
            </a:r>
            <a:r>
              <a:rPr lang="ru-RU" sz="2800" spc="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Экспертного совета</a:t>
            </a:r>
          </a:p>
          <a:p>
            <a:pPr>
              <a:lnSpc>
                <a:spcPct val="100000"/>
              </a:lnSpc>
              <a:spcBef>
                <a:spcPts val="1570"/>
              </a:spcBef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137525" cy="10287000"/>
            <a:chOff x="0" y="0"/>
            <a:chExt cx="8137525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162675" cy="10287000"/>
            </a:xfrm>
            <a:custGeom>
              <a:avLst/>
              <a:gdLst/>
              <a:ahLst/>
              <a:cxnLst/>
              <a:rect l="l" t="t" r="r" b="b"/>
              <a:pathLst>
                <a:path w="6162675" h="10287000">
                  <a:moveTo>
                    <a:pt x="6162674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6162674" y="0"/>
                  </a:lnTo>
                  <a:lnTo>
                    <a:pt x="6162674" y="10286999"/>
                  </a:lnTo>
                  <a:close/>
                </a:path>
              </a:pathLst>
            </a:custGeom>
            <a:solidFill>
              <a:srgbClr val="2129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7710" y="0"/>
              <a:ext cx="6159530" cy="85780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1"/>
              <a:ext cx="8004175" cy="10287000"/>
            </a:xfrm>
            <a:custGeom>
              <a:avLst/>
              <a:gdLst/>
              <a:ahLst/>
              <a:cxnLst/>
              <a:rect l="l" t="t" r="r" b="b"/>
              <a:pathLst>
                <a:path w="8004175" h="10287000">
                  <a:moveTo>
                    <a:pt x="1080909" y="10246639"/>
                  </a:moveTo>
                  <a:lnTo>
                    <a:pt x="1077734" y="10230968"/>
                  </a:lnTo>
                  <a:lnTo>
                    <a:pt x="1069060" y="10218141"/>
                  </a:lnTo>
                  <a:lnTo>
                    <a:pt x="1056233" y="10209479"/>
                  </a:lnTo>
                  <a:lnTo>
                    <a:pt x="1040574" y="10206291"/>
                  </a:lnTo>
                  <a:lnTo>
                    <a:pt x="1024902" y="10209479"/>
                  </a:lnTo>
                  <a:lnTo>
                    <a:pt x="1012075" y="10218141"/>
                  </a:lnTo>
                  <a:lnTo>
                    <a:pt x="1003414" y="10230968"/>
                  </a:lnTo>
                  <a:lnTo>
                    <a:pt x="1000226" y="10246639"/>
                  </a:lnTo>
                  <a:lnTo>
                    <a:pt x="1003414" y="10262298"/>
                  </a:lnTo>
                  <a:lnTo>
                    <a:pt x="1012075" y="10275125"/>
                  </a:lnTo>
                  <a:lnTo>
                    <a:pt x="1024902" y="10283787"/>
                  </a:lnTo>
                  <a:lnTo>
                    <a:pt x="1040574" y="10286975"/>
                  </a:lnTo>
                  <a:lnTo>
                    <a:pt x="1056233" y="10283787"/>
                  </a:lnTo>
                  <a:lnTo>
                    <a:pt x="1069060" y="10275125"/>
                  </a:lnTo>
                  <a:lnTo>
                    <a:pt x="1077734" y="10262298"/>
                  </a:lnTo>
                  <a:lnTo>
                    <a:pt x="1080909" y="10246639"/>
                  </a:lnTo>
                  <a:close/>
                </a:path>
                <a:path w="8004175" h="10287000">
                  <a:moveTo>
                    <a:pt x="1080909" y="9930765"/>
                  </a:moveTo>
                  <a:lnTo>
                    <a:pt x="1077734" y="9914928"/>
                  </a:lnTo>
                  <a:lnTo>
                    <a:pt x="1069060" y="9902126"/>
                  </a:lnTo>
                  <a:lnTo>
                    <a:pt x="1056233" y="9893554"/>
                  </a:lnTo>
                  <a:lnTo>
                    <a:pt x="1040574" y="9890417"/>
                  </a:lnTo>
                  <a:lnTo>
                    <a:pt x="1024902" y="9893605"/>
                  </a:lnTo>
                  <a:lnTo>
                    <a:pt x="1012075" y="9902266"/>
                  </a:lnTo>
                  <a:lnTo>
                    <a:pt x="1003414" y="9915093"/>
                  </a:lnTo>
                  <a:lnTo>
                    <a:pt x="1000226" y="9930765"/>
                  </a:lnTo>
                  <a:lnTo>
                    <a:pt x="1003414" y="9946424"/>
                  </a:lnTo>
                  <a:lnTo>
                    <a:pt x="1012075" y="9959251"/>
                  </a:lnTo>
                  <a:lnTo>
                    <a:pt x="1024902" y="9967925"/>
                  </a:lnTo>
                  <a:lnTo>
                    <a:pt x="1040574" y="9971100"/>
                  </a:lnTo>
                  <a:lnTo>
                    <a:pt x="1056233" y="9967925"/>
                  </a:lnTo>
                  <a:lnTo>
                    <a:pt x="1069060" y="9959251"/>
                  </a:lnTo>
                  <a:lnTo>
                    <a:pt x="1077734" y="9946424"/>
                  </a:lnTo>
                  <a:lnTo>
                    <a:pt x="1080909" y="9930765"/>
                  </a:lnTo>
                  <a:close/>
                </a:path>
                <a:path w="8004175" h="10287000">
                  <a:moveTo>
                    <a:pt x="1080909" y="9614484"/>
                  </a:moveTo>
                  <a:lnTo>
                    <a:pt x="1077734" y="9598825"/>
                  </a:lnTo>
                  <a:lnTo>
                    <a:pt x="1069060" y="9585998"/>
                  </a:lnTo>
                  <a:lnTo>
                    <a:pt x="1056233" y="9577324"/>
                  </a:lnTo>
                  <a:lnTo>
                    <a:pt x="1040574" y="9574149"/>
                  </a:lnTo>
                  <a:lnTo>
                    <a:pt x="1024902" y="9577324"/>
                  </a:lnTo>
                  <a:lnTo>
                    <a:pt x="1012075" y="9585998"/>
                  </a:lnTo>
                  <a:lnTo>
                    <a:pt x="1003414" y="9598825"/>
                  </a:lnTo>
                  <a:lnTo>
                    <a:pt x="1000226" y="9614484"/>
                  </a:lnTo>
                  <a:lnTo>
                    <a:pt x="1003414" y="9630156"/>
                  </a:lnTo>
                  <a:lnTo>
                    <a:pt x="1012075" y="9642983"/>
                  </a:lnTo>
                  <a:lnTo>
                    <a:pt x="1024902" y="9651644"/>
                  </a:lnTo>
                  <a:lnTo>
                    <a:pt x="1040574" y="9654832"/>
                  </a:lnTo>
                  <a:lnTo>
                    <a:pt x="1056233" y="9651644"/>
                  </a:lnTo>
                  <a:lnTo>
                    <a:pt x="1069060" y="9642983"/>
                  </a:lnTo>
                  <a:lnTo>
                    <a:pt x="1077734" y="9630156"/>
                  </a:lnTo>
                  <a:lnTo>
                    <a:pt x="1080909" y="9614484"/>
                  </a:lnTo>
                  <a:close/>
                </a:path>
                <a:path w="8004175" h="10287000">
                  <a:moveTo>
                    <a:pt x="1080909" y="9298622"/>
                  </a:moveTo>
                  <a:lnTo>
                    <a:pt x="1077734" y="9282951"/>
                  </a:lnTo>
                  <a:lnTo>
                    <a:pt x="1069060" y="9270124"/>
                  </a:lnTo>
                  <a:lnTo>
                    <a:pt x="1056233" y="9261462"/>
                  </a:lnTo>
                  <a:lnTo>
                    <a:pt x="1040574" y="9258275"/>
                  </a:lnTo>
                  <a:lnTo>
                    <a:pt x="1024902" y="9261462"/>
                  </a:lnTo>
                  <a:lnTo>
                    <a:pt x="1012075" y="9270124"/>
                  </a:lnTo>
                  <a:lnTo>
                    <a:pt x="1003414" y="9282951"/>
                  </a:lnTo>
                  <a:lnTo>
                    <a:pt x="1000226" y="9298622"/>
                  </a:lnTo>
                  <a:lnTo>
                    <a:pt x="1003414" y="9314282"/>
                  </a:lnTo>
                  <a:lnTo>
                    <a:pt x="1012075" y="9327109"/>
                  </a:lnTo>
                  <a:lnTo>
                    <a:pt x="1024902" y="9335770"/>
                  </a:lnTo>
                  <a:lnTo>
                    <a:pt x="1040574" y="9338958"/>
                  </a:lnTo>
                  <a:lnTo>
                    <a:pt x="1056233" y="9335770"/>
                  </a:lnTo>
                  <a:lnTo>
                    <a:pt x="1069060" y="9327109"/>
                  </a:lnTo>
                  <a:lnTo>
                    <a:pt x="1077734" y="9314282"/>
                  </a:lnTo>
                  <a:lnTo>
                    <a:pt x="1080909" y="9298622"/>
                  </a:lnTo>
                  <a:close/>
                </a:path>
                <a:path w="8004175" h="10287000">
                  <a:moveTo>
                    <a:pt x="1453261" y="10246639"/>
                  </a:moveTo>
                  <a:lnTo>
                    <a:pt x="1450073" y="10230968"/>
                  </a:lnTo>
                  <a:lnTo>
                    <a:pt x="1441411" y="10218141"/>
                  </a:lnTo>
                  <a:lnTo>
                    <a:pt x="1428584" y="10209479"/>
                  </a:lnTo>
                  <a:lnTo>
                    <a:pt x="1412925" y="10206291"/>
                  </a:lnTo>
                  <a:lnTo>
                    <a:pt x="1397254" y="10209479"/>
                  </a:lnTo>
                  <a:lnTo>
                    <a:pt x="1384427" y="10218141"/>
                  </a:lnTo>
                  <a:lnTo>
                    <a:pt x="1375765" y="10230968"/>
                  </a:lnTo>
                  <a:lnTo>
                    <a:pt x="1372577" y="10246639"/>
                  </a:lnTo>
                  <a:lnTo>
                    <a:pt x="1375765" y="10262298"/>
                  </a:lnTo>
                  <a:lnTo>
                    <a:pt x="1384427" y="10275125"/>
                  </a:lnTo>
                  <a:lnTo>
                    <a:pt x="1397254" y="10283787"/>
                  </a:lnTo>
                  <a:lnTo>
                    <a:pt x="1412925" y="10286975"/>
                  </a:lnTo>
                  <a:lnTo>
                    <a:pt x="1428584" y="10283787"/>
                  </a:lnTo>
                  <a:lnTo>
                    <a:pt x="1441411" y="10275125"/>
                  </a:lnTo>
                  <a:lnTo>
                    <a:pt x="1450073" y="10262298"/>
                  </a:lnTo>
                  <a:lnTo>
                    <a:pt x="1453261" y="10246639"/>
                  </a:lnTo>
                  <a:close/>
                </a:path>
                <a:path w="8004175" h="10287000">
                  <a:moveTo>
                    <a:pt x="1453261" y="9930765"/>
                  </a:moveTo>
                  <a:lnTo>
                    <a:pt x="1450073" y="9914928"/>
                  </a:lnTo>
                  <a:lnTo>
                    <a:pt x="1441411" y="9902126"/>
                  </a:lnTo>
                  <a:lnTo>
                    <a:pt x="1428584" y="9893554"/>
                  </a:lnTo>
                  <a:lnTo>
                    <a:pt x="1412925" y="9890417"/>
                  </a:lnTo>
                  <a:lnTo>
                    <a:pt x="1397254" y="9893605"/>
                  </a:lnTo>
                  <a:lnTo>
                    <a:pt x="1384427" y="9902266"/>
                  </a:lnTo>
                  <a:lnTo>
                    <a:pt x="1375765" y="9915093"/>
                  </a:lnTo>
                  <a:lnTo>
                    <a:pt x="1372577" y="9930765"/>
                  </a:lnTo>
                  <a:lnTo>
                    <a:pt x="1375765" y="9946424"/>
                  </a:lnTo>
                  <a:lnTo>
                    <a:pt x="1384427" y="9959251"/>
                  </a:lnTo>
                  <a:lnTo>
                    <a:pt x="1397254" y="9967925"/>
                  </a:lnTo>
                  <a:lnTo>
                    <a:pt x="1412925" y="9971100"/>
                  </a:lnTo>
                  <a:lnTo>
                    <a:pt x="1428584" y="9967925"/>
                  </a:lnTo>
                  <a:lnTo>
                    <a:pt x="1441411" y="9959251"/>
                  </a:lnTo>
                  <a:lnTo>
                    <a:pt x="1450073" y="9946424"/>
                  </a:lnTo>
                  <a:lnTo>
                    <a:pt x="1453261" y="9930765"/>
                  </a:lnTo>
                  <a:close/>
                </a:path>
                <a:path w="8004175" h="10287000">
                  <a:moveTo>
                    <a:pt x="1453261" y="9614484"/>
                  </a:moveTo>
                  <a:lnTo>
                    <a:pt x="1450073" y="9598825"/>
                  </a:lnTo>
                  <a:lnTo>
                    <a:pt x="1441411" y="9585998"/>
                  </a:lnTo>
                  <a:lnTo>
                    <a:pt x="1428584" y="9577324"/>
                  </a:lnTo>
                  <a:lnTo>
                    <a:pt x="1412925" y="9574149"/>
                  </a:lnTo>
                  <a:lnTo>
                    <a:pt x="1397254" y="9577324"/>
                  </a:lnTo>
                  <a:lnTo>
                    <a:pt x="1384427" y="9585998"/>
                  </a:lnTo>
                  <a:lnTo>
                    <a:pt x="1375765" y="9598825"/>
                  </a:lnTo>
                  <a:lnTo>
                    <a:pt x="1372577" y="9614484"/>
                  </a:lnTo>
                  <a:lnTo>
                    <a:pt x="1375765" y="9630156"/>
                  </a:lnTo>
                  <a:lnTo>
                    <a:pt x="1384427" y="9642983"/>
                  </a:lnTo>
                  <a:lnTo>
                    <a:pt x="1397254" y="9651644"/>
                  </a:lnTo>
                  <a:lnTo>
                    <a:pt x="1412925" y="9654832"/>
                  </a:lnTo>
                  <a:lnTo>
                    <a:pt x="1428584" y="9651644"/>
                  </a:lnTo>
                  <a:lnTo>
                    <a:pt x="1441411" y="9642983"/>
                  </a:lnTo>
                  <a:lnTo>
                    <a:pt x="1450073" y="9630156"/>
                  </a:lnTo>
                  <a:lnTo>
                    <a:pt x="1453261" y="9614484"/>
                  </a:lnTo>
                  <a:close/>
                </a:path>
                <a:path w="8004175" h="10287000">
                  <a:moveTo>
                    <a:pt x="1453261" y="9298622"/>
                  </a:moveTo>
                  <a:lnTo>
                    <a:pt x="1450073" y="9282951"/>
                  </a:lnTo>
                  <a:lnTo>
                    <a:pt x="1441411" y="9270124"/>
                  </a:lnTo>
                  <a:lnTo>
                    <a:pt x="1428584" y="9261462"/>
                  </a:lnTo>
                  <a:lnTo>
                    <a:pt x="1412925" y="9258275"/>
                  </a:lnTo>
                  <a:lnTo>
                    <a:pt x="1397254" y="9261462"/>
                  </a:lnTo>
                  <a:lnTo>
                    <a:pt x="1384427" y="9270124"/>
                  </a:lnTo>
                  <a:lnTo>
                    <a:pt x="1375765" y="9282951"/>
                  </a:lnTo>
                  <a:lnTo>
                    <a:pt x="1372577" y="9298622"/>
                  </a:lnTo>
                  <a:lnTo>
                    <a:pt x="1375765" y="9314282"/>
                  </a:lnTo>
                  <a:lnTo>
                    <a:pt x="1384427" y="9327109"/>
                  </a:lnTo>
                  <a:lnTo>
                    <a:pt x="1397254" y="9335770"/>
                  </a:lnTo>
                  <a:lnTo>
                    <a:pt x="1412925" y="9338958"/>
                  </a:lnTo>
                  <a:lnTo>
                    <a:pt x="1428584" y="9335770"/>
                  </a:lnTo>
                  <a:lnTo>
                    <a:pt x="1441411" y="9327109"/>
                  </a:lnTo>
                  <a:lnTo>
                    <a:pt x="1450073" y="9314282"/>
                  </a:lnTo>
                  <a:lnTo>
                    <a:pt x="1453261" y="9298622"/>
                  </a:lnTo>
                  <a:close/>
                </a:path>
                <a:path w="8004175" h="10287000">
                  <a:moveTo>
                    <a:pt x="1599298" y="0"/>
                  </a:moveTo>
                  <a:lnTo>
                    <a:pt x="0" y="0"/>
                  </a:lnTo>
                  <a:lnTo>
                    <a:pt x="0" y="1745767"/>
                  </a:lnTo>
                  <a:lnTo>
                    <a:pt x="1599298" y="1745767"/>
                  </a:lnTo>
                  <a:lnTo>
                    <a:pt x="1599298" y="0"/>
                  </a:lnTo>
                  <a:close/>
                </a:path>
                <a:path w="8004175" h="10287000">
                  <a:moveTo>
                    <a:pt x="1826018" y="10246639"/>
                  </a:moveTo>
                  <a:lnTo>
                    <a:pt x="1822831" y="10230968"/>
                  </a:lnTo>
                  <a:lnTo>
                    <a:pt x="1814169" y="10218141"/>
                  </a:lnTo>
                  <a:lnTo>
                    <a:pt x="1801342" y="10209479"/>
                  </a:lnTo>
                  <a:lnTo>
                    <a:pt x="1785670" y="10206291"/>
                  </a:lnTo>
                  <a:lnTo>
                    <a:pt x="1770011" y="10209479"/>
                  </a:lnTo>
                  <a:lnTo>
                    <a:pt x="1757184" y="10218141"/>
                  </a:lnTo>
                  <a:lnTo>
                    <a:pt x="1748510" y="10230968"/>
                  </a:lnTo>
                  <a:lnTo>
                    <a:pt x="1745335" y="10246639"/>
                  </a:lnTo>
                  <a:lnTo>
                    <a:pt x="1748510" y="10262298"/>
                  </a:lnTo>
                  <a:lnTo>
                    <a:pt x="1757184" y="10275125"/>
                  </a:lnTo>
                  <a:lnTo>
                    <a:pt x="1770011" y="10283787"/>
                  </a:lnTo>
                  <a:lnTo>
                    <a:pt x="1785670" y="10286975"/>
                  </a:lnTo>
                  <a:lnTo>
                    <a:pt x="1801342" y="10283787"/>
                  </a:lnTo>
                  <a:lnTo>
                    <a:pt x="1814169" y="10275125"/>
                  </a:lnTo>
                  <a:lnTo>
                    <a:pt x="1822831" y="10262298"/>
                  </a:lnTo>
                  <a:lnTo>
                    <a:pt x="1826018" y="10246639"/>
                  </a:lnTo>
                  <a:close/>
                </a:path>
                <a:path w="8004175" h="10287000">
                  <a:moveTo>
                    <a:pt x="1826018" y="9930765"/>
                  </a:moveTo>
                  <a:lnTo>
                    <a:pt x="1822831" y="9914928"/>
                  </a:lnTo>
                  <a:lnTo>
                    <a:pt x="1814169" y="9902126"/>
                  </a:lnTo>
                  <a:lnTo>
                    <a:pt x="1801342" y="9893554"/>
                  </a:lnTo>
                  <a:lnTo>
                    <a:pt x="1785670" y="9890417"/>
                  </a:lnTo>
                  <a:lnTo>
                    <a:pt x="1770011" y="9893605"/>
                  </a:lnTo>
                  <a:lnTo>
                    <a:pt x="1757184" y="9902266"/>
                  </a:lnTo>
                  <a:lnTo>
                    <a:pt x="1748510" y="9915093"/>
                  </a:lnTo>
                  <a:lnTo>
                    <a:pt x="1745335" y="9930765"/>
                  </a:lnTo>
                  <a:lnTo>
                    <a:pt x="1748510" y="9946424"/>
                  </a:lnTo>
                  <a:lnTo>
                    <a:pt x="1757184" y="9959251"/>
                  </a:lnTo>
                  <a:lnTo>
                    <a:pt x="1770011" y="9967925"/>
                  </a:lnTo>
                  <a:lnTo>
                    <a:pt x="1785670" y="9971100"/>
                  </a:lnTo>
                  <a:lnTo>
                    <a:pt x="1801342" y="9967925"/>
                  </a:lnTo>
                  <a:lnTo>
                    <a:pt x="1814169" y="9959251"/>
                  </a:lnTo>
                  <a:lnTo>
                    <a:pt x="1822831" y="9946424"/>
                  </a:lnTo>
                  <a:lnTo>
                    <a:pt x="1826018" y="9930765"/>
                  </a:lnTo>
                  <a:close/>
                </a:path>
                <a:path w="8004175" h="10287000">
                  <a:moveTo>
                    <a:pt x="1826018" y="9614484"/>
                  </a:moveTo>
                  <a:lnTo>
                    <a:pt x="1822831" y="9598825"/>
                  </a:lnTo>
                  <a:lnTo>
                    <a:pt x="1814169" y="9585998"/>
                  </a:lnTo>
                  <a:lnTo>
                    <a:pt x="1801342" y="9577324"/>
                  </a:lnTo>
                  <a:lnTo>
                    <a:pt x="1785670" y="9574149"/>
                  </a:lnTo>
                  <a:lnTo>
                    <a:pt x="1770011" y="9577324"/>
                  </a:lnTo>
                  <a:lnTo>
                    <a:pt x="1757184" y="9585998"/>
                  </a:lnTo>
                  <a:lnTo>
                    <a:pt x="1748510" y="9598825"/>
                  </a:lnTo>
                  <a:lnTo>
                    <a:pt x="1745335" y="9614484"/>
                  </a:lnTo>
                  <a:lnTo>
                    <a:pt x="1748510" y="9630156"/>
                  </a:lnTo>
                  <a:lnTo>
                    <a:pt x="1757184" y="9642983"/>
                  </a:lnTo>
                  <a:lnTo>
                    <a:pt x="1770011" y="9651644"/>
                  </a:lnTo>
                  <a:lnTo>
                    <a:pt x="1785670" y="9654832"/>
                  </a:lnTo>
                  <a:lnTo>
                    <a:pt x="1801342" y="9651644"/>
                  </a:lnTo>
                  <a:lnTo>
                    <a:pt x="1814169" y="9642983"/>
                  </a:lnTo>
                  <a:lnTo>
                    <a:pt x="1822831" y="9630156"/>
                  </a:lnTo>
                  <a:lnTo>
                    <a:pt x="1826018" y="9614484"/>
                  </a:lnTo>
                  <a:close/>
                </a:path>
                <a:path w="8004175" h="10287000">
                  <a:moveTo>
                    <a:pt x="1826018" y="9298622"/>
                  </a:moveTo>
                  <a:lnTo>
                    <a:pt x="1822831" y="9282951"/>
                  </a:lnTo>
                  <a:lnTo>
                    <a:pt x="1814169" y="9270124"/>
                  </a:lnTo>
                  <a:lnTo>
                    <a:pt x="1801342" y="9261462"/>
                  </a:lnTo>
                  <a:lnTo>
                    <a:pt x="1785670" y="9258275"/>
                  </a:lnTo>
                  <a:lnTo>
                    <a:pt x="1770011" y="9261462"/>
                  </a:lnTo>
                  <a:lnTo>
                    <a:pt x="1757184" y="9270124"/>
                  </a:lnTo>
                  <a:lnTo>
                    <a:pt x="1748510" y="9282951"/>
                  </a:lnTo>
                  <a:lnTo>
                    <a:pt x="1745335" y="9298622"/>
                  </a:lnTo>
                  <a:lnTo>
                    <a:pt x="1748510" y="9314282"/>
                  </a:lnTo>
                  <a:lnTo>
                    <a:pt x="1757184" y="9327109"/>
                  </a:lnTo>
                  <a:lnTo>
                    <a:pt x="1770011" y="9335770"/>
                  </a:lnTo>
                  <a:lnTo>
                    <a:pt x="1785670" y="9338958"/>
                  </a:lnTo>
                  <a:lnTo>
                    <a:pt x="1801342" y="9335770"/>
                  </a:lnTo>
                  <a:lnTo>
                    <a:pt x="1814169" y="9327109"/>
                  </a:lnTo>
                  <a:lnTo>
                    <a:pt x="1822831" y="9314282"/>
                  </a:lnTo>
                  <a:lnTo>
                    <a:pt x="1826018" y="9298622"/>
                  </a:lnTo>
                  <a:close/>
                </a:path>
                <a:path w="8004175" h="10287000">
                  <a:moveTo>
                    <a:pt x="2198357" y="10246639"/>
                  </a:moveTo>
                  <a:lnTo>
                    <a:pt x="2195182" y="10230968"/>
                  </a:lnTo>
                  <a:lnTo>
                    <a:pt x="2186508" y="10218141"/>
                  </a:lnTo>
                  <a:lnTo>
                    <a:pt x="2173681" y="10209479"/>
                  </a:lnTo>
                  <a:lnTo>
                    <a:pt x="2158022" y="10206291"/>
                  </a:lnTo>
                  <a:lnTo>
                    <a:pt x="2142363" y="10209479"/>
                  </a:lnTo>
                  <a:lnTo>
                    <a:pt x="2129536" y="10218141"/>
                  </a:lnTo>
                  <a:lnTo>
                    <a:pt x="2120862" y="10230968"/>
                  </a:lnTo>
                  <a:lnTo>
                    <a:pt x="2117687" y="10246639"/>
                  </a:lnTo>
                  <a:lnTo>
                    <a:pt x="2120862" y="10262298"/>
                  </a:lnTo>
                  <a:lnTo>
                    <a:pt x="2129536" y="10275125"/>
                  </a:lnTo>
                  <a:lnTo>
                    <a:pt x="2142363" y="10283787"/>
                  </a:lnTo>
                  <a:lnTo>
                    <a:pt x="2158022" y="10286975"/>
                  </a:lnTo>
                  <a:lnTo>
                    <a:pt x="2173681" y="10283787"/>
                  </a:lnTo>
                  <a:lnTo>
                    <a:pt x="2186508" y="10275125"/>
                  </a:lnTo>
                  <a:lnTo>
                    <a:pt x="2195182" y="10262298"/>
                  </a:lnTo>
                  <a:lnTo>
                    <a:pt x="2198357" y="10246639"/>
                  </a:lnTo>
                  <a:close/>
                </a:path>
                <a:path w="8004175" h="10287000">
                  <a:moveTo>
                    <a:pt x="2198357" y="9930765"/>
                  </a:moveTo>
                  <a:lnTo>
                    <a:pt x="2195182" y="9914928"/>
                  </a:lnTo>
                  <a:lnTo>
                    <a:pt x="2186508" y="9902126"/>
                  </a:lnTo>
                  <a:lnTo>
                    <a:pt x="2173681" y="9893554"/>
                  </a:lnTo>
                  <a:lnTo>
                    <a:pt x="2158022" y="9890417"/>
                  </a:lnTo>
                  <a:lnTo>
                    <a:pt x="2142363" y="9893605"/>
                  </a:lnTo>
                  <a:lnTo>
                    <a:pt x="2129536" y="9902266"/>
                  </a:lnTo>
                  <a:lnTo>
                    <a:pt x="2120862" y="9915093"/>
                  </a:lnTo>
                  <a:lnTo>
                    <a:pt x="2117687" y="9930765"/>
                  </a:lnTo>
                  <a:lnTo>
                    <a:pt x="2120862" y="9946424"/>
                  </a:lnTo>
                  <a:lnTo>
                    <a:pt x="2129536" y="9959251"/>
                  </a:lnTo>
                  <a:lnTo>
                    <a:pt x="2142363" y="9967925"/>
                  </a:lnTo>
                  <a:lnTo>
                    <a:pt x="2158022" y="9971100"/>
                  </a:lnTo>
                  <a:lnTo>
                    <a:pt x="2173681" y="9967925"/>
                  </a:lnTo>
                  <a:lnTo>
                    <a:pt x="2186508" y="9959251"/>
                  </a:lnTo>
                  <a:lnTo>
                    <a:pt x="2195182" y="9946424"/>
                  </a:lnTo>
                  <a:lnTo>
                    <a:pt x="2198357" y="9930765"/>
                  </a:lnTo>
                  <a:close/>
                </a:path>
                <a:path w="8004175" h="10287000">
                  <a:moveTo>
                    <a:pt x="2198357" y="9614484"/>
                  </a:moveTo>
                  <a:lnTo>
                    <a:pt x="2195182" y="9598825"/>
                  </a:lnTo>
                  <a:lnTo>
                    <a:pt x="2186508" y="9585998"/>
                  </a:lnTo>
                  <a:lnTo>
                    <a:pt x="2173681" y="9577324"/>
                  </a:lnTo>
                  <a:lnTo>
                    <a:pt x="2158022" y="9574149"/>
                  </a:lnTo>
                  <a:lnTo>
                    <a:pt x="2142363" y="9577324"/>
                  </a:lnTo>
                  <a:lnTo>
                    <a:pt x="2129536" y="9585998"/>
                  </a:lnTo>
                  <a:lnTo>
                    <a:pt x="2120862" y="9598825"/>
                  </a:lnTo>
                  <a:lnTo>
                    <a:pt x="2117687" y="9614484"/>
                  </a:lnTo>
                  <a:lnTo>
                    <a:pt x="2120862" y="9630156"/>
                  </a:lnTo>
                  <a:lnTo>
                    <a:pt x="2129536" y="9642983"/>
                  </a:lnTo>
                  <a:lnTo>
                    <a:pt x="2142363" y="9651644"/>
                  </a:lnTo>
                  <a:lnTo>
                    <a:pt x="2158022" y="9654832"/>
                  </a:lnTo>
                  <a:lnTo>
                    <a:pt x="2173681" y="9651644"/>
                  </a:lnTo>
                  <a:lnTo>
                    <a:pt x="2186508" y="9642983"/>
                  </a:lnTo>
                  <a:lnTo>
                    <a:pt x="2195182" y="9630156"/>
                  </a:lnTo>
                  <a:lnTo>
                    <a:pt x="2198357" y="9614484"/>
                  </a:lnTo>
                  <a:close/>
                </a:path>
                <a:path w="8004175" h="10287000">
                  <a:moveTo>
                    <a:pt x="2198357" y="9298622"/>
                  </a:moveTo>
                  <a:lnTo>
                    <a:pt x="2195182" y="9282951"/>
                  </a:lnTo>
                  <a:lnTo>
                    <a:pt x="2186508" y="9270124"/>
                  </a:lnTo>
                  <a:lnTo>
                    <a:pt x="2173681" y="9261462"/>
                  </a:lnTo>
                  <a:lnTo>
                    <a:pt x="2158022" y="9258275"/>
                  </a:lnTo>
                  <a:lnTo>
                    <a:pt x="2142363" y="9261462"/>
                  </a:lnTo>
                  <a:lnTo>
                    <a:pt x="2129536" y="9270124"/>
                  </a:lnTo>
                  <a:lnTo>
                    <a:pt x="2120862" y="9282951"/>
                  </a:lnTo>
                  <a:lnTo>
                    <a:pt x="2117687" y="9298622"/>
                  </a:lnTo>
                  <a:lnTo>
                    <a:pt x="2120862" y="9314282"/>
                  </a:lnTo>
                  <a:lnTo>
                    <a:pt x="2129536" y="9327109"/>
                  </a:lnTo>
                  <a:lnTo>
                    <a:pt x="2142363" y="9335770"/>
                  </a:lnTo>
                  <a:lnTo>
                    <a:pt x="2158022" y="9338958"/>
                  </a:lnTo>
                  <a:lnTo>
                    <a:pt x="2173681" y="9335770"/>
                  </a:lnTo>
                  <a:lnTo>
                    <a:pt x="2186508" y="9327109"/>
                  </a:lnTo>
                  <a:lnTo>
                    <a:pt x="2195182" y="9314282"/>
                  </a:lnTo>
                  <a:lnTo>
                    <a:pt x="2198357" y="9298622"/>
                  </a:lnTo>
                  <a:close/>
                </a:path>
                <a:path w="8004175" h="10287000">
                  <a:moveTo>
                    <a:pt x="6981584" y="8884666"/>
                  </a:moveTo>
                  <a:lnTo>
                    <a:pt x="6974687" y="8850643"/>
                  </a:lnTo>
                  <a:lnTo>
                    <a:pt x="6955904" y="8822804"/>
                  </a:lnTo>
                  <a:lnTo>
                    <a:pt x="6928066" y="8804021"/>
                  </a:lnTo>
                  <a:lnTo>
                    <a:pt x="6894042" y="8797125"/>
                  </a:lnTo>
                  <a:lnTo>
                    <a:pt x="3220897" y="8797125"/>
                  </a:lnTo>
                  <a:lnTo>
                    <a:pt x="3186874" y="8804021"/>
                  </a:lnTo>
                  <a:lnTo>
                    <a:pt x="3159036" y="8822804"/>
                  </a:lnTo>
                  <a:lnTo>
                    <a:pt x="3140252" y="8850643"/>
                  </a:lnTo>
                  <a:lnTo>
                    <a:pt x="3133356" y="8884666"/>
                  </a:lnTo>
                  <a:lnTo>
                    <a:pt x="3133356" y="10055784"/>
                  </a:lnTo>
                  <a:lnTo>
                    <a:pt x="3140252" y="10089807"/>
                  </a:lnTo>
                  <a:lnTo>
                    <a:pt x="3159036" y="10117645"/>
                  </a:lnTo>
                  <a:lnTo>
                    <a:pt x="3186874" y="10136429"/>
                  </a:lnTo>
                  <a:lnTo>
                    <a:pt x="3220897" y="10143325"/>
                  </a:lnTo>
                  <a:lnTo>
                    <a:pt x="6894042" y="10143325"/>
                  </a:lnTo>
                  <a:lnTo>
                    <a:pt x="6928066" y="10136429"/>
                  </a:lnTo>
                  <a:lnTo>
                    <a:pt x="6955904" y="10117645"/>
                  </a:lnTo>
                  <a:lnTo>
                    <a:pt x="6974687" y="10089807"/>
                  </a:lnTo>
                  <a:lnTo>
                    <a:pt x="6981584" y="10055784"/>
                  </a:lnTo>
                  <a:lnTo>
                    <a:pt x="6981584" y="8884666"/>
                  </a:lnTo>
                  <a:close/>
                </a:path>
                <a:path w="8004175" h="10287000">
                  <a:moveTo>
                    <a:pt x="8003718" y="8052676"/>
                  </a:moveTo>
                  <a:lnTo>
                    <a:pt x="7998638" y="8027632"/>
                  </a:lnTo>
                  <a:lnTo>
                    <a:pt x="7984820" y="8007159"/>
                  </a:lnTo>
                  <a:lnTo>
                    <a:pt x="7964335" y="7993329"/>
                  </a:lnTo>
                  <a:lnTo>
                    <a:pt x="7939291" y="7988249"/>
                  </a:lnTo>
                  <a:lnTo>
                    <a:pt x="7077494" y="7988249"/>
                  </a:lnTo>
                  <a:lnTo>
                    <a:pt x="7052462" y="7993329"/>
                  </a:lnTo>
                  <a:lnTo>
                    <a:pt x="7031977" y="8007159"/>
                  </a:lnTo>
                  <a:lnTo>
                    <a:pt x="7018147" y="8027632"/>
                  </a:lnTo>
                  <a:lnTo>
                    <a:pt x="7013080" y="8052676"/>
                  </a:lnTo>
                  <a:lnTo>
                    <a:pt x="7013080" y="8914473"/>
                  </a:lnTo>
                  <a:lnTo>
                    <a:pt x="7018147" y="8939517"/>
                  </a:lnTo>
                  <a:lnTo>
                    <a:pt x="7031977" y="8959990"/>
                  </a:lnTo>
                  <a:lnTo>
                    <a:pt x="7052462" y="8973820"/>
                  </a:lnTo>
                  <a:lnTo>
                    <a:pt x="7077494" y="8978887"/>
                  </a:lnTo>
                  <a:lnTo>
                    <a:pt x="7939291" y="8978887"/>
                  </a:lnTo>
                  <a:lnTo>
                    <a:pt x="7964335" y="8973820"/>
                  </a:lnTo>
                  <a:lnTo>
                    <a:pt x="7984820" y="8959990"/>
                  </a:lnTo>
                  <a:lnTo>
                    <a:pt x="7998638" y="8939517"/>
                  </a:lnTo>
                  <a:lnTo>
                    <a:pt x="8003718" y="8914473"/>
                  </a:lnTo>
                  <a:lnTo>
                    <a:pt x="8003718" y="8052676"/>
                  </a:lnTo>
                  <a:close/>
                </a:path>
              </a:pathLst>
            </a:custGeom>
            <a:solidFill>
              <a:srgbClr val="ECB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7838" y="8980970"/>
              <a:ext cx="3059275" cy="9785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8308" y="9770840"/>
              <a:ext cx="229262" cy="2369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36568" y="8969540"/>
              <a:ext cx="161925" cy="1000125"/>
            </a:xfrm>
            <a:custGeom>
              <a:avLst/>
              <a:gdLst/>
              <a:ahLst/>
              <a:cxnLst/>
              <a:rect l="l" t="t" r="r" b="b"/>
              <a:pathLst>
                <a:path w="161925" h="1000125">
                  <a:moveTo>
                    <a:pt x="8858" y="1000124"/>
                  </a:moveTo>
                  <a:lnTo>
                    <a:pt x="81724" y="979209"/>
                  </a:lnTo>
                  <a:lnTo>
                    <a:pt x="114495" y="953891"/>
                  </a:lnTo>
                  <a:lnTo>
                    <a:pt x="139813" y="921121"/>
                  </a:lnTo>
                  <a:lnTo>
                    <a:pt x="156136" y="882443"/>
                  </a:lnTo>
                  <a:lnTo>
                    <a:pt x="161920" y="839399"/>
                  </a:lnTo>
                  <a:lnTo>
                    <a:pt x="161920" y="161915"/>
                  </a:lnTo>
                  <a:lnTo>
                    <a:pt x="156136" y="118872"/>
                  </a:lnTo>
                  <a:lnTo>
                    <a:pt x="139813" y="80193"/>
                  </a:lnTo>
                  <a:lnTo>
                    <a:pt x="114495" y="47423"/>
                  </a:lnTo>
                  <a:lnTo>
                    <a:pt x="81724" y="22106"/>
                  </a:lnTo>
                  <a:lnTo>
                    <a:pt x="43044" y="5783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418258" y="0"/>
            <a:ext cx="214629" cy="9879965"/>
            <a:chOff x="8418258" y="0"/>
            <a:chExt cx="214629" cy="9879965"/>
          </a:xfrm>
        </p:grpSpPr>
        <p:sp>
          <p:nvSpPr>
            <p:cNvPr id="10" name="object 10"/>
            <p:cNvSpPr/>
            <p:nvPr/>
          </p:nvSpPr>
          <p:spPr>
            <a:xfrm>
              <a:off x="8499328" y="0"/>
              <a:ext cx="47625" cy="9749155"/>
            </a:xfrm>
            <a:custGeom>
              <a:avLst/>
              <a:gdLst/>
              <a:ahLst/>
              <a:cxnLst/>
              <a:rect l="l" t="t" r="r" b="b"/>
              <a:pathLst>
                <a:path w="47625" h="9749155">
                  <a:moveTo>
                    <a:pt x="0" y="9748771"/>
                  </a:moveTo>
                  <a:lnTo>
                    <a:pt x="0" y="0"/>
                  </a:lnTo>
                  <a:lnTo>
                    <a:pt x="47624" y="0"/>
                  </a:lnTo>
                  <a:lnTo>
                    <a:pt x="47624" y="9748771"/>
                  </a:lnTo>
                  <a:lnTo>
                    <a:pt x="0" y="9748771"/>
                  </a:lnTo>
                  <a:close/>
                </a:path>
              </a:pathLst>
            </a:custGeom>
            <a:solidFill>
              <a:srgbClr val="ECB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8258" y="5233758"/>
              <a:ext cx="209896" cy="209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8258" y="7618943"/>
              <a:ext cx="209896" cy="2098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8258" y="8713901"/>
              <a:ext cx="209896" cy="2098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8258" y="9669687"/>
              <a:ext cx="209896" cy="2098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8258" y="972568"/>
              <a:ext cx="209896" cy="20989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8258" y="2458054"/>
              <a:ext cx="209896" cy="2098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8258" y="3748274"/>
              <a:ext cx="209896" cy="2098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22991" y="6523981"/>
              <a:ext cx="209896" cy="209896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9018680" y="179130"/>
            <a:ext cx="8888320" cy="1459170"/>
          </a:xfrm>
          <a:custGeom>
            <a:avLst/>
            <a:gdLst/>
            <a:ahLst/>
            <a:cxnLst/>
            <a:rect l="l" t="t" r="r" b="b"/>
            <a:pathLst>
              <a:path w="9011919" h="1797050">
                <a:moveTo>
                  <a:pt x="8828749" y="1796780"/>
                </a:moveTo>
                <a:lnTo>
                  <a:pt x="182746" y="1796780"/>
                </a:lnTo>
                <a:lnTo>
                  <a:pt x="134246" y="1790236"/>
                </a:lnTo>
                <a:lnTo>
                  <a:pt x="90613" y="1771779"/>
                </a:lnTo>
                <a:lnTo>
                  <a:pt x="53612" y="1743168"/>
                </a:lnTo>
                <a:lnTo>
                  <a:pt x="25001" y="1706166"/>
                </a:lnTo>
                <a:lnTo>
                  <a:pt x="6543" y="1662534"/>
                </a:lnTo>
                <a:lnTo>
                  <a:pt x="0" y="1614033"/>
                </a:lnTo>
                <a:lnTo>
                  <a:pt x="0" y="182747"/>
                </a:lnTo>
                <a:lnTo>
                  <a:pt x="6543" y="134246"/>
                </a:lnTo>
                <a:lnTo>
                  <a:pt x="25001" y="90614"/>
                </a:lnTo>
                <a:lnTo>
                  <a:pt x="53612" y="53612"/>
                </a:lnTo>
                <a:lnTo>
                  <a:pt x="90613" y="25001"/>
                </a:lnTo>
                <a:lnTo>
                  <a:pt x="134246" y="6543"/>
                </a:lnTo>
                <a:lnTo>
                  <a:pt x="182747" y="0"/>
                </a:lnTo>
                <a:lnTo>
                  <a:pt x="8828748" y="0"/>
                </a:lnTo>
                <a:lnTo>
                  <a:pt x="8877249" y="6543"/>
                </a:lnTo>
                <a:lnTo>
                  <a:pt x="8920881" y="25001"/>
                </a:lnTo>
                <a:lnTo>
                  <a:pt x="8957882" y="53612"/>
                </a:lnTo>
                <a:lnTo>
                  <a:pt x="8986493" y="90614"/>
                </a:lnTo>
                <a:lnTo>
                  <a:pt x="9004950" y="134246"/>
                </a:lnTo>
                <a:lnTo>
                  <a:pt x="9011494" y="182747"/>
                </a:lnTo>
                <a:lnTo>
                  <a:pt x="9011494" y="1614033"/>
                </a:lnTo>
                <a:lnTo>
                  <a:pt x="9004950" y="1662534"/>
                </a:lnTo>
                <a:lnTo>
                  <a:pt x="8986493" y="1706166"/>
                </a:lnTo>
                <a:lnTo>
                  <a:pt x="8957882" y="1743168"/>
                </a:lnTo>
                <a:lnTo>
                  <a:pt x="8920881" y="1771779"/>
                </a:lnTo>
                <a:lnTo>
                  <a:pt x="8877249" y="1790236"/>
                </a:lnTo>
                <a:lnTo>
                  <a:pt x="8828749" y="1796780"/>
                </a:lnTo>
                <a:close/>
              </a:path>
            </a:pathLst>
          </a:custGeom>
          <a:solidFill>
            <a:srgbClr val="ECB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8680" y="1749671"/>
            <a:ext cx="8888320" cy="1016000"/>
          </a:xfrm>
          <a:custGeom>
            <a:avLst/>
            <a:gdLst/>
            <a:ahLst/>
            <a:cxnLst/>
            <a:rect l="l" t="t" r="r" b="b"/>
            <a:pathLst>
              <a:path w="9011919" h="1016000">
                <a:moveTo>
                  <a:pt x="8828748" y="1015730"/>
                </a:moveTo>
                <a:lnTo>
                  <a:pt x="182747" y="1015730"/>
                </a:lnTo>
                <a:lnTo>
                  <a:pt x="134246" y="1009186"/>
                </a:lnTo>
                <a:lnTo>
                  <a:pt x="90613" y="990729"/>
                </a:lnTo>
                <a:lnTo>
                  <a:pt x="53612" y="962118"/>
                </a:lnTo>
                <a:lnTo>
                  <a:pt x="25001" y="925116"/>
                </a:lnTo>
                <a:lnTo>
                  <a:pt x="6543" y="881484"/>
                </a:lnTo>
                <a:lnTo>
                  <a:pt x="0" y="832983"/>
                </a:lnTo>
                <a:lnTo>
                  <a:pt x="0" y="182747"/>
                </a:lnTo>
                <a:lnTo>
                  <a:pt x="6543" y="134246"/>
                </a:lnTo>
                <a:lnTo>
                  <a:pt x="25001" y="90614"/>
                </a:lnTo>
                <a:lnTo>
                  <a:pt x="53612" y="53612"/>
                </a:lnTo>
                <a:lnTo>
                  <a:pt x="90613" y="25001"/>
                </a:lnTo>
                <a:lnTo>
                  <a:pt x="134246" y="6543"/>
                </a:lnTo>
                <a:lnTo>
                  <a:pt x="182747" y="0"/>
                </a:lnTo>
                <a:lnTo>
                  <a:pt x="8828748" y="0"/>
                </a:lnTo>
                <a:lnTo>
                  <a:pt x="8877249" y="6543"/>
                </a:lnTo>
                <a:lnTo>
                  <a:pt x="8920881" y="25001"/>
                </a:lnTo>
                <a:lnTo>
                  <a:pt x="8957882" y="53612"/>
                </a:lnTo>
                <a:lnTo>
                  <a:pt x="8986493" y="90614"/>
                </a:lnTo>
                <a:lnTo>
                  <a:pt x="9004950" y="134246"/>
                </a:lnTo>
                <a:lnTo>
                  <a:pt x="9011494" y="182747"/>
                </a:lnTo>
                <a:lnTo>
                  <a:pt x="9011494" y="832983"/>
                </a:lnTo>
                <a:lnTo>
                  <a:pt x="9004950" y="881484"/>
                </a:lnTo>
                <a:lnTo>
                  <a:pt x="8986493" y="925116"/>
                </a:lnTo>
                <a:lnTo>
                  <a:pt x="8957882" y="962118"/>
                </a:lnTo>
                <a:lnTo>
                  <a:pt x="8920881" y="990729"/>
                </a:lnTo>
                <a:lnTo>
                  <a:pt x="8877249" y="1009186"/>
                </a:lnTo>
                <a:lnTo>
                  <a:pt x="8828748" y="1015730"/>
                </a:lnTo>
                <a:close/>
              </a:path>
            </a:pathLst>
          </a:custGeom>
          <a:solidFill>
            <a:srgbClr val="ECB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035916" y="2997362"/>
            <a:ext cx="8871084" cy="1406525"/>
          </a:xfrm>
          <a:custGeom>
            <a:avLst/>
            <a:gdLst/>
            <a:ahLst/>
            <a:cxnLst/>
            <a:rect l="l" t="t" r="r" b="b"/>
            <a:pathLst>
              <a:path w="9011919" h="1406525">
                <a:moveTo>
                  <a:pt x="8828748" y="1406255"/>
                </a:moveTo>
                <a:lnTo>
                  <a:pt x="182747" y="1406255"/>
                </a:lnTo>
                <a:lnTo>
                  <a:pt x="134246" y="1399711"/>
                </a:lnTo>
                <a:lnTo>
                  <a:pt x="90613" y="1381253"/>
                </a:lnTo>
                <a:lnTo>
                  <a:pt x="53612" y="1352643"/>
                </a:lnTo>
                <a:lnTo>
                  <a:pt x="25001" y="1315641"/>
                </a:lnTo>
                <a:lnTo>
                  <a:pt x="6543" y="1272009"/>
                </a:lnTo>
                <a:lnTo>
                  <a:pt x="0" y="1223508"/>
                </a:lnTo>
                <a:lnTo>
                  <a:pt x="0" y="182747"/>
                </a:lnTo>
                <a:lnTo>
                  <a:pt x="6543" y="134246"/>
                </a:lnTo>
                <a:lnTo>
                  <a:pt x="25001" y="90614"/>
                </a:lnTo>
                <a:lnTo>
                  <a:pt x="53612" y="53612"/>
                </a:lnTo>
                <a:lnTo>
                  <a:pt x="90613" y="25001"/>
                </a:lnTo>
                <a:lnTo>
                  <a:pt x="134246" y="6543"/>
                </a:lnTo>
                <a:lnTo>
                  <a:pt x="182747" y="0"/>
                </a:lnTo>
                <a:lnTo>
                  <a:pt x="8828748" y="0"/>
                </a:lnTo>
                <a:lnTo>
                  <a:pt x="8877249" y="6543"/>
                </a:lnTo>
                <a:lnTo>
                  <a:pt x="8920881" y="25001"/>
                </a:lnTo>
                <a:lnTo>
                  <a:pt x="8957883" y="53612"/>
                </a:lnTo>
                <a:lnTo>
                  <a:pt x="8986493" y="90614"/>
                </a:lnTo>
                <a:lnTo>
                  <a:pt x="9004950" y="134246"/>
                </a:lnTo>
                <a:lnTo>
                  <a:pt x="9011494" y="182747"/>
                </a:lnTo>
                <a:lnTo>
                  <a:pt x="9011494" y="1223508"/>
                </a:lnTo>
                <a:lnTo>
                  <a:pt x="9004950" y="1272009"/>
                </a:lnTo>
                <a:lnTo>
                  <a:pt x="8986493" y="1315641"/>
                </a:lnTo>
                <a:lnTo>
                  <a:pt x="8957883" y="1352643"/>
                </a:lnTo>
                <a:lnTo>
                  <a:pt x="8920881" y="1381253"/>
                </a:lnTo>
                <a:lnTo>
                  <a:pt x="8877249" y="1399711"/>
                </a:lnTo>
                <a:lnTo>
                  <a:pt x="8828748" y="1406255"/>
                </a:lnTo>
                <a:close/>
              </a:path>
            </a:pathLst>
          </a:custGeom>
          <a:solidFill>
            <a:srgbClr val="ECB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018680" y="4635578"/>
            <a:ext cx="8888320" cy="1406525"/>
          </a:xfrm>
          <a:custGeom>
            <a:avLst/>
            <a:gdLst/>
            <a:ahLst/>
            <a:cxnLst/>
            <a:rect l="l" t="t" r="r" b="b"/>
            <a:pathLst>
              <a:path w="9011919" h="1406525">
                <a:moveTo>
                  <a:pt x="8828749" y="1406255"/>
                </a:moveTo>
                <a:lnTo>
                  <a:pt x="182746" y="1406255"/>
                </a:lnTo>
                <a:lnTo>
                  <a:pt x="134246" y="1399711"/>
                </a:lnTo>
                <a:lnTo>
                  <a:pt x="90613" y="1381253"/>
                </a:lnTo>
                <a:lnTo>
                  <a:pt x="53612" y="1352643"/>
                </a:lnTo>
                <a:lnTo>
                  <a:pt x="25001" y="1315641"/>
                </a:lnTo>
                <a:lnTo>
                  <a:pt x="6543" y="1272009"/>
                </a:lnTo>
                <a:lnTo>
                  <a:pt x="0" y="1223508"/>
                </a:lnTo>
                <a:lnTo>
                  <a:pt x="0" y="182747"/>
                </a:lnTo>
                <a:lnTo>
                  <a:pt x="6543" y="134246"/>
                </a:lnTo>
                <a:lnTo>
                  <a:pt x="25001" y="90614"/>
                </a:lnTo>
                <a:lnTo>
                  <a:pt x="53612" y="53612"/>
                </a:lnTo>
                <a:lnTo>
                  <a:pt x="90613" y="25001"/>
                </a:lnTo>
                <a:lnTo>
                  <a:pt x="134246" y="6543"/>
                </a:lnTo>
                <a:lnTo>
                  <a:pt x="182747" y="0"/>
                </a:lnTo>
                <a:lnTo>
                  <a:pt x="8828748" y="0"/>
                </a:lnTo>
                <a:lnTo>
                  <a:pt x="8877249" y="6543"/>
                </a:lnTo>
                <a:lnTo>
                  <a:pt x="8920881" y="25001"/>
                </a:lnTo>
                <a:lnTo>
                  <a:pt x="8957883" y="53612"/>
                </a:lnTo>
                <a:lnTo>
                  <a:pt x="8986493" y="90614"/>
                </a:lnTo>
                <a:lnTo>
                  <a:pt x="9004950" y="134246"/>
                </a:lnTo>
                <a:lnTo>
                  <a:pt x="9011494" y="182747"/>
                </a:lnTo>
                <a:lnTo>
                  <a:pt x="9011494" y="1223508"/>
                </a:lnTo>
                <a:lnTo>
                  <a:pt x="9004950" y="1272009"/>
                </a:lnTo>
                <a:lnTo>
                  <a:pt x="8986493" y="1315641"/>
                </a:lnTo>
                <a:lnTo>
                  <a:pt x="8957883" y="1352643"/>
                </a:lnTo>
                <a:lnTo>
                  <a:pt x="8920881" y="1381253"/>
                </a:lnTo>
                <a:lnTo>
                  <a:pt x="8877249" y="1399711"/>
                </a:lnTo>
                <a:lnTo>
                  <a:pt x="8828749" y="1406255"/>
                </a:lnTo>
                <a:close/>
              </a:path>
            </a:pathLst>
          </a:custGeom>
          <a:solidFill>
            <a:srgbClr val="ECB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018680" y="6273793"/>
            <a:ext cx="8888320" cy="1555046"/>
          </a:xfrm>
          <a:custGeom>
            <a:avLst/>
            <a:gdLst/>
            <a:ahLst/>
            <a:cxnLst/>
            <a:rect l="l" t="t" r="r" b="b"/>
            <a:pathLst>
              <a:path w="9011919" h="1016000">
                <a:moveTo>
                  <a:pt x="8828750" y="1015730"/>
                </a:moveTo>
                <a:lnTo>
                  <a:pt x="182745" y="1015730"/>
                </a:lnTo>
                <a:lnTo>
                  <a:pt x="134246" y="1009186"/>
                </a:lnTo>
                <a:lnTo>
                  <a:pt x="90613" y="990729"/>
                </a:lnTo>
                <a:lnTo>
                  <a:pt x="53612" y="962118"/>
                </a:lnTo>
                <a:lnTo>
                  <a:pt x="25001" y="925116"/>
                </a:lnTo>
                <a:lnTo>
                  <a:pt x="6543" y="881484"/>
                </a:lnTo>
                <a:lnTo>
                  <a:pt x="0" y="832983"/>
                </a:lnTo>
                <a:lnTo>
                  <a:pt x="0" y="182747"/>
                </a:lnTo>
                <a:lnTo>
                  <a:pt x="6543" y="134246"/>
                </a:lnTo>
                <a:lnTo>
                  <a:pt x="25001" y="90614"/>
                </a:lnTo>
                <a:lnTo>
                  <a:pt x="53612" y="53612"/>
                </a:lnTo>
                <a:lnTo>
                  <a:pt x="90613" y="25001"/>
                </a:lnTo>
                <a:lnTo>
                  <a:pt x="134246" y="6543"/>
                </a:lnTo>
                <a:lnTo>
                  <a:pt x="182747" y="0"/>
                </a:lnTo>
                <a:lnTo>
                  <a:pt x="8828748" y="0"/>
                </a:lnTo>
                <a:lnTo>
                  <a:pt x="8877249" y="6543"/>
                </a:lnTo>
                <a:lnTo>
                  <a:pt x="8920881" y="25001"/>
                </a:lnTo>
                <a:lnTo>
                  <a:pt x="8957882" y="53612"/>
                </a:lnTo>
                <a:lnTo>
                  <a:pt x="8986493" y="90614"/>
                </a:lnTo>
                <a:lnTo>
                  <a:pt x="9004950" y="134246"/>
                </a:lnTo>
                <a:lnTo>
                  <a:pt x="9011494" y="182747"/>
                </a:lnTo>
                <a:lnTo>
                  <a:pt x="9011494" y="832983"/>
                </a:lnTo>
                <a:lnTo>
                  <a:pt x="9004950" y="881484"/>
                </a:lnTo>
                <a:lnTo>
                  <a:pt x="8986493" y="925116"/>
                </a:lnTo>
                <a:lnTo>
                  <a:pt x="8957882" y="962118"/>
                </a:lnTo>
                <a:lnTo>
                  <a:pt x="8920881" y="990729"/>
                </a:lnTo>
                <a:lnTo>
                  <a:pt x="8877249" y="1009186"/>
                </a:lnTo>
                <a:lnTo>
                  <a:pt x="8828750" y="1015730"/>
                </a:lnTo>
                <a:close/>
              </a:path>
            </a:pathLst>
          </a:custGeom>
          <a:solidFill>
            <a:srgbClr val="ECB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018680" y="8060529"/>
            <a:ext cx="8888320" cy="1409073"/>
          </a:xfrm>
          <a:custGeom>
            <a:avLst/>
            <a:gdLst/>
            <a:ahLst/>
            <a:cxnLst/>
            <a:rect l="l" t="t" r="r" b="b"/>
            <a:pathLst>
              <a:path w="9011919" h="1016000">
                <a:moveTo>
                  <a:pt x="8828750" y="1015730"/>
                </a:moveTo>
                <a:lnTo>
                  <a:pt x="182745" y="1015730"/>
                </a:lnTo>
                <a:lnTo>
                  <a:pt x="134246" y="1009187"/>
                </a:lnTo>
                <a:lnTo>
                  <a:pt x="90613" y="990729"/>
                </a:lnTo>
                <a:lnTo>
                  <a:pt x="53612" y="962118"/>
                </a:lnTo>
                <a:lnTo>
                  <a:pt x="25001" y="925116"/>
                </a:lnTo>
                <a:lnTo>
                  <a:pt x="6543" y="881484"/>
                </a:lnTo>
                <a:lnTo>
                  <a:pt x="0" y="832983"/>
                </a:lnTo>
                <a:lnTo>
                  <a:pt x="0" y="182747"/>
                </a:lnTo>
                <a:lnTo>
                  <a:pt x="6543" y="134246"/>
                </a:lnTo>
                <a:lnTo>
                  <a:pt x="25001" y="90613"/>
                </a:lnTo>
                <a:lnTo>
                  <a:pt x="53612" y="53612"/>
                </a:lnTo>
                <a:lnTo>
                  <a:pt x="90613" y="25001"/>
                </a:lnTo>
                <a:lnTo>
                  <a:pt x="134246" y="6543"/>
                </a:lnTo>
                <a:lnTo>
                  <a:pt x="182747" y="0"/>
                </a:lnTo>
                <a:lnTo>
                  <a:pt x="8828748" y="0"/>
                </a:lnTo>
                <a:lnTo>
                  <a:pt x="8877249" y="6543"/>
                </a:lnTo>
                <a:lnTo>
                  <a:pt x="8920881" y="25001"/>
                </a:lnTo>
                <a:lnTo>
                  <a:pt x="8957882" y="53612"/>
                </a:lnTo>
                <a:lnTo>
                  <a:pt x="8986493" y="90613"/>
                </a:lnTo>
                <a:lnTo>
                  <a:pt x="9004950" y="134246"/>
                </a:lnTo>
                <a:lnTo>
                  <a:pt x="9011494" y="182747"/>
                </a:lnTo>
                <a:lnTo>
                  <a:pt x="9011494" y="832983"/>
                </a:lnTo>
                <a:lnTo>
                  <a:pt x="9004950" y="881484"/>
                </a:lnTo>
                <a:lnTo>
                  <a:pt x="8986493" y="925116"/>
                </a:lnTo>
                <a:lnTo>
                  <a:pt x="8957882" y="962118"/>
                </a:lnTo>
                <a:lnTo>
                  <a:pt x="8920881" y="990729"/>
                </a:lnTo>
                <a:lnTo>
                  <a:pt x="8877249" y="1009187"/>
                </a:lnTo>
                <a:lnTo>
                  <a:pt x="8828750" y="1015730"/>
                </a:lnTo>
                <a:close/>
              </a:path>
            </a:pathLst>
          </a:custGeom>
          <a:solidFill>
            <a:srgbClr val="ECB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9302104" y="550712"/>
            <a:ext cx="8369300" cy="8917184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3080"/>
              </a:lnSpc>
              <a:spcBef>
                <a:spcPts val="434"/>
              </a:spcBef>
            </a:pPr>
            <a:r>
              <a:rPr lang="ru-RU" sz="3200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- В измерение вошли новые Участники (Alem, Alem 1) </a:t>
            </a:r>
          </a:p>
          <a:p>
            <a:pPr marL="12700" marR="5080">
              <a:lnSpc>
                <a:spcPts val="3080"/>
              </a:lnSpc>
              <a:spcBef>
                <a:spcPts val="434"/>
              </a:spcBef>
            </a:pPr>
            <a:endParaRPr lang="ru-RU" sz="3200" spc="-1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3080"/>
              </a:lnSpc>
              <a:spcBef>
                <a:spcPts val="434"/>
              </a:spcBef>
            </a:pPr>
            <a:r>
              <a:rPr lang="ru-RU" sz="3200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– В измерение вошли новые Участники (Setanta, Setanta 1, Setanta 2)</a:t>
            </a:r>
          </a:p>
          <a:p>
            <a:pPr marL="12700" marR="5080">
              <a:lnSpc>
                <a:spcPts val="3080"/>
              </a:lnSpc>
              <a:spcBef>
                <a:spcPts val="434"/>
              </a:spcBef>
            </a:pPr>
            <a:endParaRPr lang="ru-RU" sz="3200" spc="-1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3080"/>
              </a:lnSpc>
              <a:spcBef>
                <a:spcPts val="434"/>
              </a:spcBef>
            </a:pPr>
            <a:r>
              <a:rPr lang="ru-RU" sz="3200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-Утверждены правила определения стоимости для каналов, вошедших в измерения в течение года</a:t>
            </a:r>
          </a:p>
          <a:p>
            <a:pPr marL="12700" marR="5080">
              <a:lnSpc>
                <a:spcPts val="3080"/>
              </a:lnSpc>
              <a:spcBef>
                <a:spcPts val="434"/>
              </a:spcBef>
            </a:pPr>
            <a:endParaRPr lang="ru-RU" sz="3200" spc="-1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3080"/>
              </a:lnSpc>
              <a:spcBef>
                <a:spcPts val="434"/>
              </a:spcBef>
            </a:pPr>
            <a:r>
              <a:rPr lang="ru-RU" sz="3200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 – проведена конференция на тему </a:t>
            </a:r>
            <a:r>
              <a:rPr lang="en-US" sz="3200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3200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проблемах и видении развития рынка телевидения и рекламы»</a:t>
            </a:r>
          </a:p>
          <a:p>
            <a:pPr marL="12700" marR="5080">
              <a:lnSpc>
                <a:spcPts val="3080"/>
              </a:lnSpc>
              <a:spcBef>
                <a:spcPts val="434"/>
              </a:spcBef>
            </a:pPr>
            <a:endParaRPr lang="ru-RU" sz="3200" spc="-1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3080"/>
              </a:lnSpc>
              <a:spcBef>
                <a:spcPts val="434"/>
              </a:spcBef>
            </a:pPr>
            <a:r>
              <a:rPr lang="ru-RU" sz="3200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 - Ко «Дню работников средств массовой информации» были объявлены лучшие телевизионные проекты года</a:t>
            </a:r>
          </a:p>
          <a:p>
            <a:pPr marL="12700" marR="5080">
              <a:lnSpc>
                <a:spcPts val="3080"/>
              </a:lnSpc>
              <a:spcBef>
                <a:spcPts val="434"/>
              </a:spcBef>
            </a:pPr>
            <a:endParaRPr lang="ru-RU" sz="3200" spc="-1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3080"/>
              </a:lnSpc>
              <a:spcBef>
                <a:spcPts val="434"/>
              </a:spcBef>
            </a:pPr>
            <a:r>
              <a:rPr lang="ru-RU" sz="3200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– В измерение вошли новые Участники (Премиум Кино, Кино Боевик, Мировое Кино, Семейное Кино, Show KZ, Көктем, InSport)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181098" y="2001485"/>
            <a:ext cx="487313" cy="63030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835"/>
              </a:lnSpc>
            </a:pPr>
            <a:r>
              <a:rPr sz="3200" b="1" spc="505" dirty="0">
                <a:solidFill>
                  <a:srgbClr val="FFFFFF"/>
                </a:solidFill>
                <a:latin typeface="Calibri"/>
                <a:cs typeface="Calibri"/>
              </a:rPr>
              <a:t>ЧТО</a:t>
            </a:r>
            <a:r>
              <a:rPr sz="3200" b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590" dirty="0">
                <a:solidFill>
                  <a:srgbClr val="FFFFFF"/>
                </a:solidFill>
                <a:latin typeface="Calibri"/>
                <a:cs typeface="Calibri"/>
              </a:rPr>
              <a:t>БЫЛО</a:t>
            </a:r>
            <a:r>
              <a:rPr sz="32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555" dirty="0">
                <a:solidFill>
                  <a:srgbClr val="FFFFFF"/>
                </a:solidFill>
                <a:latin typeface="Calibri"/>
                <a:cs typeface="Calibri"/>
              </a:rPr>
              <a:t>СДЕЛАНО</a:t>
            </a:r>
            <a:r>
              <a:rPr sz="32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57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32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305" dirty="0" smtClean="0">
                <a:solidFill>
                  <a:srgbClr val="FFFFFF"/>
                </a:solidFill>
                <a:latin typeface="Calibri"/>
                <a:cs typeface="Calibri"/>
              </a:rPr>
              <a:t>202</a:t>
            </a:r>
            <a:r>
              <a:rPr lang="ru-RU" sz="3200" b="1" spc="305" dirty="0" smtClean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310479" y="8158048"/>
            <a:ext cx="445770" cy="651510"/>
          </a:xfrm>
          <a:custGeom>
            <a:avLst/>
            <a:gdLst/>
            <a:ahLst/>
            <a:cxnLst/>
            <a:rect l="l" t="t" r="r" b="b"/>
            <a:pathLst>
              <a:path w="445770" h="651509">
                <a:moveTo>
                  <a:pt x="101845" y="651372"/>
                </a:moveTo>
                <a:lnTo>
                  <a:pt x="40417" y="633517"/>
                </a:lnTo>
                <a:lnTo>
                  <a:pt x="1215" y="578573"/>
                </a:lnTo>
                <a:lnTo>
                  <a:pt x="0" y="547627"/>
                </a:lnTo>
                <a:lnTo>
                  <a:pt x="16401" y="519928"/>
                </a:lnTo>
                <a:lnTo>
                  <a:pt x="219851" y="330783"/>
                </a:lnTo>
                <a:lnTo>
                  <a:pt x="22758" y="138463"/>
                </a:lnTo>
                <a:lnTo>
                  <a:pt x="2940" y="106220"/>
                </a:lnTo>
                <a:lnTo>
                  <a:pt x="2591" y="72631"/>
                </a:lnTo>
                <a:lnTo>
                  <a:pt x="17172" y="41454"/>
                </a:lnTo>
                <a:lnTo>
                  <a:pt x="42144" y="16450"/>
                </a:lnTo>
                <a:lnTo>
                  <a:pt x="72969" y="1379"/>
                </a:lnTo>
                <a:lnTo>
                  <a:pt x="105108" y="0"/>
                </a:lnTo>
                <a:lnTo>
                  <a:pt x="134021" y="16072"/>
                </a:lnTo>
                <a:lnTo>
                  <a:pt x="445553" y="330783"/>
                </a:lnTo>
                <a:lnTo>
                  <a:pt x="130842" y="635958"/>
                </a:lnTo>
                <a:lnTo>
                  <a:pt x="101845" y="6513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5143500"/>
            <a:chOff x="0" y="0"/>
            <a:chExt cx="18288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411071" y="1028700"/>
              <a:ext cx="3848735" cy="1346200"/>
            </a:xfrm>
            <a:custGeom>
              <a:avLst/>
              <a:gdLst/>
              <a:ahLst/>
              <a:cxnLst/>
              <a:rect l="l" t="t" r="r" b="b"/>
              <a:pathLst>
                <a:path w="3848734" h="1346200">
                  <a:moveTo>
                    <a:pt x="3760685" y="1346201"/>
                  </a:moveTo>
                  <a:lnTo>
                    <a:pt x="87542" y="1346201"/>
                  </a:lnTo>
                  <a:lnTo>
                    <a:pt x="53513" y="1339306"/>
                  </a:lnTo>
                  <a:lnTo>
                    <a:pt x="25681" y="1320519"/>
                  </a:lnTo>
                  <a:lnTo>
                    <a:pt x="6894" y="1292687"/>
                  </a:lnTo>
                  <a:lnTo>
                    <a:pt x="0" y="1258662"/>
                  </a:lnTo>
                  <a:lnTo>
                    <a:pt x="0" y="87538"/>
                  </a:lnTo>
                  <a:lnTo>
                    <a:pt x="25681" y="25682"/>
                  </a:lnTo>
                  <a:lnTo>
                    <a:pt x="87542" y="0"/>
                  </a:lnTo>
                  <a:lnTo>
                    <a:pt x="3760684" y="0"/>
                  </a:lnTo>
                  <a:lnTo>
                    <a:pt x="3794713" y="6895"/>
                  </a:lnTo>
                  <a:lnTo>
                    <a:pt x="3822545" y="25682"/>
                  </a:lnTo>
                  <a:lnTo>
                    <a:pt x="3841333" y="53514"/>
                  </a:lnTo>
                  <a:lnTo>
                    <a:pt x="3848227" y="87538"/>
                  </a:lnTo>
                  <a:lnTo>
                    <a:pt x="3848227" y="1258662"/>
                  </a:lnTo>
                  <a:lnTo>
                    <a:pt x="3841333" y="1292687"/>
                  </a:lnTo>
                  <a:lnTo>
                    <a:pt x="3822545" y="1320519"/>
                  </a:lnTo>
                  <a:lnTo>
                    <a:pt x="3794713" y="1339306"/>
                  </a:lnTo>
                  <a:lnTo>
                    <a:pt x="3760685" y="1346201"/>
                  </a:lnTo>
                  <a:close/>
                </a:path>
              </a:pathLst>
            </a:custGeom>
            <a:solidFill>
              <a:srgbClr val="ECB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847" y="1725647"/>
              <a:ext cx="13644880" cy="20320"/>
            </a:xfrm>
            <a:custGeom>
              <a:avLst/>
              <a:gdLst/>
              <a:ahLst/>
              <a:cxnLst/>
              <a:rect l="l" t="t" r="r" b="b"/>
              <a:pathLst>
                <a:path w="13644880" h="20319">
                  <a:moveTo>
                    <a:pt x="0" y="20095"/>
                  </a:moveTo>
                  <a:lnTo>
                    <a:pt x="13644764" y="0"/>
                  </a:lnTo>
                </a:path>
              </a:pathLst>
            </a:custGeom>
            <a:ln w="47624">
              <a:solidFill>
                <a:srgbClr val="ECB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05546" y="1212545"/>
              <a:ext cx="3059275" cy="9785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56016" y="2002416"/>
              <a:ext cx="229261" cy="23692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714275" y="1201114"/>
              <a:ext cx="161925" cy="1000125"/>
            </a:xfrm>
            <a:custGeom>
              <a:avLst/>
              <a:gdLst/>
              <a:ahLst/>
              <a:cxnLst/>
              <a:rect l="l" t="t" r="r" b="b"/>
              <a:pathLst>
                <a:path w="161925" h="1000125">
                  <a:moveTo>
                    <a:pt x="8860" y="1000124"/>
                  </a:moveTo>
                  <a:lnTo>
                    <a:pt x="81725" y="979209"/>
                  </a:lnTo>
                  <a:lnTo>
                    <a:pt x="114496" y="953891"/>
                  </a:lnTo>
                  <a:lnTo>
                    <a:pt x="139814" y="921121"/>
                  </a:lnTo>
                  <a:lnTo>
                    <a:pt x="156137" y="882443"/>
                  </a:lnTo>
                  <a:lnTo>
                    <a:pt x="161921" y="839399"/>
                  </a:lnTo>
                  <a:lnTo>
                    <a:pt x="161921" y="161915"/>
                  </a:lnTo>
                  <a:lnTo>
                    <a:pt x="156137" y="118872"/>
                  </a:lnTo>
                  <a:lnTo>
                    <a:pt x="139814" y="80193"/>
                  </a:lnTo>
                  <a:lnTo>
                    <a:pt x="114496" y="47424"/>
                  </a:lnTo>
                  <a:lnTo>
                    <a:pt x="81725" y="22106"/>
                  </a:lnTo>
                  <a:lnTo>
                    <a:pt x="43045" y="5783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44982" y="6591601"/>
            <a:ext cx="3752215" cy="169798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430"/>
              </a:lnSpc>
              <a:spcBef>
                <a:spcPts val="80"/>
              </a:spcBef>
            </a:pPr>
            <a:r>
              <a:rPr sz="3600" b="1" spc="680" dirty="0">
                <a:solidFill>
                  <a:srgbClr val="ECB425"/>
                </a:solidFill>
                <a:latin typeface="Calibri"/>
                <a:cs typeface="Calibri"/>
              </a:rPr>
              <a:t>ПЛАНЫ</a:t>
            </a:r>
            <a:r>
              <a:rPr sz="3600" b="1" spc="204" dirty="0">
                <a:solidFill>
                  <a:srgbClr val="ECB425"/>
                </a:solidFill>
                <a:latin typeface="Calibri"/>
                <a:cs typeface="Calibri"/>
              </a:rPr>
              <a:t> </a:t>
            </a:r>
            <a:r>
              <a:rPr sz="3600" b="1" spc="535" dirty="0">
                <a:solidFill>
                  <a:srgbClr val="ECB425"/>
                </a:solidFill>
                <a:latin typeface="Calibri"/>
                <a:cs typeface="Calibri"/>
              </a:rPr>
              <a:t>И </a:t>
            </a:r>
            <a:r>
              <a:rPr sz="3600" b="1" spc="620" dirty="0">
                <a:solidFill>
                  <a:srgbClr val="ECB425"/>
                </a:solidFill>
                <a:latin typeface="Calibri"/>
                <a:cs typeface="Calibri"/>
              </a:rPr>
              <a:t>ИНИЦИАТИВЫ </a:t>
            </a:r>
            <a:r>
              <a:rPr sz="3600" b="1" spc="665" dirty="0">
                <a:solidFill>
                  <a:srgbClr val="ECB425"/>
                </a:solidFill>
                <a:latin typeface="Calibri"/>
                <a:cs typeface="Calibri"/>
              </a:rPr>
              <a:t>НА</a:t>
            </a:r>
            <a:r>
              <a:rPr sz="3600" b="1" spc="204" dirty="0">
                <a:solidFill>
                  <a:srgbClr val="ECB425"/>
                </a:solidFill>
                <a:latin typeface="Calibri"/>
                <a:cs typeface="Calibri"/>
              </a:rPr>
              <a:t> </a:t>
            </a:r>
            <a:r>
              <a:rPr sz="3600" b="1" spc="434" dirty="0" smtClean="0">
                <a:solidFill>
                  <a:srgbClr val="ECB425"/>
                </a:solidFill>
                <a:latin typeface="Calibri"/>
                <a:cs typeface="Calibri"/>
              </a:rPr>
              <a:t>202</a:t>
            </a:r>
            <a:r>
              <a:rPr lang="ru-RU" sz="3600" b="1" spc="434" dirty="0" smtClean="0">
                <a:solidFill>
                  <a:srgbClr val="ECB425"/>
                </a:solidFill>
                <a:latin typeface="Calibri"/>
                <a:cs typeface="Calibri"/>
              </a:rPr>
              <a:t>5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43600" y="5753100"/>
            <a:ext cx="11734800" cy="39572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273685" indent="-457200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3200" spc="204" dirty="0" smtClean="0">
                <a:solidFill>
                  <a:srgbClr val="F5F5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вопроса реализации измерительной панели «100 000-» или «0+»</a:t>
            </a:r>
          </a:p>
          <a:p>
            <a:pPr marL="469900" marR="273685" indent="-457200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3200" spc="204" dirty="0" smtClean="0">
                <a:solidFill>
                  <a:srgbClr val="F5F5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улучшения измерительной панели за счет «RPD данных»</a:t>
            </a:r>
          </a:p>
          <a:p>
            <a:pPr marL="469900" marR="273685" indent="-457200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3200" spc="204" dirty="0" smtClean="0">
                <a:solidFill>
                  <a:srgbClr val="F5F5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вопроса о включении в состав НМА представителей компании направлений «диджитал» и «наружной рекламы»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11071" y="1028700"/>
            <a:ext cx="3848735" cy="1346200"/>
          </a:xfrm>
          <a:custGeom>
            <a:avLst/>
            <a:gdLst/>
            <a:ahLst/>
            <a:cxnLst/>
            <a:rect l="l" t="t" r="r" b="b"/>
            <a:pathLst>
              <a:path w="3848734" h="1346200">
                <a:moveTo>
                  <a:pt x="3760685" y="1346201"/>
                </a:moveTo>
                <a:lnTo>
                  <a:pt x="87542" y="1346201"/>
                </a:lnTo>
                <a:lnTo>
                  <a:pt x="53513" y="1339306"/>
                </a:lnTo>
                <a:lnTo>
                  <a:pt x="25681" y="1320519"/>
                </a:lnTo>
                <a:lnTo>
                  <a:pt x="6894" y="1292687"/>
                </a:lnTo>
                <a:lnTo>
                  <a:pt x="0" y="1258662"/>
                </a:lnTo>
                <a:lnTo>
                  <a:pt x="0" y="87538"/>
                </a:lnTo>
                <a:lnTo>
                  <a:pt x="25681" y="25682"/>
                </a:lnTo>
                <a:lnTo>
                  <a:pt x="87542" y="0"/>
                </a:lnTo>
                <a:lnTo>
                  <a:pt x="3760684" y="0"/>
                </a:lnTo>
                <a:lnTo>
                  <a:pt x="3794713" y="6895"/>
                </a:lnTo>
                <a:lnTo>
                  <a:pt x="3822545" y="25682"/>
                </a:lnTo>
                <a:lnTo>
                  <a:pt x="3841333" y="53514"/>
                </a:lnTo>
                <a:lnTo>
                  <a:pt x="3848227" y="87538"/>
                </a:lnTo>
                <a:lnTo>
                  <a:pt x="3848227" y="1258662"/>
                </a:lnTo>
                <a:lnTo>
                  <a:pt x="3841333" y="1292687"/>
                </a:lnTo>
                <a:lnTo>
                  <a:pt x="3822545" y="1320519"/>
                </a:lnTo>
                <a:lnTo>
                  <a:pt x="3794713" y="1339306"/>
                </a:lnTo>
                <a:lnTo>
                  <a:pt x="3760685" y="1346201"/>
                </a:lnTo>
                <a:close/>
              </a:path>
            </a:pathLst>
          </a:custGeom>
          <a:solidFill>
            <a:srgbClr val="ECB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769555"/>
            <a:ext cx="5553075" cy="8517890"/>
          </a:xfrm>
          <a:custGeom>
            <a:avLst/>
            <a:gdLst/>
            <a:ahLst/>
            <a:cxnLst/>
            <a:rect l="l" t="t" r="r" b="b"/>
            <a:pathLst>
              <a:path w="5553075" h="8517890">
                <a:moveTo>
                  <a:pt x="0" y="8517444"/>
                </a:moveTo>
                <a:lnTo>
                  <a:pt x="5553074" y="8517444"/>
                </a:lnTo>
                <a:lnTo>
                  <a:pt x="5553074" y="0"/>
                </a:lnTo>
                <a:lnTo>
                  <a:pt x="0" y="0"/>
                </a:lnTo>
                <a:lnTo>
                  <a:pt x="0" y="8517444"/>
                </a:lnTo>
                <a:close/>
              </a:path>
            </a:pathLst>
          </a:custGeom>
          <a:solidFill>
            <a:srgbClr val="212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3692505" cy="1769745"/>
            <a:chOff x="0" y="0"/>
            <a:chExt cx="13692505" cy="1769745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5553075" cy="1702435"/>
            </a:xfrm>
            <a:custGeom>
              <a:avLst/>
              <a:gdLst/>
              <a:ahLst/>
              <a:cxnLst/>
              <a:rect l="l" t="t" r="r" b="b"/>
              <a:pathLst>
                <a:path w="5553075" h="1702435">
                  <a:moveTo>
                    <a:pt x="0" y="1701834"/>
                  </a:moveTo>
                  <a:lnTo>
                    <a:pt x="5553074" y="1701834"/>
                  </a:lnTo>
                  <a:lnTo>
                    <a:pt x="5553074" y="0"/>
                  </a:lnTo>
                  <a:lnTo>
                    <a:pt x="0" y="0"/>
                  </a:lnTo>
                  <a:lnTo>
                    <a:pt x="0" y="1701834"/>
                  </a:lnTo>
                  <a:close/>
                </a:path>
              </a:pathLst>
            </a:custGeom>
            <a:solidFill>
              <a:srgbClr val="2129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847" y="1725647"/>
              <a:ext cx="13644880" cy="20320"/>
            </a:xfrm>
            <a:custGeom>
              <a:avLst/>
              <a:gdLst/>
              <a:ahLst/>
              <a:cxnLst/>
              <a:rect l="l" t="t" r="r" b="b"/>
              <a:pathLst>
                <a:path w="13644880" h="20319">
                  <a:moveTo>
                    <a:pt x="0" y="20095"/>
                  </a:moveTo>
                  <a:lnTo>
                    <a:pt x="13644764" y="0"/>
                  </a:lnTo>
                </a:path>
              </a:pathLst>
            </a:custGeom>
            <a:ln w="47624">
              <a:solidFill>
                <a:srgbClr val="ECB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317" y="9491840"/>
            <a:ext cx="1198245" cy="713105"/>
          </a:xfrm>
          <a:custGeom>
            <a:avLst/>
            <a:gdLst/>
            <a:ahLst/>
            <a:cxnLst/>
            <a:rect l="l" t="t" r="r" b="b"/>
            <a:pathLst>
              <a:path w="1198245" h="713104">
                <a:moveTo>
                  <a:pt x="745101" y="672487"/>
                </a:moveTo>
                <a:lnTo>
                  <a:pt x="748284" y="656823"/>
                </a:lnTo>
                <a:lnTo>
                  <a:pt x="756951" y="643996"/>
                </a:lnTo>
                <a:lnTo>
                  <a:pt x="769779" y="635329"/>
                </a:lnTo>
                <a:lnTo>
                  <a:pt x="785442" y="632145"/>
                </a:lnTo>
                <a:lnTo>
                  <a:pt x="801106" y="635272"/>
                </a:lnTo>
                <a:lnTo>
                  <a:pt x="813933" y="643844"/>
                </a:lnTo>
                <a:lnTo>
                  <a:pt x="822600" y="656653"/>
                </a:lnTo>
                <a:lnTo>
                  <a:pt x="825783" y="672487"/>
                </a:lnTo>
                <a:lnTo>
                  <a:pt x="822600" y="688150"/>
                </a:lnTo>
                <a:lnTo>
                  <a:pt x="813933" y="700978"/>
                </a:lnTo>
                <a:lnTo>
                  <a:pt x="801106" y="709645"/>
                </a:lnTo>
                <a:lnTo>
                  <a:pt x="785442" y="712828"/>
                </a:lnTo>
                <a:lnTo>
                  <a:pt x="769779" y="709645"/>
                </a:lnTo>
                <a:lnTo>
                  <a:pt x="756951" y="700978"/>
                </a:lnTo>
                <a:lnTo>
                  <a:pt x="748284" y="688150"/>
                </a:lnTo>
                <a:lnTo>
                  <a:pt x="745101" y="672487"/>
                </a:lnTo>
                <a:close/>
              </a:path>
              <a:path w="1198245" h="713104">
                <a:moveTo>
                  <a:pt x="745101" y="356212"/>
                </a:moveTo>
                <a:lnTo>
                  <a:pt x="748284" y="340548"/>
                </a:lnTo>
                <a:lnTo>
                  <a:pt x="756951" y="327721"/>
                </a:lnTo>
                <a:lnTo>
                  <a:pt x="769779" y="319054"/>
                </a:lnTo>
                <a:lnTo>
                  <a:pt x="785442" y="315871"/>
                </a:lnTo>
                <a:lnTo>
                  <a:pt x="801106" y="319054"/>
                </a:lnTo>
                <a:lnTo>
                  <a:pt x="813933" y="327721"/>
                </a:lnTo>
                <a:lnTo>
                  <a:pt x="822600" y="340548"/>
                </a:lnTo>
                <a:lnTo>
                  <a:pt x="825783" y="356212"/>
                </a:lnTo>
                <a:lnTo>
                  <a:pt x="822600" y="371875"/>
                </a:lnTo>
                <a:lnTo>
                  <a:pt x="813933" y="384703"/>
                </a:lnTo>
                <a:lnTo>
                  <a:pt x="801106" y="393370"/>
                </a:lnTo>
                <a:lnTo>
                  <a:pt x="785442" y="396553"/>
                </a:lnTo>
                <a:lnTo>
                  <a:pt x="769779" y="393370"/>
                </a:lnTo>
                <a:lnTo>
                  <a:pt x="756951" y="384703"/>
                </a:lnTo>
                <a:lnTo>
                  <a:pt x="748284" y="371875"/>
                </a:lnTo>
                <a:lnTo>
                  <a:pt x="745101" y="356212"/>
                </a:lnTo>
                <a:close/>
              </a:path>
              <a:path w="1198245" h="713104">
                <a:moveTo>
                  <a:pt x="745101" y="40340"/>
                </a:moveTo>
                <a:lnTo>
                  <a:pt x="748284" y="24677"/>
                </a:lnTo>
                <a:lnTo>
                  <a:pt x="756951" y="11849"/>
                </a:lnTo>
                <a:lnTo>
                  <a:pt x="769779" y="3182"/>
                </a:lnTo>
                <a:lnTo>
                  <a:pt x="785442" y="0"/>
                </a:lnTo>
                <a:lnTo>
                  <a:pt x="801106" y="3182"/>
                </a:lnTo>
                <a:lnTo>
                  <a:pt x="813933" y="11849"/>
                </a:lnTo>
                <a:lnTo>
                  <a:pt x="822600" y="24677"/>
                </a:lnTo>
                <a:lnTo>
                  <a:pt x="825783" y="40340"/>
                </a:lnTo>
                <a:lnTo>
                  <a:pt x="822600" y="56004"/>
                </a:lnTo>
                <a:lnTo>
                  <a:pt x="813933" y="68831"/>
                </a:lnTo>
                <a:lnTo>
                  <a:pt x="801106" y="77498"/>
                </a:lnTo>
                <a:lnTo>
                  <a:pt x="785441" y="80681"/>
                </a:lnTo>
                <a:lnTo>
                  <a:pt x="769779" y="77498"/>
                </a:lnTo>
                <a:lnTo>
                  <a:pt x="756951" y="68831"/>
                </a:lnTo>
                <a:lnTo>
                  <a:pt x="748284" y="56004"/>
                </a:lnTo>
                <a:lnTo>
                  <a:pt x="745101" y="40340"/>
                </a:lnTo>
                <a:close/>
              </a:path>
              <a:path w="1198245" h="713104">
                <a:moveTo>
                  <a:pt x="372349" y="672487"/>
                </a:moveTo>
                <a:lnTo>
                  <a:pt x="375532" y="656823"/>
                </a:lnTo>
                <a:lnTo>
                  <a:pt x="384199" y="643996"/>
                </a:lnTo>
                <a:lnTo>
                  <a:pt x="397026" y="635329"/>
                </a:lnTo>
                <a:lnTo>
                  <a:pt x="412690" y="632145"/>
                </a:lnTo>
                <a:lnTo>
                  <a:pt x="428353" y="635272"/>
                </a:lnTo>
                <a:lnTo>
                  <a:pt x="441181" y="643844"/>
                </a:lnTo>
                <a:lnTo>
                  <a:pt x="449848" y="656653"/>
                </a:lnTo>
                <a:lnTo>
                  <a:pt x="453031" y="672487"/>
                </a:lnTo>
                <a:lnTo>
                  <a:pt x="449848" y="688150"/>
                </a:lnTo>
                <a:lnTo>
                  <a:pt x="441181" y="700978"/>
                </a:lnTo>
                <a:lnTo>
                  <a:pt x="428353" y="709645"/>
                </a:lnTo>
                <a:lnTo>
                  <a:pt x="412690" y="712828"/>
                </a:lnTo>
                <a:lnTo>
                  <a:pt x="397026" y="709645"/>
                </a:lnTo>
                <a:lnTo>
                  <a:pt x="384199" y="700978"/>
                </a:lnTo>
                <a:lnTo>
                  <a:pt x="375532" y="688150"/>
                </a:lnTo>
                <a:lnTo>
                  <a:pt x="372349" y="672487"/>
                </a:lnTo>
                <a:close/>
              </a:path>
              <a:path w="1198245" h="713104">
                <a:moveTo>
                  <a:pt x="372349" y="356212"/>
                </a:moveTo>
                <a:lnTo>
                  <a:pt x="375532" y="340548"/>
                </a:lnTo>
                <a:lnTo>
                  <a:pt x="384199" y="327721"/>
                </a:lnTo>
                <a:lnTo>
                  <a:pt x="397026" y="319054"/>
                </a:lnTo>
                <a:lnTo>
                  <a:pt x="412690" y="315871"/>
                </a:lnTo>
                <a:lnTo>
                  <a:pt x="428353" y="319054"/>
                </a:lnTo>
                <a:lnTo>
                  <a:pt x="441181" y="327721"/>
                </a:lnTo>
                <a:lnTo>
                  <a:pt x="449848" y="340548"/>
                </a:lnTo>
                <a:lnTo>
                  <a:pt x="453031" y="356212"/>
                </a:lnTo>
                <a:lnTo>
                  <a:pt x="449848" y="371875"/>
                </a:lnTo>
                <a:lnTo>
                  <a:pt x="441181" y="384703"/>
                </a:lnTo>
                <a:lnTo>
                  <a:pt x="428353" y="393370"/>
                </a:lnTo>
                <a:lnTo>
                  <a:pt x="412690" y="396553"/>
                </a:lnTo>
                <a:lnTo>
                  <a:pt x="397026" y="393370"/>
                </a:lnTo>
                <a:lnTo>
                  <a:pt x="384199" y="384703"/>
                </a:lnTo>
                <a:lnTo>
                  <a:pt x="375532" y="371875"/>
                </a:lnTo>
                <a:lnTo>
                  <a:pt x="372349" y="356212"/>
                </a:lnTo>
                <a:close/>
              </a:path>
              <a:path w="1198245" h="713104">
                <a:moveTo>
                  <a:pt x="372349" y="40340"/>
                </a:moveTo>
                <a:lnTo>
                  <a:pt x="375532" y="24677"/>
                </a:lnTo>
                <a:lnTo>
                  <a:pt x="384199" y="11849"/>
                </a:lnTo>
                <a:lnTo>
                  <a:pt x="397026" y="3182"/>
                </a:lnTo>
                <a:lnTo>
                  <a:pt x="412690" y="0"/>
                </a:lnTo>
                <a:lnTo>
                  <a:pt x="428353" y="3182"/>
                </a:lnTo>
                <a:lnTo>
                  <a:pt x="441181" y="11849"/>
                </a:lnTo>
                <a:lnTo>
                  <a:pt x="449848" y="24677"/>
                </a:lnTo>
                <a:lnTo>
                  <a:pt x="453031" y="40340"/>
                </a:lnTo>
                <a:lnTo>
                  <a:pt x="449848" y="56004"/>
                </a:lnTo>
                <a:lnTo>
                  <a:pt x="441181" y="68831"/>
                </a:lnTo>
                <a:lnTo>
                  <a:pt x="428353" y="77498"/>
                </a:lnTo>
                <a:lnTo>
                  <a:pt x="412689" y="80681"/>
                </a:lnTo>
                <a:lnTo>
                  <a:pt x="397026" y="77498"/>
                </a:lnTo>
                <a:lnTo>
                  <a:pt x="384199" y="68831"/>
                </a:lnTo>
                <a:lnTo>
                  <a:pt x="375532" y="56004"/>
                </a:lnTo>
                <a:lnTo>
                  <a:pt x="372349" y="40340"/>
                </a:lnTo>
                <a:close/>
              </a:path>
              <a:path w="1198245" h="713104">
                <a:moveTo>
                  <a:pt x="1117450" y="672487"/>
                </a:moveTo>
                <a:lnTo>
                  <a:pt x="1120633" y="656823"/>
                </a:lnTo>
                <a:lnTo>
                  <a:pt x="1129300" y="643996"/>
                </a:lnTo>
                <a:lnTo>
                  <a:pt x="1142128" y="635329"/>
                </a:lnTo>
                <a:lnTo>
                  <a:pt x="1157791" y="632145"/>
                </a:lnTo>
                <a:lnTo>
                  <a:pt x="1173455" y="635272"/>
                </a:lnTo>
                <a:lnTo>
                  <a:pt x="1186282" y="643844"/>
                </a:lnTo>
                <a:lnTo>
                  <a:pt x="1194949" y="656653"/>
                </a:lnTo>
                <a:lnTo>
                  <a:pt x="1198132" y="672487"/>
                </a:lnTo>
                <a:lnTo>
                  <a:pt x="1194949" y="688150"/>
                </a:lnTo>
                <a:lnTo>
                  <a:pt x="1186282" y="700978"/>
                </a:lnTo>
                <a:lnTo>
                  <a:pt x="1173455" y="709645"/>
                </a:lnTo>
                <a:lnTo>
                  <a:pt x="1157791" y="712828"/>
                </a:lnTo>
                <a:lnTo>
                  <a:pt x="1142128" y="709645"/>
                </a:lnTo>
                <a:lnTo>
                  <a:pt x="1129300" y="700978"/>
                </a:lnTo>
                <a:lnTo>
                  <a:pt x="1120633" y="688150"/>
                </a:lnTo>
                <a:lnTo>
                  <a:pt x="1117450" y="672487"/>
                </a:lnTo>
                <a:close/>
              </a:path>
              <a:path w="1198245" h="713104">
                <a:moveTo>
                  <a:pt x="1117450" y="356212"/>
                </a:moveTo>
                <a:lnTo>
                  <a:pt x="1120633" y="340548"/>
                </a:lnTo>
                <a:lnTo>
                  <a:pt x="1129300" y="327721"/>
                </a:lnTo>
                <a:lnTo>
                  <a:pt x="1142128" y="319054"/>
                </a:lnTo>
                <a:lnTo>
                  <a:pt x="1157791" y="315871"/>
                </a:lnTo>
                <a:lnTo>
                  <a:pt x="1173455" y="319054"/>
                </a:lnTo>
                <a:lnTo>
                  <a:pt x="1186282" y="327721"/>
                </a:lnTo>
                <a:lnTo>
                  <a:pt x="1194949" y="340548"/>
                </a:lnTo>
                <a:lnTo>
                  <a:pt x="1198132" y="356212"/>
                </a:lnTo>
                <a:lnTo>
                  <a:pt x="1194949" y="371875"/>
                </a:lnTo>
                <a:lnTo>
                  <a:pt x="1186282" y="384703"/>
                </a:lnTo>
                <a:lnTo>
                  <a:pt x="1173455" y="393370"/>
                </a:lnTo>
                <a:lnTo>
                  <a:pt x="1157791" y="396553"/>
                </a:lnTo>
                <a:lnTo>
                  <a:pt x="1142128" y="393370"/>
                </a:lnTo>
                <a:lnTo>
                  <a:pt x="1129300" y="384703"/>
                </a:lnTo>
                <a:lnTo>
                  <a:pt x="1120633" y="371875"/>
                </a:lnTo>
                <a:lnTo>
                  <a:pt x="1117450" y="356212"/>
                </a:lnTo>
                <a:close/>
              </a:path>
              <a:path w="1198245" h="713104">
                <a:moveTo>
                  <a:pt x="1117450" y="40340"/>
                </a:moveTo>
                <a:lnTo>
                  <a:pt x="1120633" y="24677"/>
                </a:lnTo>
                <a:lnTo>
                  <a:pt x="1129300" y="11849"/>
                </a:lnTo>
                <a:lnTo>
                  <a:pt x="1142128" y="3182"/>
                </a:lnTo>
                <a:lnTo>
                  <a:pt x="1157791" y="0"/>
                </a:lnTo>
                <a:lnTo>
                  <a:pt x="1173455" y="3182"/>
                </a:lnTo>
                <a:lnTo>
                  <a:pt x="1186282" y="11849"/>
                </a:lnTo>
                <a:lnTo>
                  <a:pt x="1194949" y="24677"/>
                </a:lnTo>
                <a:lnTo>
                  <a:pt x="1198132" y="40340"/>
                </a:lnTo>
                <a:lnTo>
                  <a:pt x="1194949" y="56004"/>
                </a:lnTo>
                <a:lnTo>
                  <a:pt x="1186282" y="68831"/>
                </a:lnTo>
                <a:lnTo>
                  <a:pt x="1173455" y="77498"/>
                </a:lnTo>
                <a:lnTo>
                  <a:pt x="1157790" y="80681"/>
                </a:lnTo>
                <a:lnTo>
                  <a:pt x="1142128" y="77498"/>
                </a:lnTo>
                <a:lnTo>
                  <a:pt x="1129300" y="68831"/>
                </a:lnTo>
                <a:lnTo>
                  <a:pt x="1120633" y="56004"/>
                </a:lnTo>
                <a:lnTo>
                  <a:pt x="1117450" y="40340"/>
                </a:lnTo>
                <a:close/>
              </a:path>
              <a:path w="1198245" h="713104">
                <a:moveTo>
                  <a:pt x="0" y="672487"/>
                </a:moveTo>
                <a:lnTo>
                  <a:pt x="3183" y="656823"/>
                </a:lnTo>
                <a:lnTo>
                  <a:pt x="11850" y="643996"/>
                </a:lnTo>
                <a:lnTo>
                  <a:pt x="24677" y="635329"/>
                </a:lnTo>
                <a:lnTo>
                  <a:pt x="40341" y="632145"/>
                </a:lnTo>
                <a:lnTo>
                  <a:pt x="56004" y="635272"/>
                </a:lnTo>
                <a:lnTo>
                  <a:pt x="68832" y="643844"/>
                </a:lnTo>
                <a:lnTo>
                  <a:pt x="77499" y="656653"/>
                </a:lnTo>
                <a:lnTo>
                  <a:pt x="80682" y="672487"/>
                </a:lnTo>
                <a:lnTo>
                  <a:pt x="77499" y="688150"/>
                </a:lnTo>
                <a:lnTo>
                  <a:pt x="68832" y="700978"/>
                </a:lnTo>
                <a:lnTo>
                  <a:pt x="56004" y="709645"/>
                </a:lnTo>
                <a:lnTo>
                  <a:pt x="40341" y="712828"/>
                </a:lnTo>
                <a:lnTo>
                  <a:pt x="24677" y="709645"/>
                </a:lnTo>
                <a:lnTo>
                  <a:pt x="11850" y="700978"/>
                </a:lnTo>
                <a:lnTo>
                  <a:pt x="3183" y="688150"/>
                </a:lnTo>
                <a:lnTo>
                  <a:pt x="0" y="672487"/>
                </a:lnTo>
                <a:close/>
              </a:path>
              <a:path w="1198245" h="713104">
                <a:moveTo>
                  <a:pt x="0" y="356212"/>
                </a:moveTo>
                <a:lnTo>
                  <a:pt x="3183" y="340548"/>
                </a:lnTo>
                <a:lnTo>
                  <a:pt x="11850" y="327721"/>
                </a:lnTo>
                <a:lnTo>
                  <a:pt x="24677" y="319054"/>
                </a:lnTo>
                <a:lnTo>
                  <a:pt x="40341" y="315871"/>
                </a:lnTo>
                <a:lnTo>
                  <a:pt x="56004" y="319054"/>
                </a:lnTo>
                <a:lnTo>
                  <a:pt x="68832" y="327721"/>
                </a:lnTo>
                <a:lnTo>
                  <a:pt x="77499" y="340548"/>
                </a:lnTo>
                <a:lnTo>
                  <a:pt x="80682" y="356212"/>
                </a:lnTo>
                <a:lnTo>
                  <a:pt x="77499" y="371875"/>
                </a:lnTo>
                <a:lnTo>
                  <a:pt x="68832" y="384703"/>
                </a:lnTo>
                <a:lnTo>
                  <a:pt x="56004" y="393370"/>
                </a:lnTo>
                <a:lnTo>
                  <a:pt x="40341" y="396553"/>
                </a:lnTo>
                <a:lnTo>
                  <a:pt x="24677" y="393370"/>
                </a:lnTo>
                <a:lnTo>
                  <a:pt x="11850" y="384703"/>
                </a:lnTo>
                <a:lnTo>
                  <a:pt x="3183" y="371875"/>
                </a:lnTo>
                <a:lnTo>
                  <a:pt x="0" y="356212"/>
                </a:lnTo>
                <a:close/>
              </a:path>
              <a:path w="1198245" h="713104">
                <a:moveTo>
                  <a:pt x="0" y="40340"/>
                </a:moveTo>
                <a:lnTo>
                  <a:pt x="3183" y="24677"/>
                </a:lnTo>
                <a:lnTo>
                  <a:pt x="11850" y="11849"/>
                </a:lnTo>
                <a:lnTo>
                  <a:pt x="24677" y="3182"/>
                </a:lnTo>
                <a:lnTo>
                  <a:pt x="40341" y="0"/>
                </a:lnTo>
                <a:lnTo>
                  <a:pt x="56004" y="3182"/>
                </a:lnTo>
                <a:lnTo>
                  <a:pt x="68832" y="11849"/>
                </a:lnTo>
                <a:lnTo>
                  <a:pt x="77499" y="24677"/>
                </a:lnTo>
                <a:lnTo>
                  <a:pt x="80682" y="40340"/>
                </a:lnTo>
                <a:lnTo>
                  <a:pt x="77499" y="56004"/>
                </a:lnTo>
                <a:lnTo>
                  <a:pt x="68832" y="68831"/>
                </a:lnTo>
                <a:lnTo>
                  <a:pt x="56004" y="77498"/>
                </a:lnTo>
                <a:lnTo>
                  <a:pt x="40340" y="80681"/>
                </a:lnTo>
                <a:lnTo>
                  <a:pt x="24677" y="77498"/>
                </a:lnTo>
                <a:lnTo>
                  <a:pt x="11850" y="68831"/>
                </a:lnTo>
                <a:lnTo>
                  <a:pt x="3183" y="56004"/>
                </a:lnTo>
                <a:lnTo>
                  <a:pt x="0" y="40340"/>
                </a:lnTo>
                <a:close/>
              </a:path>
            </a:pathLst>
          </a:custGeom>
          <a:solidFill>
            <a:srgbClr val="ECB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881895" y="4102879"/>
            <a:ext cx="7270023" cy="1174681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lang="ru-RU" sz="2400" spc="55" dirty="0" smtClean="0">
                <a:solidFill>
                  <a:srgbClr val="212934"/>
                </a:solidFill>
                <a:latin typeface="Lucida Sans Unicode"/>
                <a:cs typeface="Lucida Sans Unicode"/>
              </a:rPr>
              <a:t>Внедрение рекомендаций международных аудиторов, согласно ежеквартальным аудиторским отчетам 2024 года</a:t>
            </a:r>
            <a:endParaRPr sz="2400" dirty="0">
              <a:latin typeface="Lucida Sans Unicode"/>
              <a:cs typeface="Lucida Sans Unicod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82762" y="1747566"/>
            <a:ext cx="210185" cy="7468870"/>
            <a:chOff x="682762" y="1747566"/>
            <a:chExt cx="210185" cy="7468870"/>
          </a:xfrm>
        </p:grpSpPr>
        <p:sp>
          <p:nvSpPr>
            <p:cNvPr id="12" name="object 12"/>
            <p:cNvSpPr/>
            <p:nvPr/>
          </p:nvSpPr>
          <p:spPr>
            <a:xfrm>
              <a:off x="787676" y="1747566"/>
              <a:ext cx="0" cy="7394575"/>
            </a:xfrm>
            <a:custGeom>
              <a:avLst/>
              <a:gdLst/>
              <a:ahLst/>
              <a:cxnLst/>
              <a:rect l="l" t="t" r="r" b="b"/>
              <a:pathLst>
                <a:path h="7394575">
                  <a:moveTo>
                    <a:pt x="0" y="7393998"/>
                  </a:moveTo>
                  <a:lnTo>
                    <a:pt x="0" y="0"/>
                  </a:lnTo>
                </a:path>
              </a:pathLst>
            </a:custGeom>
            <a:ln w="47624">
              <a:solidFill>
                <a:srgbClr val="ECB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762" y="4546699"/>
              <a:ext cx="209896" cy="2098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762" y="9006233"/>
              <a:ext cx="209896" cy="209896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3756016" y="1163011"/>
            <a:ext cx="3158490" cy="1076325"/>
            <a:chOff x="13756016" y="1163011"/>
            <a:chExt cx="3158490" cy="107632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05546" y="1212541"/>
              <a:ext cx="3059275" cy="97851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56016" y="2002413"/>
              <a:ext cx="229261" cy="23692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6714275" y="1201111"/>
              <a:ext cx="161925" cy="1000125"/>
            </a:xfrm>
            <a:custGeom>
              <a:avLst/>
              <a:gdLst/>
              <a:ahLst/>
              <a:cxnLst/>
              <a:rect l="l" t="t" r="r" b="b"/>
              <a:pathLst>
                <a:path w="161925" h="1000125">
                  <a:moveTo>
                    <a:pt x="8860" y="1000124"/>
                  </a:moveTo>
                  <a:lnTo>
                    <a:pt x="81725" y="979209"/>
                  </a:lnTo>
                  <a:lnTo>
                    <a:pt x="114496" y="953891"/>
                  </a:lnTo>
                  <a:lnTo>
                    <a:pt x="139814" y="921121"/>
                  </a:lnTo>
                  <a:lnTo>
                    <a:pt x="156137" y="882443"/>
                  </a:lnTo>
                  <a:lnTo>
                    <a:pt x="161921" y="839399"/>
                  </a:lnTo>
                  <a:lnTo>
                    <a:pt x="161921" y="161915"/>
                  </a:lnTo>
                  <a:lnTo>
                    <a:pt x="156137" y="118872"/>
                  </a:lnTo>
                  <a:lnTo>
                    <a:pt x="139814" y="80193"/>
                  </a:lnTo>
                  <a:lnTo>
                    <a:pt x="114496" y="47424"/>
                  </a:lnTo>
                  <a:lnTo>
                    <a:pt x="81725" y="22106"/>
                  </a:lnTo>
                  <a:lnTo>
                    <a:pt x="43045" y="5783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3394734" y="2729037"/>
            <a:ext cx="4893310" cy="7558405"/>
            <a:chOff x="13394734" y="2729037"/>
            <a:chExt cx="4893310" cy="755840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90050" y="2729037"/>
              <a:ext cx="4397948" cy="755796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3394734" y="3171619"/>
              <a:ext cx="991235" cy="991235"/>
            </a:xfrm>
            <a:custGeom>
              <a:avLst/>
              <a:gdLst/>
              <a:ahLst/>
              <a:cxnLst/>
              <a:rect l="l" t="t" r="r" b="b"/>
              <a:pathLst>
                <a:path w="991234" h="991235">
                  <a:moveTo>
                    <a:pt x="926217" y="990638"/>
                  </a:moveTo>
                  <a:lnTo>
                    <a:pt x="64420" y="990638"/>
                  </a:lnTo>
                  <a:lnTo>
                    <a:pt x="39379" y="985564"/>
                  </a:lnTo>
                  <a:lnTo>
                    <a:pt x="18898" y="971739"/>
                  </a:lnTo>
                  <a:lnTo>
                    <a:pt x="5073" y="951258"/>
                  </a:lnTo>
                  <a:lnTo>
                    <a:pt x="0" y="926219"/>
                  </a:lnTo>
                  <a:lnTo>
                    <a:pt x="0" y="64419"/>
                  </a:lnTo>
                  <a:lnTo>
                    <a:pt x="5073" y="39379"/>
                  </a:lnTo>
                  <a:lnTo>
                    <a:pt x="18898" y="18898"/>
                  </a:lnTo>
                  <a:lnTo>
                    <a:pt x="39379" y="5073"/>
                  </a:lnTo>
                  <a:lnTo>
                    <a:pt x="64421" y="0"/>
                  </a:lnTo>
                  <a:lnTo>
                    <a:pt x="926216" y="0"/>
                  </a:lnTo>
                  <a:lnTo>
                    <a:pt x="951258" y="5073"/>
                  </a:lnTo>
                  <a:lnTo>
                    <a:pt x="971739" y="18898"/>
                  </a:lnTo>
                  <a:lnTo>
                    <a:pt x="985564" y="39379"/>
                  </a:lnTo>
                  <a:lnTo>
                    <a:pt x="990637" y="64419"/>
                  </a:lnTo>
                  <a:lnTo>
                    <a:pt x="990637" y="926219"/>
                  </a:lnTo>
                  <a:lnTo>
                    <a:pt x="985564" y="951258"/>
                  </a:lnTo>
                  <a:lnTo>
                    <a:pt x="971739" y="971739"/>
                  </a:lnTo>
                  <a:lnTo>
                    <a:pt x="951258" y="985564"/>
                  </a:lnTo>
                  <a:lnTo>
                    <a:pt x="926217" y="990638"/>
                  </a:lnTo>
                  <a:close/>
                </a:path>
              </a:pathLst>
            </a:custGeom>
            <a:solidFill>
              <a:srgbClr val="ECB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692130" y="3341407"/>
              <a:ext cx="445770" cy="651510"/>
            </a:xfrm>
            <a:custGeom>
              <a:avLst/>
              <a:gdLst/>
              <a:ahLst/>
              <a:cxnLst/>
              <a:rect l="l" t="t" r="r" b="b"/>
              <a:pathLst>
                <a:path w="445769" h="651510">
                  <a:moveTo>
                    <a:pt x="101845" y="651372"/>
                  </a:moveTo>
                  <a:lnTo>
                    <a:pt x="40417" y="633517"/>
                  </a:lnTo>
                  <a:lnTo>
                    <a:pt x="1215" y="578573"/>
                  </a:lnTo>
                  <a:lnTo>
                    <a:pt x="0" y="547627"/>
                  </a:lnTo>
                  <a:lnTo>
                    <a:pt x="16401" y="519928"/>
                  </a:lnTo>
                  <a:lnTo>
                    <a:pt x="219851" y="330783"/>
                  </a:lnTo>
                  <a:lnTo>
                    <a:pt x="22758" y="138463"/>
                  </a:lnTo>
                  <a:lnTo>
                    <a:pt x="2940" y="106220"/>
                  </a:lnTo>
                  <a:lnTo>
                    <a:pt x="2591" y="72631"/>
                  </a:lnTo>
                  <a:lnTo>
                    <a:pt x="17172" y="41454"/>
                  </a:lnTo>
                  <a:lnTo>
                    <a:pt x="42144" y="16450"/>
                  </a:lnTo>
                  <a:lnTo>
                    <a:pt x="72969" y="1379"/>
                  </a:lnTo>
                  <a:lnTo>
                    <a:pt x="105108" y="0"/>
                  </a:lnTo>
                  <a:lnTo>
                    <a:pt x="134021" y="16072"/>
                  </a:lnTo>
                  <a:lnTo>
                    <a:pt x="445553" y="330783"/>
                  </a:lnTo>
                  <a:lnTo>
                    <a:pt x="130842" y="635958"/>
                  </a:lnTo>
                  <a:lnTo>
                    <a:pt x="101845" y="6513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5907183" y="5389045"/>
            <a:ext cx="963294" cy="6350"/>
          </a:xfrm>
          <a:custGeom>
            <a:avLst/>
            <a:gdLst/>
            <a:ahLst/>
            <a:cxnLst/>
            <a:rect l="l" t="t" r="r" b="b"/>
            <a:pathLst>
              <a:path w="963295" h="6350">
                <a:moveTo>
                  <a:pt x="0" y="0"/>
                </a:moveTo>
                <a:lnTo>
                  <a:pt x="962999" y="5722"/>
                </a:lnTo>
              </a:path>
            </a:pathLst>
          </a:custGeom>
          <a:ln w="38100">
            <a:solidFill>
              <a:srgbClr val="ECB4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07183" y="3981708"/>
            <a:ext cx="963294" cy="6350"/>
          </a:xfrm>
          <a:custGeom>
            <a:avLst/>
            <a:gdLst/>
            <a:ahLst/>
            <a:cxnLst/>
            <a:rect l="l" t="t" r="r" b="b"/>
            <a:pathLst>
              <a:path w="963295" h="6350">
                <a:moveTo>
                  <a:pt x="0" y="0"/>
                </a:moveTo>
                <a:lnTo>
                  <a:pt x="962999" y="5722"/>
                </a:lnTo>
              </a:path>
            </a:pathLst>
          </a:custGeom>
          <a:ln w="38100">
            <a:solidFill>
              <a:srgbClr val="ECB4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07183" y="8420100"/>
            <a:ext cx="5361940" cy="0"/>
          </a:xfrm>
          <a:custGeom>
            <a:avLst/>
            <a:gdLst/>
            <a:ahLst/>
            <a:cxnLst/>
            <a:rect l="l" t="t" r="r" b="b"/>
            <a:pathLst>
              <a:path w="5361940">
                <a:moveTo>
                  <a:pt x="0" y="0"/>
                </a:moveTo>
                <a:lnTo>
                  <a:pt x="5361443" y="0"/>
                </a:lnTo>
              </a:path>
            </a:pathLst>
          </a:custGeom>
          <a:ln w="38099">
            <a:solidFill>
              <a:srgbClr val="ECB4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881896" y="5546468"/>
            <a:ext cx="7072103" cy="12870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lang="ru-RU" sz="2400" dirty="0" smtClean="0">
                <a:solidFill>
                  <a:srgbClr val="212934"/>
                </a:solidFill>
                <a:latin typeface="Lucida Sans Unicode"/>
                <a:cs typeface="Lucida Sans Unicode"/>
              </a:rPr>
              <a:t>Участие во всех рабочих группах и дискуссионных площадках при разработке МКИ законопроекта в отрасли СМИ</a:t>
            </a:r>
            <a:endParaRPr sz="2400" dirty="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92592" y="4126391"/>
            <a:ext cx="466048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/>
                <a:cs typeface="Arial Narrow"/>
              </a:rPr>
              <a:t>В ТЕЧЕНИИ ГОДА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85597" y="8801908"/>
            <a:ext cx="456747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/>
                <a:cs typeface="Arial Narrow"/>
              </a:rPr>
              <a:t>ЕЖЕКВАРТАЛЬНО</a:t>
            </a:r>
            <a:endParaRPr sz="4400" dirty="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81896" y="8572619"/>
            <a:ext cx="6983922" cy="12870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lang="ru-RU" sz="2400" spc="-10" dirty="0" smtClean="0">
                <a:solidFill>
                  <a:srgbClr val="212934"/>
                </a:solidFill>
                <a:latin typeface="Lucida Sans Unicode"/>
                <a:cs typeface="Lucida Sans Unicode"/>
              </a:rPr>
              <a:t>Публикация официального аналитического отчета  о состоянии и развитии индустрии телевидения  на сайте nma.kz</a:t>
            </a:r>
            <a:endParaRPr sz="2400" dirty="0">
              <a:latin typeface="Lucida Sans Unicode"/>
              <a:cs typeface="Lucida Sans Unicod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88933" y="512136"/>
            <a:ext cx="99060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780" dirty="0">
                <a:solidFill>
                  <a:srgbClr val="FFFFFF"/>
                </a:solidFill>
                <a:latin typeface="Calibri"/>
                <a:cs typeface="Calibri"/>
              </a:rPr>
              <a:t>ПЛАНЫ</a:t>
            </a:r>
            <a:r>
              <a:rPr sz="4200" b="1" spc="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00" b="1" spc="68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4200" b="1" spc="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200" b="1" spc="730" dirty="0">
                <a:solidFill>
                  <a:srgbClr val="212934"/>
                </a:solidFill>
                <a:latin typeface="Calibri"/>
                <a:cs typeface="Calibri"/>
              </a:rPr>
              <a:t>ИНИЦИАТИВЫ</a:t>
            </a:r>
            <a:r>
              <a:rPr sz="4200" b="1" spc="250" dirty="0">
                <a:solidFill>
                  <a:srgbClr val="212934"/>
                </a:solidFill>
                <a:latin typeface="Calibri"/>
                <a:cs typeface="Calibri"/>
              </a:rPr>
              <a:t> </a:t>
            </a:r>
            <a:r>
              <a:rPr sz="4200" b="1" spc="775" dirty="0">
                <a:solidFill>
                  <a:srgbClr val="212934"/>
                </a:solidFill>
                <a:latin typeface="Calibri"/>
                <a:cs typeface="Calibri"/>
              </a:rPr>
              <a:t>НА</a:t>
            </a:r>
            <a:r>
              <a:rPr sz="4200" b="1" spc="254" dirty="0">
                <a:solidFill>
                  <a:srgbClr val="212934"/>
                </a:solidFill>
                <a:latin typeface="Calibri"/>
                <a:cs typeface="Calibri"/>
              </a:rPr>
              <a:t> </a:t>
            </a:r>
            <a:r>
              <a:rPr sz="4200" b="1" spc="520" dirty="0" smtClean="0">
                <a:solidFill>
                  <a:srgbClr val="212934"/>
                </a:solidFill>
                <a:latin typeface="Calibri"/>
                <a:cs typeface="Calibri"/>
              </a:rPr>
              <a:t>202</a:t>
            </a:r>
            <a:r>
              <a:rPr lang="ru-RU" sz="4200" b="1" spc="520" dirty="0" smtClean="0">
                <a:solidFill>
                  <a:srgbClr val="212934"/>
                </a:solidFill>
                <a:latin typeface="Calibri"/>
                <a:cs typeface="Calibri"/>
              </a:rPr>
              <a:t>5</a:t>
            </a:r>
            <a:endParaRPr sz="4200" dirty="0">
              <a:latin typeface="Calibri"/>
              <a:cs typeface="Calibri"/>
            </a:endParaRPr>
          </a:p>
        </p:txBody>
      </p:sp>
      <p:sp>
        <p:nvSpPr>
          <p:cNvPr id="32" name="object 9"/>
          <p:cNvSpPr txBox="1"/>
          <p:nvPr/>
        </p:nvSpPr>
        <p:spPr>
          <a:xfrm>
            <a:off x="5881897" y="2018860"/>
            <a:ext cx="7679330" cy="1913344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520"/>
              </a:spcBef>
            </a:pPr>
            <a:r>
              <a:rPr lang="ru-RU" sz="2400" spc="55" dirty="0" smtClean="0">
                <a:solidFill>
                  <a:srgbClr val="212934"/>
                </a:solidFill>
                <a:latin typeface="Lucida Sans Unicode"/>
                <a:cs typeface="Lucida Sans Unicode"/>
              </a:rPr>
              <a:t>Разработка и продвижение принятия </a:t>
            </a:r>
            <a:r>
              <a:rPr lang="ru-RU" sz="2400" spc="55" dirty="0" smtClean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законодательной</a:t>
            </a:r>
            <a:r>
              <a:rPr lang="ru-RU" sz="2400" spc="55" dirty="0" smtClean="0">
                <a:solidFill>
                  <a:srgbClr val="212934"/>
                </a:solidFill>
                <a:latin typeface="Lucida Sans Unicode"/>
                <a:cs typeface="Lucida Sans Unicode"/>
              </a:rPr>
              <a:t> нормы, обязывающей кабельных и интернет операторов бесплатно предоставлять данные модемов для телеизмерения</a:t>
            </a:r>
            <a:endParaRPr sz="2400" dirty="0">
              <a:latin typeface="Lucida Sans Unicode"/>
              <a:cs typeface="Lucida Sans Unicode"/>
            </a:endParaRPr>
          </a:p>
        </p:txBody>
      </p:sp>
      <p:sp>
        <p:nvSpPr>
          <p:cNvPr id="33" name="object 23"/>
          <p:cNvSpPr/>
          <p:nvPr/>
        </p:nvSpPr>
        <p:spPr>
          <a:xfrm>
            <a:off x="5907183" y="6905848"/>
            <a:ext cx="963294" cy="6350"/>
          </a:xfrm>
          <a:custGeom>
            <a:avLst/>
            <a:gdLst/>
            <a:ahLst/>
            <a:cxnLst/>
            <a:rect l="l" t="t" r="r" b="b"/>
            <a:pathLst>
              <a:path w="963295" h="6350">
                <a:moveTo>
                  <a:pt x="0" y="0"/>
                </a:moveTo>
                <a:lnTo>
                  <a:pt x="962999" y="5722"/>
                </a:lnTo>
              </a:path>
            </a:pathLst>
          </a:custGeom>
          <a:ln w="38100">
            <a:solidFill>
              <a:srgbClr val="ECB4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7"/>
          <p:cNvSpPr txBox="1"/>
          <p:nvPr/>
        </p:nvSpPr>
        <p:spPr>
          <a:xfrm>
            <a:off x="5881896" y="7020032"/>
            <a:ext cx="7300705" cy="12870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lang="ru-RU" sz="2400" dirty="0" smtClean="0">
                <a:solidFill>
                  <a:srgbClr val="212934"/>
                </a:solidFill>
                <a:latin typeface="Lucida Sans Unicode"/>
                <a:cs typeface="Lucida Sans Unicode"/>
              </a:rPr>
              <a:t>Проведение регулярных заседаний Экспертного совета для решения актуальных вопросов</a:t>
            </a:r>
            <a:endParaRPr sz="24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6758" y="2275296"/>
            <a:ext cx="288671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ЯНВАРЬ</a:t>
            </a:r>
            <a:endParaRPr sz="5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2625" y="3550824"/>
            <a:ext cx="457702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ЯНВАРЬ-ФЕВРАЛЬ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22625" y="4766383"/>
            <a:ext cx="440504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ИЮНЬ</a:t>
            </a:r>
            <a:r>
              <a:rPr lang="ru-RU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-</a:t>
            </a:r>
            <a:r>
              <a:rPr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ИЮЛЬ</a:t>
            </a:r>
            <a:endParaRPr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4728" y="6055025"/>
            <a:ext cx="435110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ИЮЛЬ</a:t>
            </a:r>
            <a:r>
              <a:rPr lang="ru-RU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-</a:t>
            </a:r>
            <a:r>
              <a:rPr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АВГУСТ</a:t>
            </a:r>
            <a:endParaRPr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4728" y="7343667"/>
            <a:ext cx="46700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АВГУСТ</a:t>
            </a: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-</a:t>
            </a:r>
            <a:r>
              <a:rPr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СЕНТЯБРЬ</a:t>
            </a:r>
            <a:endParaRPr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6758" y="8500932"/>
            <a:ext cx="261809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ДЕКАБРЬ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407840" y="1745406"/>
            <a:ext cx="210185" cy="7245984"/>
            <a:chOff x="682762" y="1747543"/>
            <a:chExt cx="210185" cy="7245984"/>
          </a:xfrm>
        </p:grpSpPr>
        <p:sp>
          <p:nvSpPr>
            <p:cNvPr id="9" name="object 9"/>
            <p:cNvSpPr/>
            <p:nvPr/>
          </p:nvSpPr>
          <p:spPr>
            <a:xfrm>
              <a:off x="787651" y="1747543"/>
              <a:ext cx="0" cy="7090409"/>
            </a:xfrm>
            <a:custGeom>
              <a:avLst/>
              <a:gdLst/>
              <a:ahLst/>
              <a:cxnLst/>
              <a:rect l="l" t="t" r="r" b="b"/>
              <a:pathLst>
                <a:path h="7090409">
                  <a:moveTo>
                    <a:pt x="0" y="7090141"/>
                  </a:moveTo>
                  <a:lnTo>
                    <a:pt x="0" y="0"/>
                  </a:lnTo>
                </a:path>
              </a:pathLst>
            </a:custGeom>
            <a:ln w="47624">
              <a:solidFill>
                <a:srgbClr val="ECB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762" y="2531097"/>
              <a:ext cx="209896" cy="2098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762" y="3776199"/>
              <a:ext cx="209896" cy="2098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762" y="5021301"/>
              <a:ext cx="209896" cy="2098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762" y="6266403"/>
              <a:ext cx="209896" cy="2098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762" y="7511505"/>
              <a:ext cx="209896" cy="2098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762" y="8783600"/>
              <a:ext cx="209896" cy="209896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6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80" dirty="0">
                <a:solidFill>
                  <a:srgbClr val="FFFFFF"/>
                </a:solidFill>
              </a:rPr>
              <a:t>ПЛАНЫ</a:t>
            </a:r>
            <a:r>
              <a:rPr spc="250" dirty="0">
                <a:solidFill>
                  <a:srgbClr val="FFFFFF"/>
                </a:solidFill>
              </a:rPr>
              <a:t> </a:t>
            </a:r>
            <a:r>
              <a:rPr spc="680" dirty="0">
                <a:solidFill>
                  <a:srgbClr val="FFFFFF"/>
                </a:solidFill>
              </a:rPr>
              <a:t>И</a:t>
            </a:r>
            <a:r>
              <a:rPr spc="254" dirty="0">
                <a:solidFill>
                  <a:srgbClr val="FFFFFF"/>
                </a:solidFill>
              </a:rPr>
              <a:t> </a:t>
            </a:r>
            <a:r>
              <a:rPr spc="730" dirty="0"/>
              <a:t>ИНИЦИАТИВЫ</a:t>
            </a:r>
            <a:r>
              <a:rPr spc="250" dirty="0"/>
              <a:t> </a:t>
            </a:r>
            <a:r>
              <a:rPr spc="775" dirty="0"/>
              <a:t>НА</a:t>
            </a:r>
            <a:r>
              <a:rPr spc="254" dirty="0"/>
              <a:t> </a:t>
            </a:r>
            <a:r>
              <a:rPr spc="520" dirty="0" smtClean="0"/>
              <a:t>202</a:t>
            </a:r>
            <a:r>
              <a:rPr lang="ru-RU" spc="520" dirty="0" smtClean="0"/>
              <a:t>5</a:t>
            </a:r>
            <a:endParaRPr spc="520" dirty="0"/>
          </a:p>
        </p:txBody>
      </p:sp>
      <p:grpSp>
        <p:nvGrpSpPr>
          <p:cNvPr id="17" name="object 17"/>
          <p:cNvGrpSpPr/>
          <p:nvPr/>
        </p:nvGrpSpPr>
        <p:grpSpPr>
          <a:xfrm>
            <a:off x="13756016" y="1163014"/>
            <a:ext cx="3158490" cy="1076325"/>
            <a:chOff x="13756016" y="1163014"/>
            <a:chExt cx="3158490" cy="1076325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05546" y="1212544"/>
              <a:ext cx="3059275" cy="9785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56016" y="2002415"/>
              <a:ext cx="229260" cy="23692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714275" y="1201114"/>
              <a:ext cx="161925" cy="1000125"/>
            </a:xfrm>
            <a:custGeom>
              <a:avLst/>
              <a:gdLst/>
              <a:ahLst/>
              <a:cxnLst/>
              <a:rect l="l" t="t" r="r" b="b"/>
              <a:pathLst>
                <a:path w="161925" h="1000125">
                  <a:moveTo>
                    <a:pt x="8861" y="1000124"/>
                  </a:moveTo>
                  <a:lnTo>
                    <a:pt x="81725" y="979209"/>
                  </a:lnTo>
                  <a:lnTo>
                    <a:pt x="114496" y="953891"/>
                  </a:lnTo>
                  <a:lnTo>
                    <a:pt x="139814" y="921121"/>
                  </a:lnTo>
                  <a:lnTo>
                    <a:pt x="156137" y="882443"/>
                  </a:lnTo>
                  <a:lnTo>
                    <a:pt x="161921" y="839399"/>
                  </a:lnTo>
                  <a:lnTo>
                    <a:pt x="161921" y="161915"/>
                  </a:lnTo>
                  <a:lnTo>
                    <a:pt x="156137" y="118872"/>
                  </a:lnTo>
                  <a:lnTo>
                    <a:pt x="139814" y="80193"/>
                  </a:lnTo>
                  <a:lnTo>
                    <a:pt x="114496" y="47424"/>
                  </a:lnTo>
                  <a:lnTo>
                    <a:pt x="81725" y="22106"/>
                  </a:lnTo>
                  <a:lnTo>
                    <a:pt x="43045" y="5783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3394734" y="2729038"/>
            <a:ext cx="4893310" cy="7558405"/>
            <a:chOff x="13394734" y="2729038"/>
            <a:chExt cx="4893310" cy="7558405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90050" y="2729038"/>
              <a:ext cx="4397948" cy="755796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3394734" y="3171621"/>
              <a:ext cx="991235" cy="991235"/>
            </a:xfrm>
            <a:custGeom>
              <a:avLst/>
              <a:gdLst/>
              <a:ahLst/>
              <a:cxnLst/>
              <a:rect l="l" t="t" r="r" b="b"/>
              <a:pathLst>
                <a:path w="991234" h="991235">
                  <a:moveTo>
                    <a:pt x="926217" y="990638"/>
                  </a:moveTo>
                  <a:lnTo>
                    <a:pt x="64420" y="990638"/>
                  </a:lnTo>
                  <a:lnTo>
                    <a:pt x="39379" y="985564"/>
                  </a:lnTo>
                  <a:lnTo>
                    <a:pt x="18898" y="971739"/>
                  </a:lnTo>
                  <a:lnTo>
                    <a:pt x="5073" y="951258"/>
                  </a:lnTo>
                  <a:lnTo>
                    <a:pt x="0" y="926219"/>
                  </a:lnTo>
                  <a:lnTo>
                    <a:pt x="0" y="64419"/>
                  </a:lnTo>
                  <a:lnTo>
                    <a:pt x="18898" y="18898"/>
                  </a:lnTo>
                  <a:lnTo>
                    <a:pt x="64421" y="0"/>
                  </a:lnTo>
                  <a:lnTo>
                    <a:pt x="926216" y="0"/>
                  </a:lnTo>
                  <a:lnTo>
                    <a:pt x="951258" y="5073"/>
                  </a:lnTo>
                  <a:lnTo>
                    <a:pt x="971739" y="18898"/>
                  </a:lnTo>
                  <a:lnTo>
                    <a:pt x="985564" y="39379"/>
                  </a:lnTo>
                  <a:lnTo>
                    <a:pt x="990637" y="64419"/>
                  </a:lnTo>
                  <a:lnTo>
                    <a:pt x="990637" y="926219"/>
                  </a:lnTo>
                  <a:lnTo>
                    <a:pt x="985564" y="951258"/>
                  </a:lnTo>
                  <a:lnTo>
                    <a:pt x="971739" y="971739"/>
                  </a:lnTo>
                  <a:lnTo>
                    <a:pt x="951258" y="985564"/>
                  </a:lnTo>
                  <a:lnTo>
                    <a:pt x="926217" y="990638"/>
                  </a:lnTo>
                  <a:close/>
                </a:path>
              </a:pathLst>
            </a:custGeom>
            <a:solidFill>
              <a:srgbClr val="ECB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692130" y="3341406"/>
              <a:ext cx="445770" cy="651510"/>
            </a:xfrm>
            <a:custGeom>
              <a:avLst/>
              <a:gdLst/>
              <a:ahLst/>
              <a:cxnLst/>
              <a:rect l="l" t="t" r="r" b="b"/>
              <a:pathLst>
                <a:path w="445769" h="651510">
                  <a:moveTo>
                    <a:pt x="101845" y="651372"/>
                  </a:moveTo>
                  <a:lnTo>
                    <a:pt x="40417" y="633517"/>
                  </a:lnTo>
                  <a:lnTo>
                    <a:pt x="1215" y="578573"/>
                  </a:lnTo>
                  <a:lnTo>
                    <a:pt x="0" y="547627"/>
                  </a:lnTo>
                  <a:lnTo>
                    <a:pt x="16401" y="519928"/>
                  </a:lnTo>
                  <a:lnTo>
                    <a:pt x="219851" y="330783"/>
                  </a:lnTo>
                  <a:lnTo>
                    <a:pt x="22758" y="138463"/>
                  </a:lnTo>
                  <a:lnTo>
                    <a:pt x="2940" y="106220"/>
                  </a:lnTo>
                  <a:lnTo>
                    <a:pt x="2591" y="72631"/>
                  </a:lnTo>
                  <a:lnTo>
                    <a:pt x="17172" y="41454"/>
                  </a:lnTo>
                  <a:lnTo>
                    <a:pt x="42144" y="16450"/>
                  </a:lnTo>
                  <a:lnTo>
                    <a:pt x="72969" y="1379"/>
                  </a:lnTo>
                  <a:lnTo>
                    <a:pt x="105108" y="0"/>
                  </a:lnTo>
                  <a:lnTo>
                    <a:pt x="134021" y="16072"/>
                  </a:lnTo>
                  <a:lnTo>
                    <a:pt x="445553" y="330783"/>
                  </a:lnTo>
                  <a:lnTo>
                    <a:pt x="130842" y="635958"/>
                  </a:lnTo>
                  <a:lnTo>
                    <a:pt x="101845" y="6513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970077" y="2295858"/>
            <a:ext cx="6133465" cy="869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400" spc="10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Заключение</a:t>
            </a:r>
            <a:r>
              <a:rPr sz="2400" spc="-3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4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договоров</a:t>
            </a:r>
            <a:r>
              <a:rPr sz="2400" spc="-3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25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с </a:t>
            </a:r>
            <a:r>
              <a:rPr sz="2400" spc="114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Подписчиками</a:t>
            </a:r>
            <a:r>
              <a:rPr sz="2400" spc="-2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21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НМА</a:t>
            </a:r>
            <a:endParaRPr sz="24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70076" y="3540610"/>
            <a:ext cx="5764723" cy="854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400" spc="15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Внесение</a:t>
            </a:r>
            <a:r>
              <a:rPr sz="2400" spc="-5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0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изменений</a:t>
            </a:r>
            <a:r>
              <a:rPr sz="2400" spc="-5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в </a:t>
            </a:r>
            <a:r>
              <a:rPr sz="2400" spc="7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Учредительный</a:t>
            </a:r>
            <a:r>
              <a:rPr sz="2400" spc="-4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4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договор</a:t>
            </a:r>
            <a:r>
              <a:rPr sz="2400" spc="-4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21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НМА</a:t>
            </a:r>
            <a:endParaRPr sz="24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70077" y="4785361"/>
            <a:ext cx="6133465" cy="854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400" spc="13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Организация</a:t>
            </a:r>
            <a:r>
              <a:rPr sz="2400" spc="-5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7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sz="2400" spc="-4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6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проведение</a:t>
            </a:r>
            <a:r>
              <a:rPr sz="2400" spc="-4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2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конференции</a:t>
            </a:r>
            <a:r>
              <a:rPr sz="2400" spc="-5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4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по </a:t>
            </a:r>
            <a:r>
              <a:rPr sz="2400" spc="12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медиаизмерениям</a:t>
            </a:r>
            <a:endParaRPr sz="24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03191" y="6178135"/>
            <a:ext cx="598046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7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Согласование</a:t>
            </a:r>
            <a:r>
              <a:rPr sz="2400" spc="-4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6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анкеты</a:t>
            </a:r>
            <a:r>
              <a:rPr sz="2400" spc="-3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5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УИ</a:t>
            </a:r>
            <a:r>
              <a:rPr sz="2400" spc="-3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21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на</a:t>
            </a:r>
            <a:r>
              <a:rPr sz="2400" spc="-3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35" dirty="0" smtClean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202</a:t>
            </a:r>
            <a:r>
              <a:rPr lang="ru-RU" sz="2400" spc="35" dirty="0" smtClean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5</a:t>
            </a:r>
            <a:endParaRPr sz="24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78229" y="6983088"/>
            <a:ext cx="7136323" cy="12981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400" spc="13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Организация</a:t>
            </a:r>
            <a:r>
              <a:rPr sz="2400" spc="-4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7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sz="2400" spc="-4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6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проведение</a:t>
            </a:r>
            <a:r>
              <a:rPr sz="2400" spc="-4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2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панельной</a:t>
            </a:r>
            <a:r>
              <a:rPr sz="2400" spc="-4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21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сессии</a:t>
            </a:r>
            <a:r>
              <a:rPr sz="2400" spc="-4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8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на </a:t>
            </a:r>
            <a:r>
              <a:rPr sz="2400" spc="14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дискуссионной</a:t>
            </a:r>
            <a:r>
              <a:rPr sz="2400" spc="-3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4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площадке</a:t>
            </a:r>
            <a:r>
              <a:rPr sz="2400" spc="-3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5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Astana</a:t>
            </a:r>
            <a:r>
              <a:rPr sz="2400" spc="-3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204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Media</a:t>
            </a:r>
            <a:r>
              <a:rPr sz="2400" spc="-3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3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Week</a:t>
            </a:r>
            <a:endParaRPr sz="24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70076" y="8562774"/>
            <a:ext cx="7430770" cy="12834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400" spc="13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Организация</a:t>
            </a:r>
            <a:r>
              <a:rPr sz="2400" spc="-4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7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sz="2400" spc="-4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6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проведение</a:t>
            </a:r>
            <a:r>
              <a:rPr sz="2400" spc="-4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7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итоговой</a:t>
            </a:r>
            <a:r>
              <a:rPr sz="2400" spc="-4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2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Конференции</a:t>
            </a:r>
            <a:r>
              <a:rPr sz="2400" spc="-4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8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на </a:t>
            </a:r>
            <a:r>
              <a:rPr sz="2400" spc="5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тему</a:t>
            </a:r>
            <a:r>
              <a:rPr sz="2400" spc="-4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13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«</a:t>
            </a:r>
            <a:r>
              <a:rPr sz="2400" spc="130" dirty="0" smtClean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Медиаизмерения</a:t>
            </a:r>
            <a:r>
              <a:rPr lang="ru-RU" sz="2400" spc="130" dirty="0" smtClean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:</a:t>
            </a:r>
            <a:r>
              <a:rPr sz="2400" spc="-35" dirty="0" smtClean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итоги</a:t>
            </a:r>
            <a:r>
              <a:rPr sz="2400" spc="-3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55" dirty="0" smtClean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202</a:t>
            </a:r>
            <a:r>
              <a:rPr lang="ru-RU" sz="2400" spc="55" dirty="0" smtClean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5</a:t>
            </a:r>
            <a:r>
              <a:rPr sz="2400" spc="-35" dirty="0" smtClean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400" spc="65" dirty="0">
                <a:solidFill>
                  <a:srgbClr val="212934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года»</a:t>
            </a:r>
            <a:endParaRPr sz="24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002053" y="5870588"/>
            <a:ext cx="963294" cy="6350"/>
          </a:xfrm>
          <a:custGeom>
            <a:avLst/>
            <a:gdLst/>
            <a:ahLst/>
            <a:cxnLst/>
            <a:rect l="l" t="t" r="r" b="b"/>
            <a:pathLst>
              <a:path w="963295" h="6350">
                <a:moveTo>
                  <a:pt x="0" y="0"/>
                </a:moveTo>
                <a:lnTo>
                  <a:pt x="962999" y="5722"/>
                </a:lnTo>
              </a:path>
            </a:pathLst>
          </a:custGeom>
          <a:ln w="38100">
            <a:solidFill>
              <a:srgbClr val="ECB4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02053" y="4614954"/>
            <a:ext cx="963294" cy="6350"/>
          </a:xfrm>
          <a:custGeom>
            <a:avLst/>
            <a:gdLst/>
            <a:ahLst/>
            <a:cxnLst/>
            <a:rect l="l" t="t" r="r" b="b"/>
            <a:pathLst>
              <a:path w="963295" h="6350">
                <a:moveTo>
                  <a:pt x="0" y="0"/>
                </a:moveTo>
                <a:lnTo>
                  <a:pt x="962999" y="5722"/>
                </a:lnTo>
              </a:path>
            </a:pathLst>
          </a:custGeom>
          <a:ln w="38100">
            <a:solidFill>
              <a:srgbClr val="ECB4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70076" y="6796863"/>
            <a:ext cx="963294" cy="6350"/>
          </a:xfrm>
          <a:custGeom>
            <a:avLst/>
            <a:gdLst/>
            <a:ahLst/>
            <a:cxnLst/>
            <a:rect l="l" t="t" r="r" b="b"/>
            <a:pathLst>
              <a:path w="963295" h="6350">
                <a:moveTo>
                  <a:pt x="0" y="0"/>
                </a:moveTo>
                <a:lnTo>
                  <a:pt x="962999" y="5722"/>
                </a:lnTo>
              </a:path>
            </a:pathLst>
          </a:custGeom>
          <a:ln w="38100">
            <a:solidFill>
              <a:srgbClr val="ECB4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02053" y="8382519"/>
            <a:ext cx="963294" cy="6350"/>
          </a:xfrm>
          <a:custGeom>
            <a:avLst/>
            <a:gdLst/>
            <a:ahLst/>
            <a:cxnLst/>
            <a:rect l="l" t="t" r="r" b="b"/>
            <a:pathLst>
              <a:path w="963295" h="6350">
                <a:moveTo>
                  <a:pt x="0" y="0"/>
                </a:moveTo>
                <a:lnTo>
                  <a:pt x="962999" y="5722"/>
                </a:lnTo>
              </a:path>
            </a:pathLst>
          </a:custGeom>
          <a:ln w="38100">
            <a:solidFill>
              <a:srgbClr val="ECB4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659419" y="5607623"/>
            <a:ext cx="2800350" cy="3093720"/>
            <a:chOff x="9659419" y="5607623"/>
            <a:chExt cx="2800350" cy="3093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59419" y="8263127"/>
              <a:ext cx="2800349" cy="4381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59419" y="5607623"/>
              <a:ext cx="2799145" cy="279914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9659419" y="2143592"/>
            <a:ext cx="2800350" cy="3093720"/>
            <a:chOff x="9659419" y="2143592"/>
            <a:chExt cx="2800350" cy="30937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59419" y="4799096"/>
              <a:ext cx="2800349" cy="4381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59419" y="2143592"/>
              <a:ext cx="2799145" cy="279914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2179182" y="3594568"/>
            <a:ext cx="6851015" cy="4307840"/>
            <a:chOff x="2179182" y="3594568"/>
            <a:chExt cx="6851015" cy="430784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9182" y="6826067"/>
              <a:ext cx="6848474" cy="10763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40447" y="3594568"/>
              <a:ext cx="6789559" cy="381874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24059" y="9846923"/>
            <a:ext cx="2800349" cy="43814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5" y="7191422"/>
            <a:ext cx="15723235" cy="2799715"/>
            <a:chOff x="35" y="7191422"/>
            <a:chExt cx="15723235" cy="2799715"/>
          </a:xfrm>
        </p:grpSpPr>
        <p:sp>
          <p:nvSpPr>
            <p:cNvPr id="13" name="object 13"/>
            <p:cNvSpPr/>
            <p:nvPr/>
          </p:nvSpPr>
          <p:spPr>
            <a:xfrm>
              <a:off x="23847" y="9214356"/>
              <a:ext cx="13644880" cy="20320"/>
            </a:xfrm>
            <a:custGeom>
              <a:avLst/>
              <a:gdLst/>
              <a:ahLst/>
              <a:cxnLst/>
              <a:rect l="l" t="t" r="r" b="b"/>
              <a:pathLst>
                <a:path w="13644880" h="20320">
                  <a:moveTo>
                    <a:pt x="0" y="20095"/>
                  </a:moveTo>
                  <a:lnTo>
                    <a:pt x="13644764" y="0"/>
                  </a:lnTo>
                </a:path>
              </a:pathLst>
            </a:custGeom>
            <a:ln w="47624">
              <a:solidFill>
                <a:srgbClr val="ECB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24060" y="7191422"/>
              <a:ext cx="2799145" cy="2799145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2924059" y="3727391"/>
            <a:ext cx="2800350" cy="3093720"/>
            <a:chOff x="12924059" y="3727391"/>
            <a:chExt cx="2800350" cy="309372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24059" y="6382895"/>
              <a:ext cx="2800349" cy="4381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24059" y="3727391"/>
              <a:ext cx="2799145" cy="2799145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2924059" y="260337"/>
            <a:ext cx="2800350" cy="3093720"/>
            <a:chOff x="12924059" y="260337"/>
            <a:chExt cx="2800350" cy="3093720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24059" y="2915843"/>
              <a:ext cx="2800349" cy="4381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24059" y="260337"/>
              <a:ext cx="2799145" cy="2799146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6189931" y="5273668"/>
            <a:ext cx="2098675" cy="3093720"/>
            <a:chOff x="16189931" y="5273668"/>
            <a:chExt cx="2098675" cy="3093720"/>
          </a:xfrm>
        </p:grpSpPr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189931" y="7929175"/>
              <a:ext cx="2098068" cy="43814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89931" y="5273668"/>
              <a:ext cx="2098068" cy="2799145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6189931" y="1809638"/>
            <a:ext cx="2098675" cy="3093720"/>
            <a:chOff x="16189931" y="1809638"/>
            <a:chExt cx="2098675" cy="3093720"/>
          </a:xfrm>
        </p:grpSpPr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189931" y="4465144"/>
              <a:ext cx="2098068" cy="43814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189931" y="1809638"/>
              <a:ext cx="2098068" cy="2799146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16189931" y="0"/>
            <a:ext cx="2098675" cy="1436370"/>
            <a:chOff x="16189931" y="0"/>
            <a:chExt cx="2098675" cy="1436370"/>
          </a:xfrm>
        </p:grpSpPr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189931" y="998090"/>
              <a:ext cx="2098068" cy="43814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89976" y="0"/>
              <a:ext cx="2098023" cy="1141730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189931" y="8703200"/>
            <a:ext cx="2098068" cy="1583798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0" y="1981667"/>
            <a:ext cx="7529195" cy="1346200"/>
            <a:chOff x="0" y="1981667"/>
            <a:chExt cx="7529195" cy="1346200"/>
          </a:xfrm>
        </p:grpSpPr>
        <p:sp>
          <p:nvSpPr>
            <p:cNvPr id="32" name="object 32"/>
            <p:cNvSpPr/>
            <p:nvPr/>
          </p:nvSpPr>
          <p:spPr>
            <a:xfrm>
              <a:off x="0" y="2654803"/>
              <a:ext cx="5581650" cy="55880"/>
            </a:xfrm>
            <a:custGeom>
              <a:avLst/>
              <a:gdLst/>
              <a:ahLst/>
              <a:cxnLst/>
              <a:rect l="l" t="t" r="r" b="b"/>
              <a:pathLst>
                <a:path w="5581650" h="55880">
                  <a:moveTo>
                    <a:pt x="0" y="55844"/>
                  </a:moveTo>
                  <a:lnTo>
                    <a:pt x="0" y="8219"/>
                  </a:lnTo>
                  <a:lnTo>
                    <a:pt x="5581093" y="0"/>
                  </a:lnTo>
                  <a:lnTo>
                    <a:pt x="5581164" y="47624"/>
                  </a:lnTo>
                  <a:lnTo>
                    <a:pt x="0" y="55844"/>
                  </a:lnTo>
                  <a:close/>
                </a:path>
              </a:pathLst>
            </a:custGeom>
            <a:solidFill>
              <a:srgbClr val="ECB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680862" y="1981667"/>
              <a:ext cx="3848735" cy="1346200"/>
            </a:xfrm>
            <a:custGeom>
              <a:avLst/>
              <a:gdLst/>
              <a:ahLst/>
              <a:cxnLst/>
              <a:rect l="l" t="t" r="r" b="b"/>
              <a:pathLst>
                <a:path w="3848734" h="1346200">
                  <a:moveTo>
                    <a:pt x="3760685" y="1346201"/>
                  </a:moveTo>
                  <a:lnTo>
                    <a:pt x="87542" y="1346201"/>
                  </a:lnTo>
                  <a:lnTo>
                    <a:pt x="53513" y="1339306"/>
                  </a:lnTo>
                  <a:lnTo>
                    <a:pt x="25681" y="1320519"/>
                  </a:lnTo>
                  <a:lnTo>
                    <a:pt x="6894" y="1292687"/>
                  </a:lnTo>
                  <a:lnTo>
                    <a:pt x="0" y="1258661"/>
                  </a:lnTo>
                  <a:lnTo>
                    <a:pt x="0" y="87540"/>
                  </a:lnTo>
                  <a:lnTo>
                    <a:pt x="6894" y="53514"/>
                  </a:lnTo>
                  <a:lnTo>
                    <a:pt x="25681" y="25682"/>
                  </a:lnTo>
                  <a:lnTo>
                    <a:pt x="53513" y="6895"/>
                  </a:lnTo>
                  <a:lnTo>
                    <a:pt x="87542" y="0"/>
                  </a:lnTo>
                  <a:lnTo>
                    <a:pt x="3760684" y="0"/>
                  </a:lnTo>
                  <a:lnTo>
                    <a:pt x="3794714" y="6895"/>
                  </a:lnTo>
                  <a:lnTo>
                    <a:pt x="3822546" y="25682"/>
                  </a:lnTo>
                  <a:lnTo>
                    <a:pt x="3841333" y="53514"/>
                  </a:lnTo>
                  <a:lnTo>
                    <a:pt x="3848227" y="87540"/>
                  </a:lnTo>
                  <a:lnTo>
                    <a:pt x="3848227" y="1258661"/>
                  </a:lnTo>
                  <a:lnTo>
                    <a:pt x="3841333" y="1292687"/>
                  </a:lnTo>
                  <a:lnTo>
                    <a:pt x="3822546" y="1320519"/>
                  </a:lnTo>
                  <a:lnTo>
                    <a:pt x="3794714" y="1339306"/>
                  </a:lnTo>
                  <a:lnTo>
                    <a:pt x="3760685" y="1346201"/>
                  </a:lnTo>
                  <a:close/>
                </a:path>
              </a:pathLst>
            </a:custGeom>
            <a:solidFill>
              <a:srgbClr val="ECB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75338" y="2165511"/>
              <a:ext cx="3059275" cy="97851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025808" y="2955382"/>
              <a:ext cx="229261" cy="23692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984067" y="2154081"/>
              <a:ext cx="161925" cy="1000125"/>
            </a:xfrm>
            <a:custGeom>
              <a:avLst/>
              <a:gdLst/>
              <a:ahLst/>
              <a:cxnLst/>
              <a:rect l="l" t="t" r="r" b="b"/>
              <a:pathLst>
                <a:path w="161925" h="1000125">
                  <a:moveTo>
                    <a:pt x="8860" y="1000124"/>
                  </a:moveTo>
                  <a:lnTo>
                    <a:pt x="81724" y="979209"/>
                  </a:lnTo>
                  <a:lnTo>
                    <a:pt x="114496" y="953891"/>
                  </a:lnTo>
                  <a:lnTo>
                    <a:pt x="139814" y="921121"/>
                  </a:lnTo>
                  <a:lnTo>
                    <a:pt x="156137" y="882443"/>
                  </a:lnTo>
                  <a:lnTo>
                    <a:pt x="161921" y="839399"/>
                  </a:lnTo>
                  <a:lnTo>
                    <a:pt x="161921" y="161915"/>
                  </a:lnTo>
                  <a:lnTo>
                    <a:pt x="156137" y="118872"/>
                  </a:lnTo>
                  <a:lnTo>
                    <a:pt x="139814" y="80193"/>
                  </a:lnTo>
                  <a:lnTo>
                    <a:pt x="114496" y="47424"/>
                  </a:lnTo>
                  <a:lnTo>
                    <a:pt x="81724" y="22106"/>
                  </a:lnTo>
                  <a:lnTo>
                    <a:pt x="43045" y="5783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587751" y="4687823"/>
            <a:ext cx="6147815" cy="17312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436</Words>
  <Application>Microsoft Office PowerPoint</Application>
  <PresentationFormat>Произвольный</PresentationFormat>
  <Paragraphs>60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Arial Narrow</vt:lpstr>
      <vt:lpstr>Bebas Neue Bold</vt:lpstr>
      <vt:lpstr>Calibri</vt:lpstr>
      <vt:lpstr>Lucida Sans Unicode</vt:lpstr>
      <vt:lpstr>Times New Roman</vt:lpstr>
      <vt:lpstr>Office Theme</vt:lpstr>
      <vt:lpstr>Презентация PowerPoint</vt:lpstr>
      <vt:lpstr>ЦЕЛИ:</vt:lpstr>
      <vt:lpstr>ЧТО БЫЛО СДЕЛАНО В 2024</vt:lpstr>
      <vt:lpstr>Презентация PowerPoint</vt:lpstr>
      <vt:lpstr>Презентация PowerPoint</vt:lpstr>
      <vt:lpstr>Презентация PowerPoint</vt:lpstr>
      <vt:lpstr>ПЛАНЫ И ИНИЦИАТИВЫ НА 2025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Национальная медиа ассоциации</dc:title>
  <dc:creator>John</dc:creator>
  <cp:keywords>DAF1WMHJ7-I,BAFzLGKF_14</cp:keywords>
  <cp:lastModifiedBy>Almas</cp:lastModifiedBy>
  <cp:revision>18</cp:revision>
  <dcterms:created xsi:type="dcterms:W3CDTF">2024-12-11T17:15:34Z</dcterms:created>
  <dcterms:modified xsi:type="dcterms:W3CDTF">2024-12-19T09:11:29Z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2023-12-26T00:00:00Z</vt:filetime>
  </property>
  <property fmtid="{D5CDD505-2E9C-101B-9397-08002B2CF9AE}" pid="3" name="Creator">
    <vt:lpwstr>Canva</vt:lpwstr>
  </property>
  <property fmtid="{D5CDD505-2E9C-101B-9397-08002B2CF9AE}" pid="4" name="LastSaved">
    <vt:filetime>2024-12-11T00:00:00Z</vt:filetime>
  </property>
  <property fmtid="{D5CDD505-2E9C-101B-9397-08002B2CF9AE}" pid="5" name="Producer">
    <vt:lpwstr>Canva</vt:lpwstr>
  </property>
</Properties>
</file>