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ppt/tags/tag43.xml" ContentType="application/vnd.openxmlformats-officedocument.presentationml.tags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1.xml" ContentType="application/vnd.openxmlformats-officedocument.themeOverr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heme/themeOverride2.xml" ContentType="application/vnd.openxmlformats-officedocument.themeOverride+xml"/>
  <Override PartName="/ppt/drawings/drawing1.xml" ContentType="application/vnd.openxmlformats-officedocument.drawingml.chartshapes+xml"/>
  <Override PartName="/ppt/notesSlides/notesSlide5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notesSlides/notesSlide6.xml" ContentType="application/vnd.openxmlformats-officedocument.presentationml.notesSlide+xml"/>
  <Override PartName="/ppt/tags/tag44.xml" ContentType="application/vnd.openxmlformats-officedocument.presentationml.tags+xml"/>
  <Override PartName="/ppt/notesSlides/notesSlide7.xml" ContentType="application/vnd.openxmlformats-officedocument.presentationml.notesSlide+xml"/>
  <Override PartName="/ppt/tags/tag45.xml" ContentType="application/vnd.openxmlformats-officedocument.presentationml.tags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4"/>
    <p:sldMasterId id="2147483720" r:id="rId5"/>
    <p:sldMasterId id="2147483731" r:id="rId6"/>
  </p:sldMasterIdLst>
  <p:notesMasterIdLst>
    <p:notesMasterId r:id="rId20"/>
  </p:notesMasterIdLst>
  <p:sldIdLst>
    <p:sldId id="2147483614" r:id="rId7"/>
    <p:sldId id="259" r:id="rId8"/>
    <p:sldId id="260" r:id="rId9"/>
    <p:sldId id="263" r:id="rId10"/>
    <p:sldId id="262" r:id="rId11"/>
    <p:sldId id="2147483613" r:id="rId12"/>
    <p:sldId id="273" r:id="rId13"/>
    <p:sldId id="2147483612" r:id="rId14"/>
    <p:sldId id="257" r:id="rId15"/>
    <p:sldId id="256" r:id="rId16"/>
    <p:sldId id="2147480806" r:id="rId17"/>
    <p:sldId id="2147480805" r:id="rId18"/>
    <p:sldId id="25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06AB01F-F09B-F62D-FFC6-56D172BB1DD4}" name="Millie Gyi" initials="MG" userId="S::millie.gyi@bbc.co.uk::7f049b5f-1b38-4cfb-a655-0a570342e598" providerId="AD"/>
  <p188:author id="{C2D835E5-6CE5-CFF0-BC79-E325D7DAF41E}" name="Oliver Niemiec" initials="ON" userId="S::oliver.niemiec@bbc.co.uk::9313e4d8-6681-475e-acdb-31875272cfec" providerId="AD"/>
  <p188:author id="{581AEFF2-048B-5901-E4FC-9586E876A1EE}" name="Nadia Vinokur" initials="NV" userId="S::nadia.vinokur@bbc.co.uk::4f41e7df-9acb-45fb-8134-d46bfffc5b7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2060"/>
    <a:srgbClr val="000000"/>
    <a:srgbClr val="0066CC"/>
    <a:srgbClr val="003399"/>
    <a:srgbClr val="3333CC"/>
    <a:srgbClr val="FF5050"/>
    <a:srgbClr val="FF7C80"/>
    <a:srgbClr val="00666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75E775-94D0-4C8D-9C26-2301EA71081D}" v="321" dt="2026-09-08T15:24:27.6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7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viewProps" Target="view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ia Vinokur" userId="4f41e7df-9acb-45fb-8134-d46bfffc5b7d" providerId="ADAL" clId="{5C28A2A6-2FB5-4375-B814-2B33A1FDD24B}"/>
    <pc:docChg chg="undo custSel addSld delSld modSld sldOrd delMainMaster modMainMaster">
      <pc:chgData name="Nadia Vinokur" userId="4f41e7df-9acb-45fb-8134-d46bfffc5b7d" providerId="ADAL" clId="{5C28A2A6-2FB5-4375-B814-2B33A1FDD24B}" dt="2026-09-08T15:25:02.236" v="4355" actId="12789"/>
      <pc:docMkLst>
        <pc:docMk/>
      </pc:docMkLst>
      <pc:sldChg chg="addSp delSp modSp add mod ord modTransition modClrScheme chgLayout">
        <pc:chgData name="Nadia Vinokur" userId="4f41e7df-9acb-45fb-8134-d46bfffc5b7d" providerId="ADAL" clId="{5C28A2A6-2FB5-4375-B814-2B33A1FDD24B}" dt="2026-09-08T14:02:22.232" v="4270" actId="20577"/>
        <pc:sldMkLst>
          <pc:docMk/>
          <pc:sldMk cId="1462347915" sldId="256"/>
        </pc:sldMkLst>
        <pc:spChg chg="mod ord">
          <ac:chgData name="Nadia Vinokur" userId="4f41e7df-9acb-45fb-8134-d46bfffc5b7d" providerId="ADAL" clId="{5C28A2A6-2FB5-4375-B814-2B33A1FDD24B}" dt="2026-09-08T13:34:40.253" v="3948"/>
          <ac:spMkLst>
            <pc:docMk/>
            <pc:sldMk cId="1462347915" sldId="256"/>
            <ac:spMk id="2" creationId="{E2BE909B-0C06-728F-8FC4-3017936EDE3E}"/>
          </ac:spMkLst>
        </pc:spChg>
        <pc:spChg chg="add mod">
          <ac:chgData name="Nadia Vinokur" userId="4f41e7df-9acb-45fb-8134-d46bfffc5b7d" providerId="ADAL" clId="{5C28A2A6-2FB5-4375-B814-2B33A1FDD24B}" dt="2026-09-08T14:02:22.232" v="4270" actId="20577"/>
          <ac:spMkLst>
            <pc:docMk/>
            <pc:sldMk cId="1462347915" sldId="256"/>
            <ac:spMk id="13" creationId="{D8A04F41-CDF0-9454-5E0D-C36B29DD94C9}"/>
          </ac:spMkLst>
        </pc:spChg>
        <pc:spChg chg="mod">
          <ac:chgData name="Nadia Vinokur" userId="4f41e7df-9acb-45fb-8134-d46bfffc5b7d" providerId="ADAL" clId="{5C28A2A6-2FB5-4375-B814-2B33A1FDD24B}" dt="2026-09-08T13:38:34.507" v="3978"/>
          <ac:spMkLst>
            <pc:docMk/>
            <pc:sldMk cId="1462347915" sldId="256"/>
            <ac:spMk id="30" creationId="{D7AFF75F-55C4-2B36-4671-560D02C75B69}"/>
          </ac:spMkLst>
        </pc:spChg>
        <pc:spChg chg="mod">
          <ac:chgData name="Nadia Vinokur" userId="4f41e7df-9acb-45fb-8134-d46bfffc5b7d" providerId="ADAL" clId="{5C28A2A6-2FB5-4375-B814-2B33A1FDD24B}" dt="2026-09-08T13:38:40.521" v="3984" actId="313"/>
          <ac:spMkLst>
            <pc:docMk/>
            <pc:sldMk cId="1462347915" sldId="256"/>
            <ac:spMk id="31" creationId="{6012EC32-6ED6-FD21-CFC6-2E1DD82C0E3E}"/>
          </ac:spMkLst>
        </pc:spChg>
        <pc:spChg chg="mod">
          <ac:chgData name="Nadia Vinokur" userId="4f41e7df-9acb-45fb-8134-d46bfffc5b7d" providerId="ADAL" clId="{5C28A2A6-2FB5-4375-B814-2B33A1FDD24B}" dt="2026-09-08T13:38:49.043" v="3985"/>
          <ac:spMkLst>
            <pc:docMk/>
            <pc:sldMk cId="1462347915" sldId="256"/>
            <ac:spMk id="32" creationId="{1F9346F7-FF21-5A1F-3116-9458E7086549}"/>
          </ac:spMkLst>
        </pc:spChg>
        <pc:grpChg chg="add mod">
          <ac:chgData name="Nadia Vinokur" userId="4f41e7df-9acb-45fb-8134-d46bfffc5b7d" providerId="ADAL" clId="{5C28A2A6-2FB5-4375-B814-2B33A1FDD24B}" dt="2026-09-05T19:03:31.668" v="508" actId="1036"/>
          <ac:grpSpMkLst>
            <pc:docMk/>
            <pc:sldMk cId="1462347915" sldId="256"/>
            <ac:grpSpMk id="5" creationId="{AD400485-168A-B81C-89C2-F1E7C5D38689}"/>
          </ac:grpSpMkLst>
        </pc:grpChg>
        <pc:graphicFrameChg chg="add mod">
          <ac:chgData name="Nadia Vinokur" userId="4f41e7df-9acb-45fb-8134-d46bfffc5b7d" providerId="ADAL" clId="{5C28A2A6-2FB5-4375-B814-2B33A1FDD24B}" dt="2026-09-08T13:37:20.542" v="3974"/>
          <ac:graphicFrameMkLst>
            <pc:docMk/>
            <pc:sldMk cId="1462347915" sldId="256"/>
            <ac:graphicFrameMk id="4" creationId="{F280A478-7B83-C530-370B-AC862542AC1D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3:38:32.331" v="3977"/>
          <ac:graphicFrameMkLst>
            <pc:docMk/>
            <pc:sldMk cId="1462347915" sldId="256"/>
            <ac:graphicFrameMk id="7" creationId="{E45C8637-9A8A-F397-D6E6-A6FD7D700275}"/>
          </ac:graphicFrameMkLst>
        </pc:graphicFrameChg>
        <pc:picChg chg="add mod">
          <ac:chgData name="Nadia Vinokur" userId="4f41e7df-9acb-45fb-8134-d46bfffc5b7d" providerId="ADAL" clId="{5C28A2A6-2FB5-4375-B814-2B33A1FDD24B}" dt="2026-09-05T19:02:19.142" v="459" actId="164"/>
          <ac:picMkLst>
            <pc:docMk/>
            <pc:sldMk cId="1462347915" sldId="256"/>
            <ac:picMk id="6" creationId="{38FAD93A-3CF9-06DD-569A-ADA8A90C4BA7}"/>
          </ac:picMkLst>
        </pc:picChg>
        <pc:picChg chg="add mod">
          <ac:chgData name="Nadia Vinokur" userId="4f41e7df-9acb-45fb-8134-d46bfffc5b7d" providerId="ADAL" clId="{5C28A2A6-2FB5-4375-B814-2B33A1FDD24B}" dt="2026-09-05T19:03:31.668" v="508" actId="1036"/>
          <ac:picMkLst>
            <pc:docMk/>
            <pc:sldMk cId="1462347915" sldId="256"/>
            <ac:picMk id="8" creationId="{34BC7B16-F7A0-D1D4-D175-7E5A910B1E01}"/>
          </ac:picMkLst>
        </pc:picChg>
        <pc:picChg chg="add mod">
          <ac:chgData name="Nadia Vinokur" userId="4f41e7df-9acb-45fb-8134-d46bfffc5b7d" providerId="ADAL" clId="{5C28A2A6-2FB5-4375-B814-2B33A1FDD24B}" dt="2026-09-05T19:03:31.668" v="508" actId="1036"/>
          <ac:picMkLst>
            <pc:docMk/>
            <pc:sldMk cId="1462347915" sldId="256"/>
            <ac:picMk id="11" creationId="{96DD368D-E419-003D-79F1-88B04945C88B}"/>
          </ac:picMkLst>
        </pc:picChg>
        <pc:picChg chg="mod ord">
          <ac:chgData name="Nadia Vinokur" userId="4f41e7df-9acb-45fb-8134-d46bfffc5b7d" providerId="ADAL" clId="{5C28A2A6-2FB5-4375-B814-2B33A1FDD24B}" dt="2026-09-05T19:02:19.142" v="459" actId="164"/>
          <ac:picMkLst>
            <pc:docMk/>
            <pc:sldMk cId="1462347915" sldId="256"/>
            <ac:picMk id="26" creationId="{A881095A-3067-E874-E6CE-36D104FC448E}"/>
          </ac:picMkLst>
        </pc:picChg>
      </pc:sldChg>
      <pc:sldChg chg="addSp delSp modSp new mod modTransition modClrScheme modAnim chgLayout">
        <pc:chgData name="Nadia Vinokur" userId="4f41e7df-9acb-45fb-8134-d46bfffc5b7d" providerId="ADAL" clId="{5C28A2A6-2FB5-4375-B814-2B33A1FDD24B}" dt="2026-09-08T13:34:18.613" v="3947"/>
        <pc:sldMkLst>
          <pc:docMk/>
          <pc:sldMk cId="2534839526" sldId="257"/>
        </pc:sldMkLst>
        <pc:spChg chg="mod ord">
          <ac:chgData name="Nadia Vinokur" userId="4f41e7df-9acb-45fb-8134-d46bfffc5b7d" providerId="ADAL" clId="{5C28A2A6-2FB5-4375-B814-2B33A1FDD24B}" dt="2026-09-05T19:03:42.811" v="509" actId="700"/>
          <ac:spMkLst>
            <pc:docMk/>
            <pc:sldMk cId="2534839526" sldId="257"/>
            <ac:spMk id="5" creationId="{D884B916-F497-1F07-7C5A-42AB9271BB60}"/>
          </ac:spMkLst>
        </pc:spChg>
        <pc:spChg chg="add mod ord">
          <ac:chgData name="Nadia Vinokur" userId="4f41e7df-9acb-45fb-8134-d46bfffc5b7d" providerId="ADAL" clId="{5C28A2A6-2FB5-4375-B814-2B33A1FDD24B}" dt="2026-09-08T13:34:18.613" v="3947"/>
          <ac:spMkLst>
            <pc:docMk/>
            <pc:sldMk cId="2534839526" sldId="257"/>
            <ac:spMk id="6" creationId="{B2FB4F26-67A0-2C34-531D-DEF62E862695}"/>
          </ac:spMkLst>
        </pc:spChg>
        <pc:picChg chg="add mod ord">
          <ac:chgData name="Nadia Vinokur" userId="4f41e7df-9acb-45fb-8134-d46bfffc5b7d" providerId="ADAL" clId="{5C28A2A6-2FB5-4375-B814-2B33A1FDD24B}" dt="2026-09-05T19:07:38.470" v="559" actId="1076"/>
          <ac:picMkLst>
            <pc:docMk/>
            <pc:sldMk cId="2534839526" sldId="257"/>
            <ac:picMk id="9" creationId="{8C2712DD-B949-9D53-2619-C68C8EAAA94F}"/>
          </ac:picMkLst>
        </pc:picChg>
        <pc:picChg chg="add mod">
          <ac:chgData name="Nadia Vinokur" userId="4f41e7df-9acb-45fb-8134-d46bfffc5b7d" providerId="ADAL" clId="{5C28A2A6-2FB5-4375-B814-2B33A1FDD24B}" dt="2026-09-04T12:24:55.975" v="257" actId="1036"/>
          <ac:picMkLst>
            <pc:docMk/>
            <pc:sldMk cId="2534839526" sldId="257"/>
            <ac:picMk id="10" creationId="{3B52E930-C11B-D16D-0F36-CE6264299947}"/>
          </ac:picMkLst>
        </pc:picChg>
      </pc:sldChg>
      <pc:sldChg chg="addSp delSp modSp new mod modTransition modClrScheme chgLayout">
        <pc:chgData name="Nadia Vinokur" userId="4f41e7df-9acb-45fb-8134-d46bfffc5b7d" providerId="ADAL" clId="{5C28A2A6-2FB5-4375-B814-2B33A1FDD24B}" dt="2026-09-08T15:25:02.236" v="4355" actId="12789"/>
        <pc:sldMkLst>
          <pc:docMk/>
          <pc:sldMk cId="2554378442" sldId="258"/>
        </pc:sldMkLst>
        <pc:spChg chg="mod ord">
          <ac:chgData name="Nadia Vinokur" userId="4f41e7df-9acb-45fb-8134-d46bfffc5b7d" providerId="ADAL" clId="{5C28A2A6-2FB5-4375-B814-2B33A1FDD24B}" dt="2026-09-08T13:58:38.476" v="4262"/>
          <ac:spMkLst>
            <pc:docMk/>
            <pc:sldMk cId="2554378442" sldId="258"/>
            <ac:spMk id="2" creationId="{2B26491B-E266-E417-B174-48C704606B94}"/>
          </ac:spMkLst>
        </pc:spChg>
        <pc:spChg chg="add mod">
          <ac:chgData name="Nadia Vinokur" userId="4f41e7df-9acb-45fb-8134-d46bfffc5b7d" providerId="ADAL" clId="{5C28A2A6-2FB5-4375-B814-2B33A1FDD24B}" dt="2026-09-08T15:25:02.236" v="4355" actId="12789"/>
          <ac:spMkLst>
            <pc:docMk/>
            <pc:sldMk cId="2554378442" sldId="258"/>
            <ac:spMk id="3" creationId="{FA2CD9F1-9C5E-ECE3-A757-F2CA0D55D8CC}"/>
          </ac:spMkLst>
        </pc:spChg>
        <pc:spChg chg="add mod">
          <ac:chgData name="Nadia Vinokur" userId="4f41e7df-9acb-45fb-8134-d46bfffc5b7d" providerId="ADAL" clId="{5C28A2A6-2FB5-4375-B814-2B33A1FDD24B}" dt="2026-09-08T15:25:02.236" v="4355" actId="12789"/>
          <ac:spMkLst>
            <pc:docMk/>
            <pc:sldMk cId="2554378442" sldId="258"/>
            <ac:spMk id="7" creationId="{E97354A5-7238-CDE1-E6B6-2A4FF9F55769}"/>
          </ac:spMkLst>
        </pc:spChg>
        <pc:spChg chg="add mod">
          <ac:chgData name="Nadia Vinokur" userId="4f41e7df-9acb-45fb-8134-d46bfffc5b7d" providerId="ADAL" clId="{5C28A2A6-2FB5-4375-B814-2B33A1FDD24B}" dt="2026-09-08T15:22:59.992" v="4337" actId="554"/>
          <ac:spMkLst>
            <pc:docMk/>
            <pc:sldMk cId="2554378442" sldId="258"/>
            <ac:spMk id="11" creationId="{CE350EC6-C11A-5DA8-0820-AF5C8CB11DA1}"/>
          </ac:spMkLst>
        </pc:spChg>
        <pc:spChg chg="add mod">
          <ac:chgData name="Nadia Vinokur" userId="4f41e7df-9acb-45fb-8134-d46bfffc5b7d" providerId="ADAL" clId="{5C28A2A6-2FB5-4375-B814-2B33A1FDD24B}" dt="2026-09-08T15:23:03.707" v="4346" actId="1035"/>
          <ac:spMkLst>
            <pc:docMk/>
            <pc:sldMk cId="2554378442" sldId="258"/>
            <ac:spMk id="13" creationId="{7379F7CD-41AE-AD4D-4118-D74433B308DA}"/>
          </ac:spMkLst>
        </pc:spChg>
        <pc:spChg chg="add mod">
          <ac:chgData name="Nadia Vinokur" userId="4f41e7df-9acb-45fb-8134-d46bfffc5b7d" providerId="ADAL" clId="{5C28A2A6-2FB5-4375-B814-2B33A1FDD24B}" dt="2026-09-08T15:25:02.236" v="4355" actId="12789"/>
          <ac:spMkLst>
            <pc:docMk/>
            <pc:sldMk cId="2554378442" sldId="258"/>
            <ac:spMk id="17" creationId="{B303E994-E4B9-CC1F-807A-C5E7E693C7FF}"/>
          </ac:spMkLst>
        </pc:spChg>
        <pc:graphicFrameChg chg="add mod">
          <ac:chgData name="Nadia Vinokur" userId="4f41e7df-9acb-45fb-8134-d46bfffc5b7d" providerId="ADAL" clId="{5C28A2A6-2FB5-4375-B814-2B33A1FDD24B}" dt="2026-09-07T16:12:38.710" v="1456"/>
          <ac:graphicFrameMkLst>
            <pc:docMk/>
            <pc:sldMk cId="2554378442" sldId="258"/>
            <ac:graphicFrameMk id="3" creationId="{9CB27FDC-EBF0-0FCC-120C-4B0ED7AFDBDC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3:49:33.324" v="4088"/>
          <ac:graphicFrameMkLst>
            <pc:docMk/>
            <pc:sldMk cId="2554378442" sldId="258"/>
            <ac:graphicFrameMk id="4" creationId="{0E4083C6-0C9B-A3D6-DE94-20F4A27E1F2B}"/>
          </ac:graphicFrameMkLst>
        </pc:graphicFrameChg>
        <pc:graphicFrameChg chg="add mod">
          <ac:chgData name="Nadia Vinokur" userId="4f41e7df-9acb-45fb-8134-d46bfffc5b7d" providerId="ADAL" clId="{5C28A2A6-2FB5-4375-B814-2B33A1FDD24B}" dt="2026-09-07T16:32:04.723" v="1517"/>
          <ac:graphicFrameMkLst>
            <pc:docMk/>
            <pc:sldMk cId="2554378442" sldId="258"/>
            <ac:graphicFrameMk id="4" creationId="{808FE492-D290-66EB-8BD9-83F2F5271A1F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5:19:11.911" v="4290"/>
          <ac:graphicFrameMkLst>
            <pc:docMk/>
            <pc:sldMk cId="2554378442" sldId="258"/>
            <ac:graphicFrameMk id="4" creationId="{D19EE6F0-7FF9-829A-4A72-7A007D1ABC23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3:49:42.684" v="4090"/>
          <ac:graphicFrameMkLst>
            <pc:docMk/>
            <pc:sldMk cId="2554378442" sldId="258"/>
            <ac:graphicFrameMk id="5" creationId="{1074044F-FCBB-587B-BB8B-876975120629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5:22:05.271" v="4314"/>
          <ac:graphicFrameMkLst>
            <pc:docMk/>
            <pc:sldMk cId="2554378442" sldId="258"/>
            <ac:graphicFrameMk id="5" creationId="{7F420DE7-1377-ACAD-FEF2-1BB303AF7A4F}"/>
          </ac:graphicFrameMkLst>
        </pc:graphicFrameChg>
        <pc:graphicFrameChg chg="add mod">
          <ac:chgData name="Nadia Vinokur" userId="4f41e7df-9acb-45fb-8134-d46bfffc5b7d" providerId="ADAL" clId="{5C28A2A6-2FB5-4375-B814-2B33A1FDD24B}" dt="2026-09-07T16:35:26.826" v="1631"/>
          <ac:graphicFrameMkLst>
            <pc:docMk/>
            <pc:sldMk cId="2554378442" sldId="258"/>
            <ac:graphicFrameMk id="5" creationId="{B6278FA2-FC27-8AE1-BAD3-EB86040588E7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3:50:36.163" v="4099"/>
          <ac:graphicFrameMkLst>
            <pc:docMk/>
            <pc:sldMk cId="2554378442" sldId="258"/>
            <ac:graphicFrameMk id="6" creationId="{08085C14-A28A-2078-81F3-4AE3C75022C5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5:24:26.012" v="4351"/>
          <ac:graphicFrameMkLst>
            <pc:docMk/>
            <pc:sldMk cId="2554378442" sldId="258"/>
            <ac:graphicFrameMk id="6" creationId="{35491C8C-4935-C51A-89C6-38B182B0C391}"/>
          </ac:graphicFrameMkLst>
        </pc:graphicFrameChg>
        <pc:graphicFrameChg chg="add mod">
          <ac:chgData name="Nadia Vinokur" userId="4f41e7df-9acb-45fb-8134-d46bfffc5b7d" providerId="ADAL" clId="{5C28A2A6-2FB5-4375-B814-2B33A1FDD24B}" dt="2026-09-07T16:37:36.203" v="1753"/>
          <ac:graphicFrameMkLst>
            <pc:docMk/>
            <pc:sldMk cId="2554378442" sldId="258"/>
            <ac:graphicFrameMk id="8" creationId="{AEF8C7BF-A8F1-14EE-DC3A-C2CD2793E856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3:50:56.993" v="4105"/>
          <ac:graphicFrameMkLst>
            <pc:docMk/>
            <pc:sldMk cId="2554378442" sldId="258"/>
            <ac:graphicFrameMk id="8" creationId="{F407A7C8-D2E9-0FCD-0E29-751CBAA73468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3:52:04.937" v="4120"/>
          <ac:graphicFrameMkLst>
            <pc:docMk/>
            <pc:sldMk cId="2554378442" sldId="258"/>
            <ac:graphicFrameMk id="9" creationId="{295E9398-6BD6-4CAD-7DD2-CDDDD2421FD6}"/>
          </ac:graphicFrameMkLst>
        </pc:graphicFrameChg>
        <pc:graphicFrameChg chg="add mod">
          <ac:chgData name="Nadia Vinokur" userId="4f41e7df-9acb-45fb-8134-d46bfffc5b7d" providerId="ADAL" clId="{5C28A2A6-2FB5-4375-B814-2B33A1FDD24B}" dt="2026-09-07T16:37:46.556" v="1755"/>
          <ac:graphicFrameMkLst>
            <pc:docMk/>
            <pc:sldMk cId="2554378442" sldId="258"/>
            <ac:graphicFrameMk id="9" creationId="{52B87D85-7731-1935-3939-34A92051A7F5}"/>
          </ac:graphicFrameMkLst>
        </pc:graphicFrameChg>
        <pc:graphicFrameChg chg="add del mod">
          <ac:chgData name="Nadia Vinokur" userId="4f41e7df-9acb-45fb-8134-d46bfffc5b7d" providerId="ADAL" clId="{5C28A2A6-2FB5-4375-B814-2B33A1FDD24B}" dt="2026-09-07T16:09:18.613" v="1455" actId="478"/>
          <ac:graphicFrameMkLst>
            <pc:docMk/>
            <pc:sldMk cId="2554378442" sldId="258"/>
            <ac:graphicFrameMk id="9" creationId="{C4741A41-A9E9-DDA3-1144-D60BCE882714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3:58:02.999" v="4258"/>
          <ac:graphicFrameMkLst>
            <pc:docMk/>
            <pc:sldMk cId="2554378442" sldId="258"/>
            <ac:graphicFrameMk id="10" creationId="{EA43904E-4485-9FE7-516D-FAECF00B23DC}"/>
          </ac:graphicFrameMkLst>
        </pc:graphicFrameChg>
        <pc:graphicFrameChg chg="add mod">
          <ac:chgData name="Nadia Vinokur" userId="4f41e7df-9acb-45fb-8134-d46bfffc5b7d" providerId="ADAL" clId="{5C28A2A6-2FB5-4375-B814-2B33A1FDD24B}" dt="2026-09-07T16:39:04.006" v="1823"/>
          <ac:graphicFrameMkLst>
            <pc:docMk/>
            <pc:sldMk cId="2554378442" sldId="258"/>
            <ac:graphicFrameMk id="10" creationId="{FE1412E1-7E4A-A89B-02B4-76ABE105F73A}"/>
          </ac:graphicFrameMkLst>
        </pc:graphicFrameChg>
        <pc:graphicFrameChg chg="add mod">
          <ac:chgData name="Nadia Vinokur" userId="4f41e7df-9acb-45fb-8134-d46bfffc5b7d" providerId="ADAL" clId="{5C28A2A6-2FB5-4375-B814-2B33A1FDD24B}" dt="2026-09-07T16:45:11.497" v="2072"/>
          <ac:graphicFrameMkLst>
            <pc:docMk/>
            <pc:sldMk cId="2554378442" sldId="258"/>
            <ac:graphicFrameMk id="14" creationId="{5C7E58BD-B095-694B-158C-46B1AD9E531C}"/>
          </ac:graphicFrameMkLst>
        </pc:graphicFrameChg>
        <pc:graphicFrameChg chg="add mod">
          <ac:chgData name="Nadia Vinokur" userId="4f41e7df-9acb-45fb-8134-d46bfffc5b7d" providerId="ADAL" clId="{5C28A2A6-2FB5-4375-B814-2B33A1FDD24B}" dt="2026-09-07T16:45:56.749" v="2155"/>
          <ac:graphicFrameMkLst>
            <pc:docMk/>
            <pc:sldMk cId="2554378442" sldId="258"/>
            <ac:graphicFrameMk id="15" creationId="{D8678956-6D4B-94D9-9ACB-C6439DE62A35}"/>
          </ac:graphicFrameMkLst>
        </pc:graphicFrameChg>
        <pc:graphicFrameChg chg="add mod">
          <ac:chgData name="Nadia Vinokur" userId="4f41e7df-9acb-45fb-8134-d46bfffc5b7d" providerId="ADAL" clId="{5C28A2A6-2FB5-4375-B814-2B33A1FDD24B}" dt="2026-09-07T16:54:15.523" v="2338"/>
          <ac:graphicFrameMkLst>
            <pc:docMk/>
            <pc:sldMk cId="2554378442" sldId="258"/>
            <ac:graphicFrameMk id="16" creationId="{AC012BFC-91E9-8E91-9311-2789F90E2806}"/>
          </ac:graphicFrameMkLst>
        </pc:graphicFrameChg>
        <pc:graphicFrameChg chg="add mod">
          <ac:chgData name="Nadia Vinokur" userId="4f41e7df-9acb-45fb-8134-d46bfffc5b7d" providerId="ADAL" clId="{5C28A2A6-2FB5-4375-B814-2B33A1FDD24B}" dt="2026-09-07T17:03:04.139" v="2885"/>
          <ac:graphicFrameMkLst>
            <pc:docMk/>
            <pc:sldMk cId="2554378442" sldId="258"/>
            <ac:graphicFrameMk id="18" creationId="{CE50BC2A-06E1-4D04-82E1-11ADEB084C80}"/>
          </ac:graphicFrameMkLst>
        </pc:graphicFrameChg>
      </pc:sldChg>
      <pc:sldChg chg="addSp delSp modSp add mod modTransition modClrScheme delAnim modAnim chgLayout modNotesTx">
        <pc:chgData name="Nadia Vinokur" userId="4f41e7df-9acb-45fb-8134-d46bfffc5b7d" providerId="ADAL" clId="{5C28A2A6-2FB5-4375-B814-2B33A1FDD24B}" dt="2026-09-08T13:07:11.021" v="3932" actId="14100"/>
        <pc:sldMkLst>
          <pc:docMk/>
          <pc:sldMk cId="3612852148" sldId="259"/>
        </pc:sldMkLst>
        <pc:spChg chg="mod">
          <ac:chgData name="Nadia Vinokur" userId="4f41e7df-9acb-45fb-8134-d46bfffc5b7d" providerId="ADAL" clId="{5C28A2A6-2FB5-4375-B814-2B33A1FDD24B}" dt="2026-09-05T20:59:48.578" v="848" actId="14100"/>
          <ac:spMkLst>
            <pc:docMk/>
            <pc:sldMk cId="3612852148" sldId="259"/>
            <ac:spMk id="7" creationId="{8B3BE91F-6FFF-4711-004F-E00DC790C9C5}"/>
          </ac:spMkLst>
        </pc:spChg>
        <pc:spChg chg="add mod ord">
          <ac:chgData name="Nadia Vinokur" userId="4f41e7df-9acb-45fb-8134-d46bfffc5b7d" providerId="ADAL" clId="{5C28A2A6-2FB5-4375-B814-2B33A1FDD24B}" dt="2026-09-08T13:07:11.021" v="3932" actId="14100"/>
          <ac:spMkLst>
            <pc:docMk/>
            <pc:sldMk cId="3612852148" sldId="259"/>
            <ac:spMk id="12" creationId="{17C792DE-91CB-D6FE-7164-CD728FEE792C}"/>
          </ac:spMkLst>
        </pc:spChg>
        <pc:spChg chg="mod ord">
          <ac:chgData name="Nadia Vinokur" userId="4f41e7df-9acb-45fb-8134-d46bfffc5b7d" providerId="ADAL" clId="{5C28A2A6-2FB5-4375-B814-2B33A1FDD24B}" dt="2026-09-08T12:59:21.627" v="3866" actId="20577"/>
          <ac:spMkLst>
            <pc:docMk/>
            <pc:sldMk cId="3612852148" sldId="259"/>
            <ac:spMk id="14" creationId="{A2750F88-C08A-1775-56CA-3EF77FA01EAE}"/>
          </ac:spMkLst>
        </pc:spChg>
        <pc:spChg chg="mod">
          <ac:chgData name="Nadia Vinokur" userId="4f41e7df-9acb-45fb-8134-d46bfffc5b7d" providerId="ADAL" clId="{5C28A2A6-2FB5-4375-B814-2B33A1FDD24B}" dt="2026-09-08T11:48:51.396" v="3121"/>
          <ac:spMkLst>
            <pc:docMk/>
            <pc:sldMk cId="3612852148" sldId="259"/>
            <ac:spMk id="15" creationId="{3CE4072C-729E-48BF-2D44-074E35CD55B2}"/>
          </ac:spMkLst>
        </pc:spChg>
        <pc:spChg chg="mod">
          <ac:chgData name="Nadia Vinokur" userId="4f41e7df-9acb-45fb-8134-d46bfffc5b7d" providerId="ADAL" clId="{5C28A2A6-2FB5-4375-B814-2B33A1FDD24B}" dt="2026-09-08T11:48:37.969" v="3118"/>
          <ac:spMkLst>
            <pc:docMk/>
            <pc:sldMk cId="3612852148" sldId="259"/>
            <ac:spMk id="18" creationId="{17F74FD2-AF60-6286-B7F9-CFB6245981D9}"/>
          </ac:spMkLst>
        </pc:spChg>
        <pc:spChg chg="mod">
          <ac:chgData name="Nadia Vinokur" userId="4f41e7df-9acb-45fb-8134-d46bfffc5b7d" providerId="ADAL" clId="{5C28A2A6-2FB5-4375-B814-2B33A1FDD24B}" dt="2026-09-08T11:59:44.699" v="3228" actId="1036"/>
          <ac:spMkLst>
            <pc:docMk/>
            <pc:sldMk cId="3612852148" sldId="259"/>
            <ac:spMk id="24" creationId="{D0B2044E-EC12-FB64-C408-CAF583AD76D3}"/>
          </ac:spMkLst>
        </pc:spChg>
        <pc:spChg chg="mod">
          <ac:chgData name="Nadia Vinokur" userId="4f41e7df-9acb-45fb-8134-d46bfffc5b7d" providerId="ADAL" clId="{5C28A2A6-2FB5-4375-B814-2B33A1FDD24B}" dt="2026-09-05T21:01:45.149" v="861" actId="207"/>
          <ac:spMkLst>
            <pc:docMk/>
            <pc:sldMk cId="3612852148" sldId="259"/>
            <ac:spMk id="25" creationId="{ABDA3BA3-668B-BA80-4BF3-CC49CEA8E93E}"/>
          </ac:spMkLst>
        </pc:spChg>
        <pc:spChg chg="mod">
          <ac:chgData name="Nadia Vinokur" userId="4f41e7df-9acb-45fb-8134-d46bfffc5b7d" providerId="ADAL" clId="{5C28A2A6-2FB5-4375-B814-2B33A1FDD24B}" dt="2026-09-08T11:55:38.745" v="3224" actId="12789"/>
          <ac:spMkLst>
            <pc:docMk/>
            <pc:sldMk cId="3612852148" sldId="259"/>
            <ac:spMk id="34" creationId="{A56FD8D9-B5F9-8CA7-3161-176E84F00625}"/>
          </ac:spMkLst>
        </pc:spChg>
        <pc:spChg chg="mod">
          <ac:chgData name="Nadia Vinokur" userId="4f41e7df-9acb-45fb-8134-d46bfffc5b7d" providerId="ADAL" clId="{5C28A2A6-2FB5-4375-B814-2B33A1FDD24B}" dt="2026-09-05T21:01:45.149" v="861" actId="207"/>
          <ac:spMkLst>
            <pc:docMk/>
            <pc:sldMk cId="3612852148" sldId="259"/>
            <ac:spMk id="39" creationId="{263DFB6A-246C-44DB-E37D-D77D667E9164}"/>
          </ac:spMkLst>
        </pc:spChg>
        <pc:spChg chg="mod">
          <ac:chgData name="Nadia Vinokur" userId="4f41e7df-9acb-45fb-8134-d46bfffc5b7d" providerId="ADAL" clId="{5C28A2A6-2FB5-4375-B814-2B33A1FDD24B}" dt="2026-09-08T11:50:46.502" v="3181"/>
          <ac:spMkLst>
            <pc:docMk/>
            <pc:sldMk cId="3612852148" sldId="259"/>
            <ac:spMk id="41" creationId="{65E5343D-BA25-4F66-3E2F-C1C4EF8598C0}"/>
          </ac:spMkLst>
        </pc:spChg>
        <pc:spChg chg="mod">
          <ac:chgData name="Nadia Vinokur" userId="4f41e7df-9acb-45fb-8134-d46bfffc5b7d" providerId="ADAL" clId="{5C28A2A6-2FB5-4375-B814-2B33A1FDD24B}" dt="2026-09-08T11:51:36.556" v="3188" actId="554"/>
          <ac:spMkLst>
            <pc:docMk/>
            <pc:sldMk cId="3612852148" sldId="259"/>
            <ac:spMk id="42" creationId="{3D282CF1-8FE3-1165-30CB-905E2365F27F}"/>
          </ac:spMkLst>
        </pc:spChg>
        <pc:spChg chg="mod">
          <ac:chgData name="Nadia Vinokur" userId="4f41e7df-9acb-45fb-8134-d46bfffc5b7d" providerId="ADAL" clId="{5C28A2A6-2FB5-4375-B814-2B33A1FDD24B}" dt="2026-09-08T11:51:15.370" v="3186"/>
          <ac:spMkLst>
            <pc:docMk/>
            <pc:sldMk cId="3612852148" sldId="259"/>
            <ac:spMk id="46" creationId="{FDF055B3-6FA8-1F63-5B04-98954C9451AB}"/>
          </ac:spMkLst>
        </pc:spChg>
        <pc:spChg chg="mod">
          <ac:chgData name="Nadia Vinokur" userId="4f41e7df-9acb-45fb-8134-d46bfffc5b7d" providerId="ADAL" clId="{5C28A2A6-2FB5-4375-B814-2B33A1FDD24B}" dt="2026-09-08T11:51:36.556" v="3188" actId="554"/>
          <ac:spMkLst>
            <pc:docMk/>
            <pc:sldMk cId="3612852148" sldId="259"/>
            <ac:spMk id="47" creationId="{2AAA1F78-50BB-93A3-097E-0FB85C29ABCF}"/>
          </ac:spMkLst>
        </pc:spChg>
        <pc:spChg chg="mod">
          <ac:chgData name="Nadia Vinokur" userId="4f41e7df-9acb-45fb-8134-d46bfffc5b7d" providerId="ADAL" clId="{5C28A2A6-2FB5-4375-B814-2B33A1FDD24B}" dt="2026-09-08T11:55:38.745" v="3224" actId="12789"/>
          <ac:spMkLst>
            <pc:docMk/>
            <pc:sldMk cId="3612852148" sldId="259"/>
            <ac:spMk id="49" creationId="{C922E311-872B-8BD9-734A-3116F67A5B1D}"/>
          </ac:spMkLst>
        </pc:spChg>
        <pc:spChg chg="mod">
          <ac:chgData name="Nadia Vinokur" userId="4f41e7df-9acb-45fb-8134-d46bfffc5b7d" providerId="ADAL" clId="{5C28A2A6-2FB5-4375-B814-2B33A1FDD24B}" dt="2026-09-08T11:50:03.246" v="3155" actId="14100"/>
          <ac:spMkLst>
            <pc:docMk/>
            <pc:sldMk cId="3612852148" sldId="259"/>
            <ac:spMk id="52" creationId="{A76183CC-2854-CBA3-AEF5-DF2A4FE3D76B}"/>
          </ac:spMkLst>
        </pc:spChg>
        <pc:spChg chg="mod">
          <ac:chgData name="Nadia Vinokur" userId="4f41e7df-9acb-45fb-8134-d46bfffc5b7d" providerId="ADAL" clId="{5C28A2A6-2FB5-4375-B814-2B33A1FDD24B}" dt="2026-09-05T21:01:45.149" v="861" actId="207"/>
          <ac:spMkLst>
            <pc:docMk/>
            <pc:sldMk cId="3612852148" sldId="259"/>
            <ac:spMk id="54" creationId="{9F0DB3AB-0C47-504C-8197-9B2A792514EA}"/>
          </ac:spMkLst>
        </pc:spChg>
        <pc:spChg chg="mod">
          <ac:chgData name="Nadia Vinokur" userId="4f41e7df-9acb-45fb-8134-d46bfffc5b7d" providerId="ADAL" clId="{5C28A2A6-2FB5-4375-B814-2B33A1FDD24B}" dt="2026-09-08T11:49:34.375" v="3149" actId="14100"/>
          <ac:spMkLst>
            <pc:docMk/>
            <pc:sldMk cId="3612852148" sldId="259"/>
            <ac:spMk id="56" creationId="{BE565BF2-1E22-61BD-58A6-44D9AA225FE9}"/>
          </ac:spMkLst>
        </pc:spChg>
        <pc:spChg chg="mod">
          <ac:chgData name="Nadia Vinokur" userId="4f41e7df-9acb-45fb-8134-d46bfffc5b7d" providerId="ADAL" clId="{5C28A2A6-2FB5-4375-B814-2B33A1FDD24B}" dt="2026-09-08T11:55:38.745" v="3224" actId="12789"/>
          <ac:spMkLst>
            <pc:docMk/>
            <pc:sldMk cId="3612852148" sldId="259"/>
            <ac:spMk id="57" creationId="{827A1B3A-A6DA-F7CB-FEAC-D57F05334ECF}"/>
          </ac:spMkLst>
        </pc:spChg>
        <pc:spChg chg="mod">
          <ac:chgData name="Nadia Vinokur" userId="4f41e7df-9acb-45fb-8134-d46bfffc5b7d" providerId="ADAL" clId="{5C28A2A6-2FB5-4375-B814-2B33A1FDD24B}" dt="2026-09-08T11:51:06.275" v="3185" actId="554"/>
          <ac:spMkLst>
            <pc:docMk/>
            <pc:sldMk cId="3612852148" sldId="259"/>
            <ac:spMk id="64" creationId="{452DED95-7CC7-DEDE-1F7B-A0FD3068A959}"/>
          </ac:spMkLst>
        </pc:spChg>
        <pc:spChg chg="mod">
          <ac:chgData name="Nadia Vinokur" userId="4f41e7df-9acb-45fb-8134-d46bfffc5b7d" providerId="ADAL" clId="{5C28A2A6-2FB5-4375-B814-2B33A1FDD24B}" dt="2026-09-05T20:59:57.157" v="850" actId="14100"/>
          <ac:spMkLst>
            <pc:docMk/>
            <pc:sldMk cId="3612852148" sldId="259"/>
            <ac:spMk id="98" creationId="{F808473F-283E-6BEE-0F56-91C771F2392A}"/>
          </ac:spMkLst>
        </pc:spChg>
        <pc:grpChg chg="mod">
          <ac:chgData name="Nadia Vinokur" userId="4f41e7df-9acb-45fb-8134-d46bfffc5b7d" providerId="ADAL" clId="{5C28A2A6-2FB5-4375-B814-2B33A1FDD24B}" dt="2026-09-08T11:48:54.321" v="3122" actId="14100"/>
          <ac:grpSpMkLst>
            <pc:docMk/>
            <pc:sldMk cId="3612852148" sldId="259"/>
            <ac:grpSpMk id="8" creationId="{A6A8E0FC-3498-D40D-C916-3A1A7C7918BD}"/>
          </ac:grpSpMkLst>
        </pc:grpChg>
        <pc:grpChg chg="mod">
          <ac:chgData name="Nadia Vinokur" userId="4f41e7df-9acb-45fb-8134-d46bfffc5b7d" providerId="ADAL" clId="{5C28A2A6-2FB5-4375-B814-2B33A1FDD24B}" dt="2026-09-08T11:50:22.979" v="3179" actId="14100"/>
          <ac:grpSpMkLst>
            <pc:docMk/>
            <pc:sldMk cId="3612852148" sldId="259"/>
            <ac:grpSpMk id="10" creationId="{F57A5E32-5EC2-525A-897A-580B37FCA72B}"/>
          </ac:grpSpMkLst>
        </pc:grpChg>
        <pc:grpChg chg="mod">
          <ac:chgData name="Nadia Vinokur" userId="4f41e7df-9acb-45fb-8134-d46bfffc5b7d" providerId="ADAL" clId="{5C28A2A6-2FB5-4375-B814-2B33A1FDD24B}" dt="2026-09-08T11:50:17.957" v="3178" actId="1036"/>
          <ac:grpSpMkLst>
            <pc:docMk/>
            <pc:sldMk cId="3612852148" sldId="259"/>
            <ac:grpSpMk id="66" creationId="{BCD49E7A-1685-995E-50D0-ABDD7B5776C1}"/>
          </ac:grpSpMkLst>
        </pc:grpChg>
        <pc:graphicFrameChg chg="add mod">
          <ac:chgData name="Nadia Vinokur" userId="4f41e7df-9acb-45fb-8134-d46bfffc5b7d" providerId="ADAL" clId="{5C28A2A6-2FB5-4375-B814-2B33A1FDD24B}" dt="2026-09-08T11:48:23.968" v="3114"/>
          <ac:graphicFrameMkLst>
            <pc:docMk/>
            <pc:sldMk cId="3612852148" sldId="259"/>
            <ac:graphicFrameMk id="2" creationId="{034D9434-374F-6594-730F-05EFABA264BE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1:48:28.247" v="3115"/>
          <ac:graphicFrameMkLst>
            <pc:docMk/>
            <pc:sldMk cId="3612852148" sldId="259"/>
            <ac:graphicFrameMk id="5" creationId="{D6123F70-82D2-2971-19FE-3671B3912804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1:48:36.319" v="3117"/>
          <ac:graphicFrameMkLst>
            <pc:docMk/>
            <pc:sldMk cId="3612852148" sldId="259"/>
            <ac:graphicFrameMk id="11" creationId="{8233256F-CD7D-EAB4-EACD-45FEA29C66AE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1:48:49.549" v="3120"/>
          <ac:graphicFrameMkLst>
            <pc:docMk/>
            <pc:sldMk cId="3612852148" sldId="259"/>
            <ac:graphicFrameMk id="13" creationId="{8F07EB27-2F33-873F-3771-E7EFB400031D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1:49:21.800" v="3144"/>
          <ac:graphicFrameMkLst>
            <pc:docMk/>
            <pc:sldMk cId="3612852148" sldId="259"/>
            <ac:graphicFrameMk id="16" creationId="{01BB4D48-0A8F-494D-BC2F-4F88DF40ABE7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1:55:15.354" v="3220"/>
          <ac:graphicFrameMkLst>
            <pc:docMk/>
            <pc:sldMk cId="3612852148" sldId="259"/>
            <ac:graphicFrameMk id="17" creationId="{BB966EC7-D6AD-3B2A-D996-C8733A4B167B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1:55:24.652" v="3222"/>
          <ac:graphicFrameMkLst>
            <pc:docMk/>
            <pc:sldMk cId="3612852148" sldId="259"/>
            <ac:graphicFrameMk id="19" creationId="{AFB0A91F-D8D5-AF93-9CE1-ECF48803BCAA}"/>
          </ac:graphicFrameMkLst>
        </pc:graphicFrameChg>
        <pc:picChg chg="add mod">
          <ac:chgData name="Nadia Vinokur" userId="4f41e7df-9acb-45fb-8134-d46bfffc5b7d" providerId="ADAL" clId="{5C28A2A6-2FB5-4375-B814-2B33A1FDD24B}" dt="2026-09-05T20:59:16.920" v="846" actId="167"/>
          <ac:picMkLst>
            <pc:docMk/>
            <pc:sldMk cId="3612852148" sldId="259"/>
            <ac:picMk id="9" creationId="{DFB807CB-91D0-321A-EAFD-F58441BF5190}"/>
          </ac:picMkLst>
        </pc:picChg>
      </pc:sldChg>
      <pc:sldChg chg="addSp delSp modSp add mod modTransition modClrScheme chgLayout">
        <pc:chgData name="Nadia Vinokur" userId="4f41e7df-9acb-45fb-8134-d46bfffc5b7d" providerId="ADAL" clId="{5C28A2A6-2FB5-4375-B814-2B33A1FDD24B}" dt="2026-09-08T13:02:03.757" v="3891" actId="207"/>
        <pc:sldMkLst>
          <pc:docMk/>
          <pc:sldMk cId="307060957" sldId="260"/>
        </pc:sldMkLst>
        <pc:spChg chg="mod ord">
          <ac:chgData name="Nadia Vinokur" userId="4f41e7df-9acb-45fb-8134-d46bfffc5b7d" providerId="ADAL" clId="{5C28A2A6-2FB5-4375-B814-2B33A1FDD24B}" dt="2026-09-08T11:59:53.134" v="3229"/>
          <ac:spMkLst>
            <pc:docMk/>
            <pc:sldMk cId="307060957" sldId="260"/>
            <ac:spMk id="2" creationId="{1C03CFFB-0B4F-9F1C-4FFB-7B279E38130E}"/>
          </ac:spMkLst>
        </pc:spChg>
        <pc:spChg chg="mod">
          <ac:chgData name="Nadia Vinokur" userId="4f41e7df-9acb-45fb-8134-d46bfffc5b7d" providerId="ADAL" clId="{5C28A2A6-2FB5-4375-B814-2B33A1FDD24B}" dt="2026-09-08T12:00:10.257" v="3240" actId="1076"/>
          <ac:spMkLst>
            <pc:docMk/>
            <pc:sldMk cId="307060957" sldId="260"/>
            <ac:spMk id="4" creationId="{72E8BA51-9AAF-FCDB-7E39-2695C576C2C3}"/>
          </ac:spMkLst>
        </pc:spChg>
        <pc:spChg chg="mod">
          <ac:chgData name="Nadia Vinokur" userId="4f41e7df-9acb-45fb-8134-d46bfffc5b7d" providerId="ADAL" clId="{5C28A2A6-2FB5-4375-B814-2B33A1FDD24B}" dt="2026-09-08T12:00:13.007" v="3241" actId="1076"/>
          <ac:spMkLst>
            <pc:docMk/>
            <pc:sldMk cId="307060957" sldId="260"/>
            <ac:spMk id="5" creationId="{FBDD1E4A-4E71-28BE-308A-DB4AC86E6FD0}"/>
          </ac:spMkLst>
        </pc:spChg>
        <pc:spChg chg="mod">
          <ac:chgData name="Nadia Vinokur" userId="4f41e7df-9acb-45fb-8134-d46bfffc5b7d" providerId="ADAL" clId="{5C28A2A6-2FB5-4375-B814-2B33A1FDD24B}" dt="2026-09-08T12:00:02.376" v="3238" actId="1036"/>
          <ac:spMkLst>
            <pc:docMk/>
            <pc:sldMk cId="307060957" sldId="260"/>
            <ac:spMk id="7" creationId="{E55F61CC-42D8-1777-3C7A-EF4DC475C42E}"/>
          </ac:spMkLst>
        </pc:spChg>
        <pc:spChg chg="mod">
          <ac:chgData name="Nadia Vinokur" userId="4f41e7df-9acb-45fb-8134-d46bfffc5b7d" providerId="ADAL" clId="{5C28A2A6-2FB5-4375-B814-2B33A1FDD24B}" dt="2026-09-08T12:00:02.376" v="3238" actId="1036"/>
          <ac:spMkLst>
            <pc:docMk/>
            <pc:sldMk cId="307060957" sldId="260"/>
            <ac:spMk id="8" creationId="{025E0528-BABA-1476-04FB-DDB1A03D159A}"/>
          </ac:spMkLst>
        </pc:spChg>
        <pc:spChg chg="mod">
          <ac:chgData name="Nadia Vinokur" userId="4f41e7df-9acb-45fb-8134-d46bfffc5b7d" providerId="ADAL" clId="{5C28A2A6-2FB5-4375-B814-2B33A1FDD24B}" dt="2026-09-08T13:02:03.757" v="3891" actId="207"/>
          <ac:spMkLst>
            <pc:docMk/>
            <pc:sldMk cId="307060957" sldId="260"/>
            <ac:spMk id="9" creationId="{3E26DE1E-0FD9-07BA-7C62-8BB0BF96A675}"/>
          </ac:spMkLst>
        </pc:spChg>
        <pc:spChg chg="mod">
          <ac:chgData name="Nadia Vinokur" userId="4f41e7df-9acb-45fb-8134-d46bfffc5b7d" providerId="ADAL" clId="{5C28A2A6-2FB5-4375-B814-2B33A1FDD24B}" dt="2026-09-08T12:00:02.376" v="3238" actId="1036"/>
          <ac:spMkLst>
            <pc:docMk/>
            <pc:sldMk cId="307060957" sldId="260"/>
            <ac:spMk id="12" creationId="{53D7C617-7F7F-9B6F-6A40-B7DCD49B6EB9}"/>
          </ac:spMkLst>
        </pc:spChg>
        <pc:graphicFrameChg chg="add mod">
          <ac:chgData name="Nadia Vinokur" userId="4f41e7df-9acb-45fb-8134-d46bfffc5b7d" providerId="ADAL" clId="{5C28A2A6-2FB5-4375-B814-2B33A1FDD24B}" dt="2026-09-08T12:01:49.472" v="3243"/>
          <ac:graphicFrameMkLst>
            <pc:docMk/>
            <pc:sldMk cId="307060957" sldId="260"/>
            <ac:graphicFrameMk id="10" creationId="{BCF68B9D-9F4C-C159-68F6-B4ED23F9DB61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03:11.900" v="3246"/>
          <ac:graphicFrameMkLst>
            <pc:docMk/>
            <pc:sldMk cId="307060957" sldId="260"/>
            <ac:graphicFrameMk id="11" creationId="{90792573-52AF-4ABB-7420-72FA013E86EB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03:29.150" v="3249"/>
          <ac:graphicFrameMkLst>
            <pc:docMk/>
            <pc:sldMk cId="307060957" sldId="260"/>
            <ac:graphicFrameMk id="14" creationId="{EA8A14BA-9B4C-90E3-6C25-141DE6EC799F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03:46.252" v="3254"/>
          <ac:graphicFrameMkLst>
            <pc:docMk/>
            <pc:sldMk cId="307060957" sldId="260"/>
            <ac:graphicFrameMk id="16" creationId="{B4823A22-746B-4DB1-AB0A-34E345741EFE}"/>
          </ac:graphicFrameMkLst>
        </pc:graphicFrameChg>
        <pc:picChg chg="mod ord">
          <ac:chgData name="Nadia Vinokur" userId="4f41e7df-9acb-45fb-8134-d46bfffc5b7d" providerId="ADAL" clId="{5C28A2A6-2FB5-4375-B814-2B33A1FDD24B}" dt="2026-09-08T12:04:07.059" v="3256" actId="167"/>
          <ac:picMkLst>
            <pc:docMk/>
            <pc:sldMk cId="307060957" sldId="260"/>
            <ac:picMk id="13" creationId="{65F6ECFE-04CA-C02D-F0F9-F7CEC3ED2E77}"/>
          </ac:picMkLst>
        </pc:picChg>
        <pc:picChg chg="mod">
          <ac:chgData name="Nadia Vinokur" userId="4f41e7df-9acb-45fb-8134-d46bfffc5b7d" providerId="ADAL" clId="{5C28A2A6-2FB5-4375-B814-2B33A1FDD24B}" dt="2026-09-08T12:00:02.376" v="3238" actId="1036"/>
          <ac:picMkLst>
            <pc:docMk/>
            <pc:sldMk cId="307060957" sldId="260"/>
            <ac:picMk id="25" creationId="{A42C9BB8-63C3-A827-75C2-855709D0A44D}"/>
          </ac:picMkLst>
        </pc:picChg>
      </pc:sldChg>
      <pc:sldChg chg="addSp delSp modSp add mod modTransition modClrScheme chgLayout">
        <pc:chgData name="Nadia Vinokur" userId="4f41e7df-9acb-45fb-8134-d46bfffc5b7d" providerId="ADAL" clId="{5C28A2A6-2FB5-4375-B814-2B33A1FDD24B}" dt="2026-09-08T13:10:22.292" v="3946" actId="1035"/>
        <pc:sldMkLst>
          <pc:docMk/>
          <pc:sldMk cId="3201842898" sldId="262"/>
        </pc:sldMkLst>
        <pc:spChg chg="mod ord">
          <ac:chgData name="Nadia Vinokur" userId="4f41e7df-9acb-45fb-8134-d46bfffc5b7d" providerId="ADAL" clId="{5C28A2A6-2FB5-4375-B814-2B33A1FDD24B}" dt="2026-09-08T12:14:52.599" v="3324"/>
          <ac:spMkLst>
            <pc:docMk/>
            <pc:sldMk cId="3201842898" sldId="262"/>
            <ac:spMk id="2" creationId="{1C03CFFB-0B4F-9F1C-4FFB-7B279E38130E}"/>
          </ac:spMkLst>
        </pc:spChg>
        <pc:spChg chg="mod">
          <ac:chgData name="Nadia Vinokur" userId="4f41e7df-9acb-45fb-8134-d46bfffc5b7d" providerId="ADAL" clId="{5C28A2A6-2FB5-4375-B814-2B33A1FDD24B}" dt="2026-09-08T12:18:21.210" v="3360" actId="14100"/>
          <ac:spMkLst>
            <pc:docMk/>
            <pc:sldMk cId="3201842898" sldId="262"/>
            <ac:spMk id="3" creationId="{E99A3D0C-3C9C-0128-EFC4-873F13BDACFB}"/>
          </ac:spMkLst>
        </pc:spChg>
        <pc:spChg chg="del">
          <ac:chgData name="Nadia Vinokur" userId="4f41e7df-9acb-45fb-8134-d46bfffc5b7d" providerId="ADAL" clId="{5C28A2A6-2FB5-4375-B814-2B33A1FDD24B}" dt="2026-09-08T12:15:27.144" v="3328" actId="478"/>
          <ac:spMkLst>
            <pc:docMk/>
            <pc:sldMk cId="3201842898" sldId="262"/>
            <ac:spMk id="4" creationId="{61F5BDA3-D1C8-D040-8F27-F56BDC54D6DC}"/>
          </ac:spMkLst>
        </pc:spChg>
        <pc:spChg chg="mod">
          <ac:chgData name="Nadia Vinokur" userId="4f41e7df-9acb-45fb-8134-d46bfffc5b7d" providerId="ADAL" clId="{5C28A2A6-2FB5-4375-B814-2B33A1FDD24B}" dt="2026-09-08T13:10:22.292" v="3946" actId="1035"/>
          <ac:spMkLst>
            <pc:docMk/>
            <pc:sldMk cId="3201842898" sldId="262"/>
            <ac:spMk id="9" creationId="{D5C430F1-A781-CD81-BC1B-9201B982CDA2}"/>
          </ac:spMkLst>
        </pc:spChg>
        <pc:spChg chg="mod">
          <ac:chgData name="Nadia Vinokur" userId="4f41e7df-9acb-45fb-8134-d46bfffc5b7d" providerId="ADAL" clId="{5C28A2A6-2FB5-4375-B814-2B33A1FDD24B}" dt="2026-09-08T12:41:32.906" v="3587" actId="12788"/>
          <ac:spMkLst>
            <pc:docMk/>
            <pc:sldMk cId="3201842898" sldId="262"/>
            <ac:spMk id="11" creationId="{47936ED0-4FE7-01C4-EEAF-E5A75322101D}"/>
          </ac:spMkLst>
        </pc:spChg>
        <pc:spChg chg="mod">
          <ac:chgData name="Nadia Vinokur" userId="4f41e7df-9acb-45fb-8134-d46bfffc5b7d" providerId="ADAL" clId="{5C28A2A6-2FB5-4375-B814-2B33A1FDD24B}" dt="2026-09-08T12:28:42.492" v="3443" actId="1076"/>
          <ac:spMkLst>
            <pc:docMk/>
            <pc:sldMk cId="3201842898" sldId="262"/>
            <ac:spMk id="13" creationId="{A3E83764-C8EA-8386-963A-E724FD346897}"/>
          </ac:spMkLst>
        </pc:spChg>
        <pc:spChg chg="mod">
          <ac:chgData name="Nadia Vinokur" userId="4f41e7df-9acb-45fb-8134-d46bfffc5b7d" providerId="ADAL" clId="{5C28A2A6-2FB5-4375-B814-2B33A1FDD24B}" dt="2026-09-08T13:10:22.292" v="3946" actId="1035"/>
          <ac:spMkLst>
            <pc:docMk/>
            <pc:sldMk cId="3201842898" sldId="262"/>
            <ac:spMk id="29" creationId="{8F4AE0FC-73DA-5D04-779F-3A14A65BA09D}"/>
          </ac:spMkLst>
        </pc:spChg>
        <pc:spChg chg="mod">
          <ac:chgData name="Nadia Vinokur" userId="4f41e7df-9acb-45fb-8134-d46bfffc5b7d" providerId="ADAL" clId="{5C28A2A6-2FB5-4375-B814-2B33A1FDD24B}" dt="2026-09-08T12:28:38.547" v="3441" actId="1076"/>
          <ac:spMkLst>
            <pc:docMk/>
            <pc:sldMk cId="3201842898" sldId="262"/>
            <ac:spMk id="30" creationId="{A0C63E5D-9A7E-92F2-6FE7-E9B191CC158F}"/>
          </ac:spMkLst>
        </pc:spChg>
        <pc:graphicFrameChg chg="mod">
          <ac:chgData name="Nadia Vinokur" userId="4f41e7df-9acb-45fb-8134-d46bfffc5b7d" providerId="ADAL" clId="{5C28A2A6-2FB5-4375-B814-2B33A1FDD24B}" dt="2026-09-08T12:18:34.334" v="3381" actId="1036"/>
          <ac:graphicFrameMkLst>
            <pc:docMk/>
            <pc:sldMk cId="3201842898" sldId="262"/>
            <ac:graphicFrameMk id="5" creationId="{257EB5CE-C3DA-6FB3-51DF-D16256BDDBFB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17:03.445" v="3332"/>
          <ac:graphicFrameMkLst>
            <pc:docMk/>
            <pc:sldMk cId="3201842898" sldId="262"/>
            <ac:graphicFrameMk id="7" creationId="{94845EF6-19D0-71B3-FE19-854D4BAD1EAD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17:38.073" v="3335"/>
          <ac:graphicFrameMkLst>
            <pc:docMk/>
            <pc:sldMk cId="3201842898" sldId="262"/>
            <ac:graphicFrameMk id="8" creationId="{06CEFCE7-DB54-732F-2CFD-15CCE48D4251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40:23.524" v="3581"/>
          <ac:graphicFrameMkLst>
            <pc:docMk/>
            <pc:sldMk cId="3201842898" sldId="262"/>
            <ac:graphicFrameMk id="10" creationId="{5D317E3B-03D5-C4E2-E867-D79B35B3E2DE}"/>
          </ac:graphicFrameMkLst>
        </pc:graphicFrameChg>
        <pc:graphicFrameChg chg="mod">
          <ac:chgData name="Nadia Vinokur" userId="4f41e7df-9acb-45fb-8134-d46bfffc5b7d" providerId="ADAL" clId="{5C28A2A6-2FB5-4375-B814-2B33A1FDD24B}" dt="2026-09-08T12:18:34.334" v="3381" actId="1036"/>
          <ac:graphicFrameMkLst>
            <pc:docMk/>
            <pc:sldMk cId="3201842898" sldId="262"/>
            <ac:graphicFrameMk id="28" creationId="{231064D6-AB50-9ABA-6F30-268F30AF2959}"/>
          </ac:graphicFrameMkLst>
        </pc:graphicFrameChg>
      </pc:sldChg>
      <pc:sldChg chg="addSp delSp modSp add del mod modTransition modClrScheme chgLayout">
        <pc:chgData name="Nadia Vinokur" userId="4f41e7df-9acb-45fb-8134-d46bfffc5b7d" providerId="ADAL" clId="{5C28A2A6-2FB5-4375-B814-2B33A1FDD24B}" dt="2026-09-08T13:01:58.340" v="3890" actId="207"/>
        <pc:sldMkLst>
          <pc:docMk/>
          <pc:sldMk cId="3271770007" sldId="263"/>
        </pc:sldMkLst>
        <pc:spChg chg="mod ord">
          <ac:chgData name="Nadia Vinokur" userId="4f41e7df-9acb-45fb-8134-d46bfffc5b7d" providerId="ADAL" clId="{5C28A2A6-2FB5-4375-B814-2B33A1FDD24B}" dt="2026-09-08T12:11:10.493" v="3306" actId="404"/>
          <ac:spMkLst>
            <pc:docMk/>
            <pc:sldMk cId="3271770007" sldId="263"/>
            <ac:spMk id="2" creationId="{1C03CFFB-0B4F-9F1C-4FFB-7B279E38130E}"/>
          </ac:spMkLst>
        </pc:spChg>
        <pc:spChg chg="mod">
          <ac:chgData name="Nadia Vinokur" userId="4f41e7df-9acb-45fb-8134-d46bfffc5b7d" providerId="ADAL" clId="{5C28A2A6-2FB5-4375-B814-2B33A1FDD24B}" dt="2026-09-08T13:01:58.340" v="3890" actId="207"/>
          <ac:spMkLst>
            <pc:docMk/>
            <pc:sldMk cId="3271770007" sldId="263"/>
            <ac:spMk id="6" creationId="{23D1C091-6B64-7C14-FF07-9DA93EADC99C}"/>
          </ac:spMkLst>
        </pc:spChg>
        <pc:spChg chg="mod">
          <ac:chgData name="Nadia Vinokur" userId="4f41e7df-9acb-45fb-8134-d46bfffc5b7d" providerId="ADAL" clId="{5C28A2A6-2FB5-4375-B814-2B33A1FDD24B}" dt="2026-09-08T12:08:15.322" v="3286" actId="1038"/>
          <ac:spMkLst>
            <pc:docMk/>
            <pc:sldMk cId="3271770007" sldId="263"/>
            <ac:spMk id="8" creationId="{8DB34B51-AC6A-3B9B-D978-FE62FF728908}"/>
          </ac:spMkLst>
        </pc:spChg>
        <pc:spChg chg="mod">
          <ac:chgData name="Nadia Vinokur" userId="4f41e7df-9acb-45fb-8134-d46bfffc5b7d" providerId="ADAL" clId="{5C28A2A6-2FB5-4375-B814-2B33A1FDD24B}" dt="2026-09-08T12:08:15.322" v="3286" actId="1038"/>
          <ac:spMkLst>
            <pc:docMk/>
            <pc:sldMk cId="3271770007" sldId="263"/>
            <ac:spMk id="9" creationId="{62FC9C6D-1178-2F07-323E-93139848A924}"/>
          </ac:spMkLst>
        </pc:spChg>
        <pc:spChg chg="mod">
          <ac:chgData name="Nadia Vinokur" userId="4f41e7df-9acb-45fb-8134-d46bfffc5b7d" providerId="ADAL" clId="{5C28A2A6-2FB5-4375-B814-2B33A1FDD24B}" dt="2026-09-08T12:41:48.785" v="3594" actId="1035"/>
          <ac:spMkLst>
            <pc:docMk/>
            <pc:sldMk cId="3271770007" sldId="263"/>
            <ac:spMk id="10" creationId="{24580326-C8A2-B353-94BE-8F7FFF773D5B}"/>
          </ac:spMkLst>
        </pc:spChg>
        <pc:spChg chg="mod">
          <ac:chgData name="Nadia Vinokur" userId="4f41e7df-9acb-45fb-8134-d46bfffc5b7d" providerId="ADAL" clId="{5C28A2A6-2FB5-4375-B814-2B33A1FDD24B}" dt="2026-09-08T12:41:48.785" v="3594" actId="1035"/>
          <ac:spMkLst>
            <pc:docMk/>
            <pc:sldMk cId="3271770007" sldId="263"/>
            <ac:spMk id="11" creationId="{99200AB4-5873-C627-5A4E-7A8CE74648EC}"/>
          </ac:spMkLst>
        </pc:spChg>
        <pc:graphicFrameChg chg="add mod">
          <ac:chgData name="Nadia Vinokur" userId="4f41e7df-9acb-45fb-8134-d46bfffc5b7d" providerId="ADAL" clId="{5C28A2A6-2FB5-4375-B814-2B33A1FDD24B}" dt="2026-09-08T12:08:00.099" v="3269"/>
          <ac:graphicFrameMkLst>
            <pc:docMk/>
            <pc:sldMk cId="3271770007" sldId="263"/>
            <ac:graphicFrameMk id="4" creationId="{85529BE3-328B-BAC2-79B7-525FE9900586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11:01.537" v="3304"/>
          <ac:graphicFrameMkLst>
            <pc:docMk/>
            <pc:sldMk cId="3271770007" sldId="263"/>
            <ac:graphicFrameMk id="5" creationId="{09208C6A-3FF1-88DA-0FC7-EFB60AB8B554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12:50.063" v="3307"/>
          <ac:graphicFrameMkLst>
            <pc:docMk/>
            <pc:sldMk cId="3271770007" sldId="263"/>
            <ac:graphicFrameMk id="12" creationId="{F142BED9-AEB6-AF7D-EC21-779BB1877481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13:57.948" v="3309"/>
          <ac:graphicFrameMkLst>
            <pc:docMk/>
            <pc:sldMk cId="3271770007" sldId="263"/>
            <ac:graphicFrameMk id="13" creationId="{0E6120B4-4607-3A6F-D8B9-C45511DC3ECF}"/>
          </ac:graphicFrameMkLst>
        </pc:graphicFrameChg>
      </pc:sldChg>
      <pc:sldChg chg="addSp delSp modSp add del mod modTransition modClrScheme chgLayout modNotesTx">
        <pc:chgData name="Nadia Vinokur" userId="4f41e7df-9acb-45fb-8134-d46bfffc5b7d" providerId="ADAL" clId="{5C28A2A6-2FB5-4375-B814-2B33A1FDD24B}" dt="2026-09-08T15:14:59.448" v="4288" actId="27918"/>
        <pc:sldMkLst>
          <pc:docMk/>
          <pc:sldMk cId="2977329589" sldId="273"/>
        </pc:sldMkLst>
        <pc:spChg chg="mod ord">
          <ac:chgData name="Nadia Vinokur" userId="4f41e7df-9acb-45fb-8134-d46bfffc5b7d" providerId="ADAL" clId="{5C28A2A6-2FB5-4375-B814-2B33A1FDD24B}" dt="2026-09-08T12:49:34.087" v="3737" actId="20577"/>
          <ac:spMkLst>
            <pc:docMk/>
            <pc:sldMk cId="2977329589" sldId="273"/>
            <ac:spMk id="2" creationId="{1C03CFFB-0B4F-9F1C-4FFB-7B279E38130E}"/>
          </ac:spMkLst>
        </pc:spChg>
        <pc:spChg chg="mod">
          <ac:chgData name="Nadia Vinokur" userId="4f41e7df-9acb-45fb-8134-d46bfffc5b7d" providerId="ADAL" clId="{5C28A2A6-2FB5-4375-B814-2B33A1FDD24B}" dt="2026-09-08T13:00:25.909" v="3870"/>
          <ac:spMkLst>
            <pc:docMk/>
            <pc:sldMk cId="2977329589" sldId="273"/>
            <ac:spMk id="4" creationId="{CEC3A8B3-F1F9-4F03-A635-DC7B0E570400}"/>
          </ac:spMkLst>
        </pc:spChg>
        <pc:spChg chg="mod">
          <ac:chgData name="Nadia Vinokur" userId="4f41e7df-9acb-45fb-8134-d46bfffc5b7d" providerId="ADAL" clId="{5C28A2A6-2FB5-4375-B814-2B33A1FDD24B}" dt="2026-09-08T12:36:41.177" v="3566" actId="1035"/>
          <ac:spMkLst>
            <pc:docMk/>
            <pc:sldMk cId="2977329589" sldId="273"/>
            <ac:spMk id="9" creationId="{10D7CA8D-4F2B-3819-7E26-3453D5A30354}"/>
          </ac:spMkLst>
        </pc:spChg>
        <pc:spChg chg="add mod">
          <ac:chgData name="Nadia Vinokur" userId="4f41e7df-9acb-45fb-8134-d46bfffc5b7d" providerId="ADAL" clId="{5C28A2A6-2FB5-4375-B814-2B33A1FDD24B}" dt="2026-09-08T15:14:35.602" v="4285"/>
          <ac:spMkLst>
            <pc:docMk/>
            <pc:sldMk cId="2977329589" sldId="273"/>
            <ac:spMk id="10" creationId="{709CA30F-8C10-68D8-43C8-DA64BED1E471}"/>
          </ac:spMkLst>
        </pc:spChg>
        <pc:spChg chg="mod">
          <ac:chgData name="Nadia Vinokur" userId="4f41e7df-9acb-45fb-8134-d46bfffc5b7d" providerId="ADAL" clId="{5C28A2A6-2FB5-4375-B814-2B33A1FDD24B}" dt="2026-09-08T12:59:00.173" v="3863" actId="20577"/>
          <ac:spMkLst>
            <pc:docMk/>
            <pc:sldMk cId="2977329589" sldId="273"/>
            <ac:spMk id="15" creationId="{0469D11F-C243-D321-59D8-51E14D998E3A}"/>
          </ac:spMkLst>
        </pc:spChg>
        <pc:spChg chg="mod">
          <ac:chgData name="Nadia Vinokur" userId="4f41e7df-9acb-45fb-8134-d46bfffc5b7d" providerId="ADAL" clId="{5C28A2A6-2FB5-4375-B814-2B33A1FDD24B}" dt="2026-09-08T12:36:41.177" v="3566" actId="1035"/>
          <ac:spMkLst>
            <pc:docMk/>
            <pc:sldMk cId="2977329589" sldId="273"/>
            <ac:spMk id="16" creationId="{7C7E5118-A8FD-1E4D-1C60-63041CDA0B1F}"/>
          </ac:spMkLst>
        </pc:spChg>
        <pc:spChg chg="mod">
          <ac:chgData name="Nadia Vinokur" userId="4f41e7df-9acb-45fb-8134-d46bfffc5b7d" providerId="ADAL" clId="{5C28A2A6-2FB5-4375-B814-2B33A1FDD24B}" dt="2026-09-08T12:36:41.177" v="3566" actId="1035"/>
          <ac:spMkLst>
            <pc:docMk/>
            <pc:sldMk cId="2977329589" sldId="273"/>
            <ac:spMk id="19" creationId="{2F9CD472-59B6-2F6B-9FA8-E53C6BDE6067}"/>
          </ac:spMkLst>
        </pc:spChg>
        <pc:spChg chg="mod">
          <ac:chgData name="Nadia Vinokur" userId="4f41e7df-9acb-45fb-8134-d46bfffc5b7d" providerId="ADAL" clId="{5C28A2A6-2FB5-4375-B814-2B33A1FDD24B}" dt="2026-09-08T12:36:41.177" v="3566" actId="1035"/>
          <ac:spMkLst>
            <pc:docMk/>
            <pc:sldMk cId="2977329589" sldId="273"/>
            <ac:spMk id="23" creationId="{6A71AA2E-B8CD-A8C8-90C2-829315086BD2}"/>
          </ac:spMkLst>
        </pc:spChg>
        <pc:spChg chg="mod">
          <ac:chgData name="Nadia Vinokur" userId="4f41e7df-9acb-45fb-8134-d46bfffc5b7d" providerId="ADAL" clId="{5C28A2A6-2FB5-4375-B814-2B33A1FDD24B}" dt="2026-09-08T12:50:34.056" v="3766" actId="20577"/>
          <ac:spMkLst>
            <pc:docMk/>
            <pc:sldMk cId="2977329589" sldId="273"/>
            <ac:spMk id="34" creationId="{8F4AA4D9-D32A-E1F9-0292-A05186594130}"/>
          </ac:spMkLst>
        </pc:spChg>
        <pc:graphicFrameChg chg="mod">
          <ac:chgData name="Nadia Vinokur" userId="4f41e7df-9acb-45fb-8134-d46bfffc5b7d" providerId="ADAL" clId="{5C28A2A6-2FB5-4375-B814-2B33A1FDD24B}" dt="2026-09-08T12:52:27.841" v="3771"/>
          <ac:graphicFrameMkLst>
            <pc:docMk/>
            <pc:sldMk cId="2977329589" sldId="273"/>
            <ac:graphicFrameMk id="3" creationId="{4CD890E2-9271-91E8-F3CD-E255E8BA1ECD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5:14:33.742" v="4284"/>
          <ac:graphicFrameMkLst>
            <pc:docMk/>
            <pc:sldMk cId="2977329589" sldId="273"/>
            <ac:graphicFrameMk id="5" creationId="{E2FC9857-8360-9ECB-311E-22C65D73C1CD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36:06.915" v="3533"/>
          <ac:graphicFrameMkLst>
            <pc:docMk/>
            <pc:sldMk cId="2977329589" sldId="273"/>
            <ac:graphicFrameMk id="7" creationId="{2E1E65D3-FE99-5A18-E5D5-26628F02381B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37:45.464" v="3570"/>
          <ac:graphicFrameMkLst>
            <pc:docMk/>
            <pc:sldMk cId="2977329589" sldId="273"/>
            <ac:graphicFrameMk id="11" creationId="{F9EBC730-0D41-81EB-ED24-F07B7EFCD5FF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38:18.720" v="3576"/>
          <ac:graphicFrameMkLst>
            <pc:docMk/>
            <pc:sldMk cId="2977329589" sldId="273"/>
            <ac:graphicFrameMk id="12" creationId="{4AD13D18-B6CB-416A-D941-47DBAFF07BF9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40:00.212" v="3579"/>
          <ac:graphicFrameMkLst>
            <pc:docMk/>
            <pc:sldMk cId="2977329589" sldId="273"/>
            <ac:graphicFrameMk id="13" creationId="{566CAB7D-DE91-9481-756C-77960B42138F}"/>
          </ac:graphicFrameMkLst>
        </pc:graphicFrameChg>
        <pc:graphicFrameChg chg="mod">
          <ac:chgData name="Nadia Vinokur" userId="4f41e7df-9acb-45fb-8134-d46bfffc5b7d" providerId="ADAL" clId="{5C28A2A6-2FB5-4375-B814-2B33A1FDD24B}" dt="2026-09-08T12:36:41.177" v="3566" actId="1035"/>
          <ac:graphicFrameMkLst>
            <pc:docMk/>
            <pc:sldMk cId="2977329589" sldId="273"/>
            <ac:graphicFrameMk id="22" creationId="{45785189-0F56-D9A1-255B-E54438F62764}"/>
          </ac:graphicFrameMkLst>
        </pc:graphicFrameChg>
        <pc:cxnChg chg="del mod">
          <ac:chgData name="Nadia Vinokur" userId="4f41e7df-9acb-45fb-8134-d46bfffc5b7d" providerId="ADAL" clId="{5C28A2A6-2FB5-4375-B814-2B33A1FDD24B}" dt="2026-09-08T12:52:18.058" v="3770" actId="478"/>
          <ac:cxnSpMkLst>
            <pc:docMk/>
            <pc:sldMk cId="2977329589" sldId="273"/>
            <ac:cxnSpMk id="5" creationId="{4CE01C1B-FAED-0C5B-317D-2162011EE530}"/>
          </ac:cxnSpMkLst>
        </pc:cxnChg>
      </pc:sldChg>
      <pc:sldChg chg="addSp delSp modSp add del mod modTransition modClrScheme chgLayout">
        <pc:chgData name="Nadia Vinokur" userId="4f41e7df-9acb-45fb-8134-d46bfffc5b7d" providerId="ADAL" clId="{5C28A2A6-2FB5-4375-B814-2B33A1FDD24B}" dt="2026-09-08T14:03:00.906" v="4272"/>
        <pc:sldMkLst>
          <pc:docMk/>
          <pc:sldMk cId="3284815416" sldId="2147480805"/>
        </pc:sldMkLst>
        <pc:spChg chg="mod ord">
          <ac:chgData name="Nadia Vinokur" userId="4f41e7df-9acb-45fb-8134-d46bfffc5b7d" providerId="ADAL" clId="{5C28A2A6-2FB5-4375-B814-2B33A1FDD24B}" dt="2026-09-08T14:03:00.906" v="4272"/>
          <ac:spMkLst>
            <pc:docMk/>
            <pc:sldMk cId="3284815416" sldId="2147480805"/>
            <ac:spMk id="2" creationId="{0B53BBCC-3196-51D7-C086-D973A042C18D}"/>
          </ac:spMkLst>
        </pc:spChg>
        <pc:spChg chg="mod">
          <ac:chgData name="Nadia Vinokur" userId="4f41e7df-9acb-45fb-8134-d46bfffc5b7d" providerId="ADAL" clId="{5C28A2A6-2FB5-4375-B814-2B33A1FDD24B}" dt="2026-09-08T13:47:22.390" v="4077" actId="113"/>
          <ac:spMkLst>
            <pc:docMk/>
            <pc:sldMk cId="3284815416" sldId="2147480805"/>
            <ac:spMk id="9" creationId="{1DA9C125-2F68-5C54-F849-AD153EFCA1C1}"/>
          </ac:spMkLst>
        </pc:spChg>
        <pc:spChg chg="mod">
          <ac:chgData name="Nadia Vinokur" userId="4f41e7df-9acb-45fb-8134-d46bfffc5b7d" providerId="ADAL" clId="{5C28A2A6-2FB5-4375-B814-2B33A1FDD24B}" dt="2026-09-08T13:47:00.192" v="4072" actId="403"/>
          <ac:spMkLst>
            <pc:docMk/>
            <pc:sldMk cId="3284815416" sldId="2147480805"/>
            <ac:spMk id="10" creationId="{0C02407A-5A28-BD81-3C6E-E00088785C37}"/>
          </ac:spMkLst>
        </pc:spChg>
        <pc:spChg chg="mod">
          <ac:chgData name="Nadia Vinokur" userId="4f41e7df-9acb-45fb-8134-d46bfffc5b7d" providerId="ADAL" clId="{5C28A2A6-2FB5-4375-B814-2B33A1FDD24B}" dt="2026-09-08T13:46:47.845" v="4066" actId="403"/>
          <ac:spMkLst>
            <pc:docMk/>
            <pc:sldMk cId="3284815416" sldId="2147480805"/>
            <ac:spMk id="16" creationId="{906C30D4-4841-EBB8-6ECA-81DC625E7F3A}"/>
          </ac:spMkLst>
        </pc:spChg>
        <pc:spChg chg="mod">
          <ac:chgData name="Nadia Vinokur" userId="4f41e7df-9acb-45fb-8134-d46bfffc5b7d" providerId="ADAL" clId="{5C28A2A6-2FB5-4375-B814-2B33A1FDD24B}" dt="2026-09-08T13:46:57.337" v="4071" actId="403"/>
          <ac:spMkLst>
            <pc:docMk/>
            <pc:sldMk cId="3284815416" sldId="2147480805"/>
            <ac:spMk id="19" creationId="{1DB4A5E1-06B2-F049-3C8A-7DBC0649D6AE}"/>
          </ac:spMkLst>
        </pc:spChg>
        <pc:spChg chg="mod">
          <ac:chgData name="Nadia Vinokur" userId="4f41e7df-9acb-45fb-8134-d46bfffc5b7d" providerId="ADAL" clId="{5C28A2A6-2FB5-4375-B814-2B33A1FDD24B}" dt="2026-09-08T13:46:53.119" v="4068" actId="403"/>
          <ac:spMkLst>
            <pc:docMk/>
            <pc:sldMk cId="3284815416" sldId="2147480805"/>
            <ac:spMk id="21" creationId="{E5B66A4E-CFBF-AA9C-FDAF-2A9C534AE4BB}"/>
          </ac:spMkLst>
        </pc:spChg>
        <pc:spChg chg="mod">
          <ac:chgData name="Nadia Vinokur" userId="4f41e7df-9acb-45fb-8134-d46bfffc5b7d" providerId="ADAL" clId="{5C28A2A6-2FB5-4375-B814-2B33A1FDD24B}" dt="2026-09-08T13:46:44.574" v="4065" actId="403"/>
          <ac:spMkLst>
            <pc:docMk/>
            <pc:sldMk cId="3284815416" sldId="2147480805"/>
            <ac:spMk id="24" creationId="{CBB9FBD4-B631-A49D-96D7-3D7B7C7BB0E5}"/>
          </ac:spMkLst>
        </pc:spChg>
        <pc:spChg chg="mod">
          <ac:chgData name="Nadia Vinokur" userId="4f41e7df-9acb-45fb-8134-d46bfffc5b7d" providerId="ADAL" clId="{5C28A2A6-2FB5-4375-B814-2B33A1FDD24B}" dt="2026-09-08T13:46:50.481" v="4067" actId="403"/>
          <ac:spMkLst>
            <pc:docMk/>
            <pc:sldMk cId="3284815416" sldId="2147480805"/>
            <ac:spMk id="27" creationId="{3A94F0ED-2BCF-DCD1-0B62-1E36BF65DAC1}"/>
          </ac:spMkLst>
        </pc:spChg>
        <pc:spChg chg="mod">
          <ac:chgData name="Nadia Vinokur" userId="4f41e7df-9acb-45fb-8134-d46bfffc5b7d" providerId="ADAL" clId="{5C28A2A6-2FB5-4375-B814-2B33A1FDD24B}" dt="2026-09-08T13:47:25.453" v="4078" actId="108"/>
          <ac:spMkLst>
            <pc:docMk/>
            <pc:sldMk cId="3284815416" sldId="2147480805"/>
            <ac:spMk id="30" creationId="{5F7B37D9-9392-F921-D0F1-2FED082A0F0C}"/>
          </ac:spMkLst>
        </pc:spChg>
        <pc:graphicFrameChg chg="add mod">
          <ac:chgData name="Nadia Vinokur" userId="4f41e7df-9acb-45fb-8134-d46bfffc5b7d" providerId="ADAL" clId="{5C28A2A6-2FB5-4375-B814-2B33A1FDD24B}" dt="2026-09-08T13:46:13.252" v="4060"/>
          <ac:graphicFrameMkLst>
            <pc:docMk/>
            <pc:sldMk cId="3284815416" sldId="2147480805"/>
            <ac:graphicFrameMk id="7" creationId="{E324006D-A843-0C04-DAD9-FEE09A561DB1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3:46:37.594" v="4063"/>
          <ac:graphicFrameMkLst>
            <pc:docMk/>
            <pc:sldMk cId="3284815416" sldId="2147480805"/>
            <ac:graphicFrameMk id="8" creationId="{B93D4C48-115E-E822-BE6C-DC3D8D6FEF67}"/>
          </ac:graphicFrameMkLst>
        </pc:graphicFrameChg>
      </pc:sldChg>
      <pc:sldChg chg="addSp delSp modSp add del mod modTransition chgLayout">
        <pc:chgData name="Nadia Vinokur" userId="4f41e7df-9acb-45fb-8134-d46bfffc5b7d" providerId="ADAL" clId="{5C28A2A6-2FB5-4375-B814-2B33A1FDD24B}" dt="2026-09-08T14:04:41.428" v="4283" actId="14100"/>
        <pc:sldMkLst>
          <pc:docMk/>
          <pc:sldMk cId="3453733993" sldId="2147480806"/>
        </pc:sldMkLst>
        <pc:spChg chg="mod ord">
          <ac:chgData name="Nadia Vinokur" userId="4f41e7df-9acb-45fb-8134-d46bfffc5b7d" providerId="ADAL" clId="{5C28A2A6-2FB5-4375-B814-2B33A1FDD24B}" dt="2026-09-08T14:04:41.428" v="4283" actId="14100"/>
          <ac:spMkLst>
            <pc:docMk/>
            <pc:sldMk cId="3453733993" sldId="2147480806"/>
            <ac:spMk id="2" creationId="{452B1769-9762-B8B3-3247-AAAA696E42F4}"/>
          </ac:spMkLst>
        </pc:spChg>
        <pc:spChg chg="add mod">
          <ac:chgData name="Nadia Vinokur" userId="4f41e7df-9acb-45fb-8134-d46bfffc5b7d" providerId="ADAL" clId="{5C28A2A6-2FB5-4375-B814-2B33A1FDD24B}" dt="2026-09-08T13:43:44.558" v="4051" actId="114"/>
          <ac:spMkLst>
            <pc:docMk/>
            <pc:sldMk cId="3453733993" sldId="2147480806"/>
            <ac:spMk id="13" creationId="{C2618393-76CA-8D1D-6DCA-EF6B97A4550E}"/>
          </ac:spMkLst>
        </pc:spChg>
        <pc:spChg chg="mod">
          <ac:chgData name="Nadia Vinokur" userId="4f41e7df-9acb-45fb-8134-d46bfffc5b7d" providerId="ADAL" clId="{5C28A2A6-2FB5-4375-B814-2B33A1FDD24B}" dt="2026-09-08T13:41:24.749" v="4026"/>
          <ac:spMkLst>
            <pc:docMk/>
            <pc:sldMk cId="3453733993" sldId="2147480806"/>
            <ac:spMk id="16" creationId="{0205F702-D616-9FB3-2673-5B09A4310822}"/>
          </ac:spMkLst>
        </pc:spChg>
        <pc:spChg chg="mod">
          <ac:chgData name="Nadia Vinokur" userId="4f41e7df-9acb-45fb-8134-d46bfffc5b7d" providerId="ADAL" clId="{5C28A2A6-2FB5-4375-B814-2B33A1FDD24B}" dt="2026-09-08T13:41:51.946" v="4032" actId="20577"/>
          <ac:spMkLst>
            <pc:docMk/>
            <pc:sldMk cId="3453733993" sldId="2147480806"/>
            <ac:spMk id="21" creationId="{919A4C5F-1AFA-28EC-1444-0BF11B5F7455}"/>
          </ac:spMkLst>
        </pc:spChg>
        <pc:spChg chg="mod">
          <ac:chgData name="Nadia Vinokur" userId="4f41e7df-9acb-45fb-8134-d46bfffc5b7d" providerId="ADAL" clId="{5C28A2A6-2FB5-4375-B814-2B33A1FDD24B}" dt="2026-09-08T13:41:06.803" v="4025"/>
          <ac:spMkLst>
            <pc:docMk/>
            <pc:sldMk cId="3453733993" sldId="2147480806"/>
            <ac:spMk id="24" creationId="{5627DB71-A73B-4B27-EFC7-0E853EC19F90}"/>
          </ac:spMkLst>
        </pc:spChg>
        <pc:spChg chg="mod">
          <ac:chgData name="Nadia Vinokur" userId="4f41e7df-9acb-45fb-8134-d46bfffc5b7d" providerId="ADAL" clId="{5C28A2A6-2FB5-4375-B814-2B33A1FDD24B}" dt="2026-09-08T13:41:32.232" v="4027"/>
          <ac:spMkLst>
            <pc:docMk/>
            <pc:sldMk cId="3453733993" sldId="2147480806"/>
            <ac:spMk id="27" creationId="{6267C0BF-9DC4-87CA-1CBB-1C7511F76FE1}"/>
          </ac:spMkLst>
        </pc:spChg>
        <pc:graphicFrameChg chg="add mod">
          <ac:chgData name="Nadia Vinokur" userId="4f41e7df-9acb-45fb-8134-d46bfffc5b7d" providerId="ADAL" clId="{5C28A2A6-2FB5-4375-B814-2B33A1FDD24B}" dt="2026-09-08T13:39:59.251" v="3986"/>
          <ac:graphicFrameMkLst>
            <pc:docMk/>
            <pc:sldMk cId="3453733993" sldId="2147480806"/>
            <ac:graphicFrameMk id="11" creationId="{17FBED53-306A-CB66-11C2-8DF84D8176D9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3:43:07.255" v="4047"/>
          <ac:graphicFrameMkLst>
            <pc:docMk/>
            <pc:sldMk cId="3453733993" sldId="2147480806"/>
            <ac:graphicFrameMk id="14" creationId="{22AA52B0-A5BA-8AA5-70D7-EF83500B17CC}"/>
          </ac:graphicFrameMkLst>
        </pc:graphicFrameChg>
      </pc:sldChg>
      <pc:sldChg chg="addSp delSp modSp add del mod ord">
        <pc:chgData name="Nadia Vinokur" userId="4f41e7df-9acb-45fb-8134-d46bfffc5b7d" providerId="ADAL" clId="{5C28A2A6-2FB5-4375-B814-2B33A1FDD24B}" dt="2026-09-08T11:52:41.952" v="3200" actId="47"/>
        <pc:sldMkLst>
          <pc:docMk/>
          <pc:sldMk cId="3390784769" sldId="2147483610"/>
        </pc:sldMkLst>
        <pc:spChg chg="mod">
          <ac:chgData name="Nadia Vinokur" userId="4f41e7df-9acb-45fb-8134-d46bfffc5b7d" providerId="ADAL" clId="{5C28A2A6-2FB5-4375-B814-2B33A1FDD24B}" dt="2026-09-08T11:47:58.500" v="3097" actId="20577"/>
          <ac:spMkLst>
            <pc:docMk/>
            <pc:sldMk cId="3390784769" sldId="2147483610"/>
            <ac:spMk id="2" creationId="{0517AABD-D785-E781-4876-96564EC27344}"/>
          </ac:spMkLst>
        </pc:spChg>
        <pc:spChg chg="mod">
          <ac:chgData name="Nadia Vinokur" userId="4f41e7df-9acb-45fb-8134-d46bfffc5b7d" providerId="ADAL" clId="{5C28A2A6-2FB5-4375-B814-2B33A1FDD24B}" dt="2026-09-08T11:48:06.178" v="3113" actId="20577"/>
          <ac:spMkLst>
            <pc:docMk/>
            <pc:sldMk cId="3390784769" sldId="2147483610"/>
            <ac:spMk id="3" creationId="{271B12AF-59DF-8A7E-61B3-696DEF0018B5}"/>
          </ac:spMkLst>
        </pc:spChg>
        <pc:graphicFrameChg chg="add mod">
          <ac:chgData name="Nadia Vinokur" userId="4f41e7df-9acb-45fb-8134-d46bfffc5b7d" providerId="ADAL" clId="{5C28A2A6-2FB5-4375-B814-2B33A1FDD24B}" dt="2026-09-08T11:44:21.941" v="3041"/>
          <ac:graphicFrameMkLst>
            <pc:docMk/>
            <pc:sldMk cId="3390784769" sldId="2147483610"/>
            <ac:graphicFrameMk id="4" creationId="{21534900-39BB-1AB0-7A75-F13283419C69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1:44:33.883" v="3043"/>
          <ac:graphicFrameMkLst>
            <pc:docMk/>
            <pc:sldMk cId="3390784769" sldId="2147483610"/>
            <ac:graphicFrameMk id="5" creationId="{6C98CF1A-925D-51D4-1023-6B0AED70C8A6}"/>
          </ac:graphicFrameMkLst>
        </pc:graphicFrameChg>
        <pc:graphicFrameChg chg="add del mod">
          <ac:chgData name="Nadia Vinokur" userId="4f41e7df-9acb-45fb-8134-d46bfffc5b7d" providerId="ADAL" clId="{5C28A2A6-2FB5-4375-B814-2B33A1FDD24B}" dt="2026-09-08T11:46:31.753" v="3053" actId="478"/>
          <ac:graphicFrameMkLst>
            <pc:docMk/>
            <pc:sldMk cId="3390784769" sldId="2147483610"/>
            <ac:graphicFrameMk id="6" creationId="{D0B8BB98-A6A9-3D73-FB22-FAC6571F4097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1:46:22.025" v="3051"/>
          <ac:graphicFrameMkLst>
            <pc:docMk/>
            <pc:sldMk cId="3390784769" sldId="2147483610"/>
            <ac:graphicFrameMk id="7" creationId="{81B145E0-03E4-0AFB-4BFC-3AF46641991D}"/>
          </ac:graphicFrameMkLst>
        </pc:graphicFrameChg>
      </pc:sldChg>
      <pc:sldChg chg="addSp delSp modSp new del mod modClrScheme chgLayout">
        <pc:chgData name="Nadia Vinokur" userId="4f41e7df-9acb-45fb-8134-d46bfffc5b7d" providerId="ADAL" clId="{5C28A2A6-2FB5-4375-B814-2B33A1FDD24B}" dt="2026-09-07T17:15:12.225" v="3023" actId="47"/>
        <pc:sldMkLst>
          <pc:docMk/>
          <pc:sldMk cId="1315773911" sldId="2147483611"/>
        </pc:sldMkLst>
        <pc:spChg chg="add mod ord">
          <ac:chgData name="Nadia Vinokur" userId="4f41e7df-9acb-45fb-8134-d46bfffc5b7d" providerId="ADAL" clId="{5C28A2A6-2FB5-4375-B814-2B33A1FDD24B}" dt="2026-09-07T17:15:10.105" v="3022" actId="20577"/>
          <ac:spMkLst>
            <pc:docMk/>
            <pc:sldMk cId="1315773911" sldId="2147483611"/>
            <ac:spMk id="5" creationId="{68C93F97-E62E-AA1D-9327-0B567040BA4F}"/>
          </ac:spMkLst>
        </pc:spChg>
      </pc:sldChg>
      <pc:sldChg chg="addSp delSp modSp new mod modTransition">
        <pc:chgData name="Nadia Vinokur" userId="4f41e7df-9acb-45fb-8134-d46bfffc5b7d" providerId="ADAL" clId="{5C28A2A6-2FB5-4375-B814-2B33A1FDD24B}" dt="2026-09-08T13:06:42.704" v="3931" actId="1035"/>
        <pc:sldMkLst>
          <pc:docMk/>
          <pc:sldMk cId="4103853982" sldId="2147483612"/>
        </pc:sldMkLst>
        <pc:spChg chg="add mod">
          <ac:chgData name="Nadia Vinokur" userId="4f41e7df-9acb-45fb-8134-d46bfffc5b7d" providerId="ADAL" clId="{5C28A2A6-2FB5-4375-B814-2B33A1FDD24B}" dt="2026-09-06T18:21:17.490" v="1161"/>
          <ac:spMkLst>
            <pc:docMk/>
            <pc:sldMk cId="4103853982" sldId="2147483612"/>
            <ac:spMk id="28" creationId="{C0737A93-80E1-0E51-7881-C985846D1D61}"/>
          </ac:spMkLst>
        </pc:spChg>
        <pc:spChg chg="add mod">
          <ac:chgData name="Nadia Vinokur" userId="4f41e7df-9acb-45fb-8134-d46bfffc5b7d" providerId="ADAL" clId="{5C28A2A6-2FB5-4375-B814-2B33A1FDD24B}" dt="2026-09-07T16:27:21.687" v="1462" actId="207"/>
          <ac:spMkLst>
            <pc:docMk/>
            <pc:sldMk cId="4103853982" sldId="2147483612"/>
            <ac:spMk id="29" creationId="{1CFD7019-E09D-EF67-4E8F-6019767A64CD}"/>
          </ac:spMkLst>
        </pc:spChg>
        <pc:spChg chg="add mod">
          <ac:chgData name="Nadia Vinokur" userId="4f41e7df-9acb-45fb-8134-d46bfffc5b7d" providerId="ADAL" clId="{5C28A2A6-2FB5-4375-B814-2B33A1FDD24B}" dt="2026-09-06T18:21:17.490" v="1161"/>
          <ac:spMkLst>
            <pc:docMk/>
            <pc:sldMk cId="4103853982" sldId="2147483612"/>
            <ac:spMk id="30" creationId="{97F11E88-FEC6-3F79-6E68-019D8701606E}"/>
          </ac:spMkLst>
        </pc:spChg>
        <pc:spChg chg="mod">
          <ac:chgData name="Nadia Vinokur" userId="4f41e7df-9acb-45fb-8134-d46bfffc5b7d" providerId="ADAL" clId="{5C28A2A6-2FB5-4375-B814-2B33A1FDD24B}" dt="2026-09-08T13:03:16.585" v="3895" actId="108"/>
          <ac:spMkLst>
            <pc:docMk/>
            <pc:sldMk cId="4103853982" sldId="2147483612"/>
            <ac:spMk id="31" creationId="{F983BC81-0262-2FB4-A8E8-7AD01CC4F551}"/>
          </ac:spMkLst>
        </pc:spChg>
        <pc:spChg chg="mod">
          <ac:chgData name="Nadia Vinokur" userId="4f41e7df-9acb-45fb-8134-d46bfffc5b7d" providerId="ADAL" clId="{5C28A2A6-2FB5-4375-B814-2B33A1FDD24B}" dt="2026-09-08T13:06:10.994" v="3924"/>
          <ac:spMkLst>
            <pc:docMk/>
            <pc:sldMk cId="4103853982" sldId="2147483612"/>
            <ac:spMk id="33" creationId="{32709AA1-15EB-4B61-B74C-8301452CBCC9}"/>
          </ac:spMkLst>
        </pc:spChg>
        <pc:spChg chg="mod">
          <ac:chgData name="Nadia Vinokur" userId="4f41e7df-9acb-45fb-8134-d46bfffc5b7d" providerId="ADAL" clId="{5C28A2A6-2FB5-4375-B814-2B33A1FDD24B}" dt="2026-09-06T18:21:17.490" v="1161"/>
          <ac:spMkLst>
            <pc:docMk/>
            <pc:sldMk cId="4103853982" sldId="2147483612"/>
            <ac:spMk id="34" creationId="{CE84E9A1-FC83-55D8-E487-6ECFB4491C24}"/>
          </ac:spMkLst>
        </pc:spChg>
        <pc:spChg chg="add mod">
          <ac:chgData name="Nadia Vinokur" userId="4f41e7df-9acb-45fb-8134-d46bfffc5b7d" providerId="ADAL" clId="{5C28A2A6-2FB5-4375-B814-2B33A1FDD24B}" dt="2026-09-08T13:04:31.542" v="3911" actId="242"/>
          <ac:spMkLst>
            <pc:docMk/>
            <pc:sldMk cId="4103853982" sldId="2147483612"/>
            <ac:spMk id="35" creationId="{CE320086-28A3-5FA8-3674-0D40AD30DD6F}"/>
          </ac:spMkLst>
        </pc:spChg>
        <pc:spChg chg="add mod">
          <ac:chgData name="Nadia Vinokur" userId="4f41e7df-9acb-45fb-8134-d46bfffc5b7d" providerId="ADAL" clId="{5C28A2A6-2FB5-4375-B814-2B33A1FDD24B}" dt="2026-09-08T13:04:31.542" v="3911" actId="242"/>
          <ac:spMkLst>
            <pc:docMk/>
            <pc:sldMk cId="4103853982" sldId="2147483612"/>
            <ac:spMk id="36" creationId="{0A8D506A-3286-3CC8-3A9F-F8F574CEB963}"/>
          </ac:spMkLst>
        </pc:spChg>
        <pc:spChg chg="add mod">
          <ac:chgData name="Nadia Vinokur" userId="4f41e7df-9acb-45fb-8134-d46bfffc5b7d" providerId="ADAL" clId="{5C28A2A6-2FB5-4375-B814-2B33A1FDD24B}" dt="2026-09-08T13:04:31.542" v="3911" actId="242"/>
          <ac:spMkLst>
            <pc:docMk/>
            <pc:sldMk cId="4103853982" sldId="2147483612"/>
            <ac:spMk id="37" creationId="{25CA4116-1999-C6A1-71AE-1E8179EB9845}"/>
          </ac:spMkLst>
        </pc:spChg>
        <pc:spChg chg="add mod">
          <ac:chgData name="Nadia Vinokur" userId="4f41e7df-9acb-45fb-8134-d46bfffc5b7d" providerId="ADAL" clId="{5C28A2A6-2FB5-4375-B814-2B33A1FDD24B}" dt="2026-09-07T16:27:15.778" v="1459" actId="207"/>
          <ac:spMkLst>
            <pc:docMk/>
            <pc:sldMk cId="4103853982" sldId="2147483612"/>
            <ac:spMk id="38" creationId="{DA9D314C-6F72-F71A-5E47-F01235236229}"/>
          </ac:spMkLst>
        </pc:spChg>
        <pc:spChg chg="add mod">
          <ac:chgData name="Nadia Vinokur" userId="4f41e7df-9acb-45fb-8134-d46bfffc5b7d" providerId="ADAL" clId="{5C28A2A6-2FB5-4375-B814-2B33A1FDD24B}" dt="2026-09-06T18:21:17.490" v="1161"/>
          <ac:spMkLst>
            <pc:docMk/>
            <pc:sldMk cId="4103853982" sldId="2147483612"/>
            <ac:spMk id="39" creationId="{2DEC9B41-E30B-9DE2-73F3-97B354E6DA7E}"/>
          </ac:spMkLst>
        </pc:spChg>
        <pc:spChg chg="add mod">
          <ac:chgData name="Nadia Vinokur" userId="4f41e7df-9acb-45fb-8134-d46bfffc5b7d" providerId="ADAL" clId="{5C28A2A6-2FB5-4375-B814-2B33A1FDD24B}" dt="2026-09-06T18:21:17.490" v="1161"/>
          <ac:spMkLst>
            <pc:docMk/>
            <pc:sldMk cId="4103853982" sldId="2147483612"/>
            <ac:spMk id="40" creationId="{E3D7D20B-B841-754D-B5AC-555561A9E60B}"/>
          </ac:spMkLst>
        </pc:spChg>
        <pc:spChg chg="mod">
          <ac:chgData name="Nadia Vinokur" userId="4f41e7df-9acb-45fb-8134-d46bfffc5b7d" providerId="ADAL" clId="{5C28A2A6-2FB5-4375-B814-2B33A1FDD24B}" dt="2026-09-08T13:03:37.049" v="3898" actId="14100"/>
          <ac:spMkLst>
            <pc:docMk/>
            <pc:sldMk cId="4103853982" sldId="2147483612"/>
            <ac:spMk id="41" creationId="{D918B64A-878B-C3BF-54EF-226EB33C45F8}"/>
          </ac:spMkLst>
        </pc:spChg>
        <pc:spChg chg="mod">
          <ac:chgData name="Nadia Vinokur" userId="4f41e7df-9acb-45fb-8134-d46bfffc5b7d" providerId="ADAL" clId="{5C28A2A6-2FB5-4375-B814-2B33A1FDD24B}" dt="2026-09-08T13:03:50.170" v="3901" actId="1076"/>
          <ac:spMkLst>
            <pc:docMk/>
            <pc:sldMk cId="4103853982" sldId="2147483612"/>
            <ac:spMk id="42" creationId="{CF49D037-372D-2CDA-20F5-0D3F7A64CE60}"/>
          </ac:spMkLst>
        </pc:spChg>
        <pc:spChg chg="mod">
          <ac:chgData name="Nadia Vinokur" userId="4f41e7df-9acb-45fb-8134-d46bfffc5b7d" providerId="ADAL" clId="{5C28A2A6-2FB5-4375-B814-2B33A1FDD24B}" dt="2026-09-08T13:06:42.704" v="3931" actId="1035"/>
          <ac:spMkLst>
            <pc:docMk/>
            <pc:sldMk cId="4103853982" sldId="2147483612"/>
            <ac:spMk id="47" creationId="{2FFA6BEF-5667-AF10-B538-81F7A4523A47}"/>
          </ac:spMkLst>
        </pc:spChg>
        <pc:spChg chg="mod">
          <ac:chgData name="Nadia Vinokur" userId="4f41e7df-9acb-45fb-8134-d46bfffc5b7d" providerId="ADAL" clId="{5C28A2A6-2FB5-4375-B814-2B33A1FDD24B}" dt="2026-09-08T13:06:42.704" v="3931" actId="1035"/>
          <ac:spMkLst>
            <pc:docMk/>
            <pc:sldMk cId="4103853982" sldId="2147483612"/>
            <ac:spMk id="48" creationId="{CB009772-3A52-C66F-38D1-804AA1BAC65E}"/>
          </ac:spMkLst>
        </pc:spChg>
        <pc:graphicFrameChg chg="add mod">
          <ac:chgData name="Nadia Vinokur" userId="4f41e7df-9acb-45fb-8134-d46bfffc5b7d" providerId="ADAL" clId="{5C28A2A6-2FB5-4375-B814-2B33A1FDD24B}" dt="2026-09-08T13:03:32.088" v="3896"/>
          <ac:graphicFrameMkLst>
            <pc:docMk/>
            <pc:sldMk cId="4103853982" sldId="2147483612"/>
            <ac:graphicFrameMk id="2" creationId="{5D41E1CB-B60A-F8EB-B8E8-E22EDC44C8BA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3:04:18.295" v="3905"/>
          <ac:graphicFrameMkLst>
            <pc:docMk/>
            <pc:sldMk cId="4103853982" sldId="2147483612"/>
            <ac:graphicFrameMk id="3" creationId="{2DE1877D-471F-8D31-178E-7835ED431003}"/>
          </ac:graphicFrameMkLst>
        </pc:graphicFrameChg>
        <pc:picChg chg="mod">
          <ac:chgData name="Nadia Vinokur" userId="4f41e7df-9acb-45fb-8134-d46bfffc5b7d" providerId="ADAL" clId="{5C28A2A6-2FB5-4375-B814-2B33A1FDD24B}" dt="2026-09-07T16:29:31.778" v="1474" actId="208"/>
          <ac:picMkLst>
            <pc:docMk/>
            <pc:sldMk cId="4103853982" sldId="2147483612"/>
            <ac:picMk id="45" creationId="{94D7740A-6E98-0737-3AB1-B682738AD18B}"/>
          </ac:picMkLst>
        </pc:picChg>
        <pc:picChg chg="mod">
          <ac:chgData name="Nadia Vinokur" userId="4f41e7df-9acb-45fb-8134-d46bfffc5b7d" providerId="ADAL" clId="{5C28A2A6-2FB5-4375-B814-2B33A1FDD24B}" dt="2026-09-07T16:29:34.626" v="1475" actId="208"/>
          <ac:picMkLst>
            <pc:docMk/>
            <pc:sldMk cId="4103853982" sldId="2147483612"/>
            <ac:picMk id="46" creationId="{14CB6103-22C5-7FD6-7E1A-294D2A2DBE5A}"/>
          </ac:picMkLst>
        </pc:picChg>
      </pc:sldChg>
      <pc:sldChg chg="addSp delSp modSp new mod modTransition">
        <pc:chgData name="Nadia Vinokur" userId="4f41e7df-9acb-45fb-8134-d46bfffc5b7d" providerId="ADAL" clId="{5C28A2A6-2FB5-4375-B814-2B33A1FDD24B}" dt="2026-09-08T12:56:14.414" v="3854" actId="1035"/>
        <pc:sldMkLst>
          <pc:docMk/>
          <pc:sldMk cId="3209628327" sldId="2147483613"/>
        </pc:sldMkLst>
        <pc:spChg chg="add mod">
          <ac:chgData name="Nadia Vinokur" userId="4f41e7df-9acb-45fb-8134-d46bfffc5b7d" providerId="ADAL" clId="{5C28A2A6-2FB5-4375-B814-2B33A1FDD24B}" dt="2026-09-08T12:56:14.414" v="3854" actId="1035"/>
          <ac:spMkLst>
            <pc:docMk/>
            <pc:sldMk cId="3209628327" sldId="2147483613"/>
            <ac:spMk id="9" creationId="{D690B6A0-BEA1-D5F2-69AA-BF53B7EAEB6D}"/>
          </ac:spMkLst>
        </pc:spChg>
        <pc:spChg chg="add mod">
          <ac:chgData name="Nadia Vinokur" userId="4f41e7df-9acb-45fb-8134-d46bfffc5b7d" providerId="ADAL" clId="{5C28A2A6-2FB5-4375-B814-2B33A1FDD24B}" dt="2026-09-08T12:47:13.363" v="3697" actId="1037"/>
          <ac:spMkLst>
            <pc:docMk/>
            <pc:sldMk cId="3209628327" sldId="2147483613"/>
            <ac:spMk id="10" creationId="{DC833FCA-76CA-B71C-F749-9988D374B0AC}"/>
          </ac:spMkLst>
        </pc:spChg>
        <pc:spChg chg="add mod">
          <ac:chgData name="Nadia Vinokur" userId="4f41e7df-9acb-45fb-8134-d46bfffc5b7d" providerId="ADAL" clId="{5C28A2A6-2FB5-4375-B814-2B33A1FDD24B}" dt="2026-09-08T12:47:36.003" v="3709" actId="1038"/>
          <ac:spMkLst>
            <pc:docMk/>
            <pc:sldMk cId="3209628327" sldId="2147483613"/>
            <ac:spMk id="18" creationId="{1A51C9C9-9E13-E4C2-1907-BBE326ACE4F2}"/>
          </ac:spMkLst>
        </pc:spChg>
        <pc:spChg chg="add mod">
          <ac:chgData name="Nadia Vinokur" userId="4f41e7df-9acb-45fb-8134-d46bfffc5b7d" providerId="ADAL" clId="{5C28A2A6-2FB5-4375-B814-2B33A1FDD24B}" dt="2026-09-08T12:55:48.518" v="3842" actId="20577"/>
          <ac:spMkLst>
            <pc:docMk/>
            <pc:sldMk cId="3209628327" sldId="2147483613"/>
            <ac:spMk id="20" creationId="{6565FB8A-AC54-F9CF-AD89-BCF1BE47A96B}"/>
          </ac:spMkLst>
        </pc:spChg>
        <pc:spChg chg="add mod ord">
          <ac:chgData name="Nadia Vinokur" userId="4f41e7df-9acb-45fb-8134-d46bfffc5b7d" providerId="ADAL" clId="{5C28A2A6-2FB5-4375-B814-2B33A1FDD24B}" dt="2026-09-08T12:47:13.363" v="3697" actId="1037"/>
          <ac:spMkLst>
            <pc:docMk/>
            <pc:sldMk cId="3209628327" sldId="2147483613"/>
            <ac:spMk id="22" creationId="{E6589563-BB63-4BD7-3199-DEF64DAE90A3}"/>
          </ac:spMkLst>
        </pc:spChg>
        <pc:spChg chg="add mod ord">
          <ac:chgData name="Nadia Vinokur" userId="4f41e7df-9acb-45fb-8134-d46bfffc5b7d" providerId="ADAL" clId="{5C28A2A6-2FB5-4375-B814-2B33A1FDD24B}" dt="2026-09-08T12:47:36.003" v="3709" actId="1038"/>
          <ac:spMkLst>
            <pc:docMk/>
            <pc:sldMk cId="3209628327" sldId="2147483613"/>
            <ac:spMk id="24" creationId="{9A5218CF-F2E5-EDD8-DBAE-801B96658E05}"/>
          </ac:spMkLst>
        </pc:spChg>
        <pc:spChg chg="add mod">
          <ac:chgData name="Nadia Vinokur" userId="4f41e7df-9acb-45fb-8134-d46bfffc5b7d" providerId="ADAL" clId="{5C28A2A6-2FB5-4375-B814-2B33A1FDD24B}" dt="2026-09-08T12:24:02.009" v="3400" actId="20577"/>
          <ac:spMkLst>
            <pc:docMk/>
            <pc:sldMk cId="3209628327" sldId="2147483613"/>
            <ac:spMk id="27" creationId="{C27F8B3C-A133-6DB3-7796-FF2901F1049D}"/>
          </ac:spMkLst>
        </pc:spChg>
        <pc:spChg chg="add mod">
          <ac:chgData name="Nadia Vinokur" userId="4f41e7df-9acb-45fb-8134-d46bfffc5b7d" providerId="ADAL" clId="{5C28A2A6-2FB5-4375-B814-2B33A1FDD24B}" dt="2026-09-08T12:55:38.718" v="3840" actId="552"/>
          <ac:spMkLst>
            <pc:docMk/>
            <pc:sldMk cId="3209628327" sldId="2147483613"/>
            <ac:spMk id="29" creationId="{B28863D5-4CB5-0006-BF17-D4D1BCF6013E}"/>
          </ac:spMkLst>
        </pc:spChg>
        <pc:spChg chg="add mod">
          <ac:chgData name="Nadia Vinokur" userId="4f41e7df-9acb-45fb-8134-d46bfffc5b7d" providerId="ADAL" clId="{5C28A2A6-2FB5-4375-B814-2B33A1FDD24B}" dt="2026-09-08T12:55:38.718" v="3840" actId="552"/>
          <ac:spMkLst>
            <pc:docMk/>
            <pc:sldMk cId="3209628327" sldId="2147483613"/>
            <ac:spMk id="31" creationId="{3D603FA4-5969-D42E-F8D8-B3B77B66DC50}"/>
          </ac:spMkLst>
        </pc:spChg>
        <pc:spChg chg="add mod">
          <ac:chgData name="Nadia Vinokur" userId="4f41e7df-9acb-45fb-8134-d46bfffc5b7d" providerId="ADAL" clId="{5C28A2A6-2FB5-4375-B814-2B33A1FDD24B}" dt="2026-09-08T12:55:38.718" v="3840" actId="552"/>
          <ac:spMkLst>
            <pc:docMk/>
            <pc:sldMk cId="3209628327" sldId="2147483613"/>
            <ac:spMk id="33" creationId="{F3C9E6F8-EBAF-3B54-310B-5F62A66AAF8B}"/>
          </ac:spMkLst>
        </pc:spChg>
        <pc:spChg chg="add mod">
          <ac:chgData name="Nadia Vinokur" userId="4f41e7df-9acb-45fb-8134-d46bfffc5b7d" providerId="ADAL" clId="{5C28A2A6-2FB5-4375-B814-2B33A1FDD24B}" dt="2026-09-08T12:55:38.718" v="3840" actId="552"/>
          <ac:spMkLst>
            <pc:docMk/>
            <pc:sldMk cId="3209628327" sldId="2147483613"/>
            <ac:spMk id="35" creationId="{5B15EC32-FB03-D10A-21AC-D8D89E73D958}"/>
          </ac:spMkLst>
        </pc:spChg>
        <pc:spChg chg="add mod">
          <ac:chgData name="Nadia Vinokur" userId="4f41e7df-9acb-45fb-8134-d46bfffc5b7d" providerId="ADAL" clId="{5C28A2A6-2FB5-4375-B814-2B33A1FDD24B}" dt="2026-09-08T12:55:38.718" v="3840" actId="552"/>
          <ac:spMkLst>
            <pc:docMk/>
            <pc:sldMk cId="3209628327" sldId="2147483613"/>
            <ac:spMk id="37" creationId="{36B58BFD-063B-904B-B8CE-A2CF2EDC87F5}"/>
          </ac:spMkLst>
        </pc:spChg>
        <pc:graphicFrameChg chg="add mod">
          <ac:chgData name="Nadia Vinokur" userId="4f41e7df-9acb-45fb-8134-d46bfffc5b7d" providerId="ADAL" clId="{5C28A2A6-2FB5-4375-B814-2B33A1FDD24B}" dt="2026-09-08T12:23:58.641" v="3398"/>
          <ac:graphicFrameMkLst>
            <pc:docMk/>
            <pc:sldMk cId="3209628327" sldId="2147483613"/>
            <ac:graphicFrameMk id="3" creationId="{720566E3-9AAB-F20B-BB62-35516CB751A6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44:00.610" v="3598"/>
          <ac:graphicFrameMkLst>
            <pc:docMk/>
            <pc:sldMk cId="3209628327" sldId="2147483613"/>
            <ac:graphicFrameMk id="4" creationId="{E3BCA25A-9F91-D067-C1B3-5EA66101F564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44:28.916" v="3604"/>
          <ac:graphicFrameMkLst>
            <pc:docMk/>
            <pc:sldMk cId="3209628327" sldId="2147483613"/>
            <ac:graphicFrameMk id="5" creationId="{B3BCC412-3F4A-9E7E-B2A7-E4134D74CA78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45:48.674" v="3617"/>
          <ac:graphicFrameMkLst>
            <pc:docMk/>
            <pc:sldMk cId="3209628327" sldId="2147483613"/>
            <ac:graphicFrameMk id="6" creationId="{9F815780-2391-88DA-19A9-4F682993B470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46:07.684" v="3620"/>
          <ac:graphicFrameMkLst>
            <pc:docMk/>
            <pc:sldMk cId="3209628327" sldId="2147483613"/>
            <ac:graphicFrameMk id="7" creationId="{F3D5178B-7E83-5350-5D0E-A4C010546D1A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56:06.716" v="3850" actId="1037"/>
          <ac:graphicFrameMkLst>
            <pc:docMk/>
            <pc:sldMk cId="3209628327" sldId="2147483613"/>
            <ac:graphicFrameMk id="11" creationId="{B11D7DD9-03A8-5BB8-9DEF-EC16BDF657EA}"/>
          </ac:graphicFrameMkLst>
        </pc:graphicFrameChg>
        <pc:graphicFrameChg chg="add mod">
          <ac:chgData name="Nadia Vinokur" userId="4f41e7df-9acb-45fb-8134-d46bfffc5b7d" providerId="ADAL" clId="{5C28A2A6-2FB5-4375-B814-2B33A1FDD24B}" dt="2026-09-08T12:55:07.324" v="3820" actId="1037"/>
          <ac:graphicFrameMkLst>
            <pc:docMk/>
            <pc:sldMk cId="3209628327" sldId="2147483613"/>
            <ac:graphicFrameMk id="19" creationId="{10EBEBB8-C1F8-406A-BFB4-1A6BDDCA0384}"/>
          </ac:graphicFrameMkLst>
        </pc:graphicFrameChg>
      </pc:sldChg>
      <pc:sldChg chg="add del">
        <pc:chgData name="Nadia Vinokur" userId="4f41e7df-9acb-45fb-8134-d46bfffc5b7d" providerId="ADAL" clId="{5C28A2A6-2FB5-4375-B814-2B33A1FDD24B}" dt="2026-09-07T17:10:25.736" v="3016" actId="47"/>
        <pc:sldMkLst>
          <pc:docMk/>
          <pc:sldMk cId="2317039373" sldId="2147483614"/>
        </pc:sldMkLst>
      </pc:sldChg>
      <pc:sldChg chg="add modTransition">
        <pc:chgData name="Nadia Vinokur" userId="4f41e7df-9acb-45fb-8134-d46bfffc5b7d" providerId="ADAL" clId="{5C28A2A6-2FB5-4375-B814-2B33A1FDD24B}" dt="2026-09-08T12:06:56.236" v="3267"/>
        <pc:sldMkLst>
          <pc:docMk/>
          <pc:sldMk cId="3369854767" sldId="2147483614"/>
        </pc:sldMkLst>
      </pc:sldChg>
      <pc:sldMasterChg chg="modTransition modSldLayout">
        <pc:chgData name="Nadia Vinokur" userId="4f41e7df-9acb-45fb-8134-d46bfffc5b7d" providerId="ADAL" clId="{5C28A2A6-2FB5-4375-B814-2B33A1FDD24B}" dt="2026-09-08T12:06:56.236" v="3267"/>
        <pc:sldMasterMkLst>
          <pc:docMk/>
          <pc:sldMasterMk cId="2545104070" sldId="2147483660"/>
        </pc:sldMasterMkLst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626894037" sldId="214748366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041823662" sldId="214748366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847038375" sldId="214748366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127600695" sldId="214748366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536556333" sldId="214748366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4120483343" sldId="214748366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2018148407" sldId="214748366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575748928" sldId="214748366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400463054" sldId="214748366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862856751" sldId="214748367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733864889" sldId="214748367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092242236" sldId="214748367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823778613" sldId="214748367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301276364" sldId="214748367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658371560" sldId="214748367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4179667088" sldId="214748367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2248702458" sldId="214748367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775300493" sldId="214748367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274510548" sldId="214748367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2974986118" sldId="214748368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422225146" sldId="214748368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560378636" sldId="214748368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210399301" sldId="214748368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935942244" sldId="214748368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2326041411" sldId="214748368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577427833" sldId="214748368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951398242" sldId="214748368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201801614" sldId="214748368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128998171" sldId="214748368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609314476" sldId="214748369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2064519651" sldId="214748369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789785861" sldId="214748369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646883894" sldId="214748369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537327466" sldId="214748369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566754834" sldId="214748369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908749812" sldId="214748369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2522926826" sldId="214748369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3447969159" sldId="214748369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535343147" sldId="214748369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1287829804" sldId="214748370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45104070" sldId="2147483660"/>
            <pc:sldLayoutMk cId="4165490128" sldId="2147483701"/>
          </pc:sldLayoutMkLst>
        </pc:sldLayoutChg>
      </pc:sldMasterChg>
      <pc:sldMasterChg chg="modTransition delSldLayout modSldLayout">
        <pc:chgData name="Nadia Vinokur" userId="4f41e7df-9acb-45fb-8134-d46bfffc5b7d" providerId="ADAL" clId="{5C28A2A6-2FB5-4375-B814-2B33A1FDD24B}" dt="2026-09-08T12:06:56.236" v="3267"/>
        <pc:sldMasterMkLst>
          <pc:docMk/>
          <pc:sldMasterMk cId="26941525" sldId="2147483720"/>
        </pc:sldMasterMkLst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6941525" sldId="2147483720"/>
            <pc:sldLayoutMk cId="3910798901" sldId="214748372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6941525" sldId="2147483720"/>
            <pc:sldLayoutMk cId="624150137" sldId="214748372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6941525" sldId="2147483720"/>
            <pc:sldLayoutMk cId="1863797841" sldId="214748372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6941525" sldId="2147483720"/>
            <pc:sldLayoutMk cId="1538396724" sldId="214748372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6941525" sldId="2147483720"/>
            <pc:sldLayoutMk cId="1914901917" sldId="214748372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6941525" sldId="2147483720"/>
            <pc:sldLayoutMk cId="1039389350" sldId="214748372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6941525" sldId="2147483720"/>
            <pc:sldLayoutMk cId="2413467631" sldId="2147483728"/>
          </pc:sldLayoutMkLst>
        </pc:sldLayoutChg>
      </pc:sldMasterChg>
      <pc:sldMasterChg chg="modTransition delSldLayout modSldLayout">
        <pc:chgData name="Nadia Vinokur" userId="4f41e7df-9acb-45fb-8134-d46bfffc5b7d" providerId="ADAL" clId="{5C28A2A6-2FB5-4375-B814-2B33A1FDD24B}" dt="2026-09-08T12:06:56.236" v="3267"/>
        <pc:sldMasterMkLst>
          <pc:docMk/>
          <pc:sldMasterMk cId="2551636435" sldId="2147483731"/>
        </pc:sldMasterMkLst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984711503" sldId="214748373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633123876" sldId="214748373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645672852" sldId="214748373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64741681" sldId="214748373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027743108" sldId="214748373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48411328" sldId="214748373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178743279" sldId="214748373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335354118" sldId="214748373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812109330" sldId="214748374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641745297" sldId="214748374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761931334" sldId="214748374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569654354" sldId="214748374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696609471" sldId="214748374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235267587" sldId="214748374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25836920" sldId="214748374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883038715" sldId="214748374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314709841" sldId="214748374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614674330" sldId="214748374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77270459" sldId="214748375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611930552" sldId="214748375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351406585" sldId="214748375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747542402" sldId="214748375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035683284" sldId="214748375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153791139" sldId="214748375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93942467" sldId="214748375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639831636" sldId="214748375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415492210" sldId="214748375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83146224" sldId="214748375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266541350" sldId="214748376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248642456" sldId="214748376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036288549" sldId="214748376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36339735" sldId="214748376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63597020" sldId="214748376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159442175" sldId="214748376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79223531" sldId="214748376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266848636" sldId="214748376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953162979" sldId="214748376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784164806" sldId="214748376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08908006" sldId="214748377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069860290" sldId="214748377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26799782" sldId="214748377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652240102" sldId="214748377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054493283" sldId="214748377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506427498" sldId="214748377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607822741" sldId="214748377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069063862" sldId="214748377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63952514" sldId="214748377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112460353" sldId="214748377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219608031" sldId="214748378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000206868" sldId="214748378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75701884" sldId="214748378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808904365" sldId="214748378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038164354" sldId="214748378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72044848" sldId="214748378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124340874" sldId="214748378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745058467" sldId="214748378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309439155" sldId="214748378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985341905" sldId="214748378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595092739" sldId="214748379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821146682" sldId="214748379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49250232" sldId="214748379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168200699" sldId="214748379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983322590" sldId="214748379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568937512" sldId="214748379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257006507" sldId="214748379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153692121" sldId="214748379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728065508" sldId="214748379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825705693" sldId="214748379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367282943" sldId="214748380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103557154" sldId="214748380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583197774" sldId="214748380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993493772" sldId="214748380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635267812" sldId="214748380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758230086" sldId="214748380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892650304" sldId="214748380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501158792" sldId="214748380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423565456" sldId="214748380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225625564" sldId="214748380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281164167" sldId="214748381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628893695" sldId="214748381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292036028" sldId="214748381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850054436" sldId="214748381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428171729" sldId="214748381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988463961" sldId="214748381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377016005" sldId="214748381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756847748" sldId="214748381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20631973" sldId="214748381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952220455" sldId="214748381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977180553" sldId="214748382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31420749" sldId="214748382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3527533" sldId="214748382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775011005" sldId="214748382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891072955" sldId="214748382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406726260" sldId="214748382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59643085" sldId="214748382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119588035" sldId="214748382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888876588" sldId="214748382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375058700" sldId="214748382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098321773" sldId="2147483830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65405114" sldId="2147483831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20635739" sldId="2147483832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093433250" sldId="2147483833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790101480" sldId="2147483834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2327209490" sldId="2147483835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4266124791" sldId="2147483836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47567907" sldId="2147483837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191680245" sldId="2147483838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3337569200" sldId="2147483839"/>
          </pc:sldLayoutMkLst>
        </pc:sldLayoutChg>
        <pc:sldLayoutChg chg="modTransition">
          <pc:chgData name="Nadia Vinokur" userId="4f41e7df-9acb-45fb-8134-d46bfffc5b7d" providerId="ADAL" clId="{5C28A2A6-2FB5-4375-B814-2B33A1FDD24B}" dt="2026-09-08T12:06:56.236" v="3267"/>
          <pc:sldLayoutMkLst>
            <pc:docMk/>
            <pc:sldMasterMk cId="2551636435" sldId="2147483731"/>
            <pc:sldLayoutMk cId="1690376963" sldId="2147483840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4.xml"/><Relationship Id="rId1" Type="http://schemas.microsoft.com/office/2011/relationships/chartStyle" Target="style4.xml"/><Relationship Id="rId5" Type="http://schemas.openxmlformats.org/officeDocument/2006/relationships/chartUserShapes" Target="../drawings/drawing1.xml"/><Relationship Id="rId4" Type="http://schemas.openxmlformats.org/officeDocument/2006/relationships/oleObject" Target="file:///\\Users\quirkr01\Documents\BBC%20Working%20Docs\3.%20Charter%20Renewal\1.%20Future%20Environment\2.%20HMG%20Engagements\SoS%20Deck%20Data%20and%20Charts%20v2.xlsx" TargetMode="Externa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846288429880699"/>
          <c:y val="0.15804815141365647"/>
          <c:w val="0.85759116889549847"/>
          <c:h val="0.6020909159332713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Column4</c:v>
                </c:pt>
              </c:strCache>
            </c:strRef>
          </c:tx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ECE8-40D6-973D-925A309468BB}"/>
              </c:ext>
            </c:extLst>
          </c:dPt>
          <c:dPt>
            <c:idx val="1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ECE8-40D6-973D-925A309468BB}"/>
              </c:ext>
            </c:extLst>
          </c:dPt>
          <c:dLbls>
            <c:dLbl>
              <c:idx val="6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200" b="1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9E0C-4627-9302-0DDB9694B0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 '24</c:v>
                </c:pt>
                <c:pt idx="1">
                  <c:v> '25</c:v>
                </c:pt>
                <c:pt idx="2">
                  <c:v> '26</c:v>
                </c:pt>
                <c:pt idx="3">
                  <c:v> '27</c:v>
                </c:pt>
                <c:pt idx="4">
                  <c:v> '28</c:v>
                </c:pt>
                <c:pt idx="5">
                  <c:v> '29</c:v>
                </c:pt>
                <c:pt idx="6">
                  <c:v> '30</c:v>
                </c:pt>
                <c:pt idx="7">
                  <c:v>'31</c:v>
                </c:pt>
                <c:pt idx="8">
                  <c:v>'32</c:v>
                </c:pt>
              </c:strCache>
            </c:strRef>
          </c:cat>
          <c:val>
            <c:numRef>
              <c:f>Sheet1!$B$2:$B$10</c:f>
              <c:numCache>
                <c:formatCode>0%</c:formatCode>
                <c:ptCount val="9"/>
                <c:pt idx="0">
                  <c:v>0.2424</c:v>
                </c:pt>
                <c:pt idx="1">
                  <c:v>0.29870000000000002</c:v>
                </c:pt>
                <c:pt idx="2">
                  <c:v>0.35210000000000002</c:v>
                </c:pt>
                <c:pt idx="3">
                  <c:v>0.4017</c:v>
                </c:pt>
                <c:pt idx="4">
                  <c:v>0.44750000000000001</c:v>
                </c:pt>
                <c:pt idx="5">
                  <c:v>0.49640000000000001</c:v>
                </c:pt>
                <c:pt idx="6">
                  <c:v>0.54400000000000004</c:v>
                </c:pt>
                <c:pt idx="7">
                  <c:v>0.56740000000000002</c:v>
                </c:pt>
                <c:pt idx="8">
                  <c:v>0.5887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ECE8-40D6-973D-925A309468BB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40"/>
        <c:overlap val="88"/>
        <c:axId val="905675152"/>
        <c:axId val="905679088"/>
      </c:barChart>
      <c:catAx>
        <c:axId val="9056751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BBC Reith Sans" panose="020B0603020204020204" pitchFamily="34" charset="0"/>
                <a:cs typeface="BBC Reith Sans" panose="020B0603020204020204" pitchFamily="34" charset="0"/>
              </a:defRPr>
            </a:pPr>
            <a:endParaRPr lang="en-US"/>
          </a:p>
        </c:txPr>
        <c:crossAx val="905679088"/>
        <c:crosses val="autoZero"/>
        <c:auto val="1"/>
        <c:lblAlgn val="ctr"/>
        <c:lblOffset val="100"/>
        <c:noMultiLvlLbl val="0"/>
      </c:catAx>
      <c:valAx>
        <c:axId val="905679088"/>
        <c:scaling>
          <c:orientation val="minMax"/>
          <c:max val="0.8"/>
          <c:min val="0"/>
        </c:scaling>
        <c:delete val="0"/>
        <c:axPos val="l"/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defRPr>
            </a:pPr>
            <a:endParaRPr lang="en-US"/>
          </a:p>
        </c:txPr>
        <c:crossAx val="9056751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6873949303747273E-2"/>
          <c:y val="4.1882211152900049E-2"/>
          <c:w val="0.9662521013925055"/>
          <c:h val="0.8324711553883997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0070C0"/>
            </a:solidFill>
            <a:ln>
              <a:noFill/>
            </a:ln>
            <a:effectLst/>
          </c:spPr>
          <c:invertIfNegative val="0"/>
          <c:dLbls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Sheet1!$A$2:$A$9</c:f>
              <c:strCache>
                <c:ptCount val="8"/>
                <c:pt idx="0">
                  <c:v>4-15</c:v>
                </c:pt>
                <c:pt idx="1">
                  <c:v>16-24</c:v>
                </c:pt>
                <c:pt idx="2">
                  <c:v>25-34</c:v>
                </c:pt>
                <c:pt idx="3">
                  <c:v>35-44</c:v>
                </c:pt>
                <c:pt idx="4">
                  <c:v>45-54</c:v>
                </c:pt>
                <c:pt idx="5">
                  <c:v>55-64</c:v>
                </c:pt>
                <c:pt idx="6">
                  <c:v>65-74</c:v>
                </c:pt>
                <c:pt idx="7">
                  <c:v>75+</c:v>
                </c:pt>
              </c:strCache>
            </c:strRef>
          </c:cat>
          <c:val>
            <c:numRef>
              <c:f>Sheet1!$B$2:$B$9</c:f>
              <c:numCache>
                <c:formatCode>0.00</c:formatCode>
                <c:ptCount val="8"/>
                <c:pt idx="0">
                  <c:v>0.76</c:v>
                </c:pt>
                <c:pt idx="1">
                  <c:v>0.6</c:v>
                </c:pt>
                <c:pt idx="2">
                  <c:v>0.75</c:v>
                </c:pt>
                <c:pt idx="3">
                  <c:v>0.79</c:v>
                </c:pt>
                <c:pt idx="4">
                  <c:v>0.71</c:v>
                </c:pt>
                <c:pt idx="5">
                  <c:v>0.67</c:v>
                </c:pt>
                <c:pt idx="6">
                  <c:v>0.56000000000000005</c:v>
                </c:pt>
                <c:pt idx="7">
                  <c:v>0.36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9EC-4016-A0F9-28CF22D9DF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0"/>
        <c:axId val="637640840"/>
        <c:axId val="637639856"/>
      </c:barChart>
      <c:catAx>
        <c:axId val="63764084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7639856"/>
        <c:crosses val="autoZero"/>
        <c:auto val="1"/>
        <c:lblAlgn val="ctr"/>
        <c:lblOffset val="100"/>
        <c:noMultiLvlLbl val="0"/>
      </c:catAx>
      <c:valAx>
        <c:axId val="637639856"/>
        <c:scaling>
          <c:orientation val="minMax"/>
          <c:max val="1"/>
          <c:min val="0"/>
        </c:scaling>
        <c:delete val="0"/>
        <c:axPos val="t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0%" sourceLinked="0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7640840"/>
        <c:crosses val="autoZero"/>
        <c:crossBetween val="between"/>
        <c:majorUnit val="0.1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2394166874907568"/>
          <c:y val="9.4152151172276127E-2"/>
          <c:w val="0.82178678241566061"/>
          <c:h val="0.7453534103014424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Pt>
            <c:idx val="2"/>
            <c:invertIfNegative val="0"/>
            <c:bubble3D val="0"/>
            <c:spPr>
              <a:solidFill>
                <a:srgbClr val="0078FF">
                  <a:lumMod val="50000"/>
                </a:srgb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0124-4525-93DB-AA1A81A3CBF8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tx2"/>
                    </a:solidFill>
                    <a:latin typeface="BBC Reith Qalam" panose="020B0603020204020204" pitchFamily="34" charset="-78"/>
                    <a:ea typeface="+mn-ea"/>
                    <a:cs typeface="BBC Reith Qalam" panose="020B0603020204020204" pitchFamily="34" charset="-78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Sheet1!$A$2:$A$4</c:f>
              <c:numCache>
                <c:formatCode>General</c:formatCode>
                <c:ptCount val="3"/>
                <c:pt idx="0">
                  <c:v>2016</c:v>
                </c:pt>
                <c:pt idx="1">
                  <c:v>2024</c:v>
                </c:pt>
                <c:pt idx="2">
                  <c:v>2032</c:v>
                </c:pt>
              </c:numCache>
            </c:numRef>
          </c:cat>
          <c:val>
            <c:numRef>
              <c:f>Sheet1!$B$2:$B$4</c:f>
              <c:numCache>
                <c:formatCode>0%</c:formatCode>
                <c:ptCount val="3"/>
                <c:pt idx="0">
                  <c:v>0.27</c:v>
                </c:pt>
                <c:pt idx="1">
                  <c:v>0.76</c:v>
                </c:pt>
                <c:pt idx="2">
                  <c:v>0.96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124-4525-93DB-AA1A81A3CBF8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29"/>
        <c:axId val="512845248"/>
        <c:axId val="1346805231"/>
      </c:barChart>
      <c:catAx>
        <c:axId val="5128452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46805231"/>
        <c:crosses val="autoZero"/>
        <c:auto val="1"/>
        <c:lblAlgn val="ctr"/>
        <c:lblOffset val="100"/>
        <c:noMultiLvlLbl val="0"/>
      </c:catAx>
      <c:valAx>
        <c:axId val="1346805231"/>
        <c:scaling>
          <c:orientation val="minMax"/>
          <c:max val="1"/>
        </c:scaling>
        <c:delete val="1"/>
        <c:axPos val="l"/>
        <c:numFmt formatCode="0%" sourceLinked="1"/>
        <c:majorTickMark val="none"/>
        <c:minorTickMark val="none"/>
        <c:tickLblPos val="nextTo"/>
        <c:crossAx val="512845248"/>
        <c:crosses val="autoZero"/>
        <c:crossBetween val="between"/>
        <c:majorUnit val="0.5"/>
      </c:valAx>
      <c:spPr>
        <a:solidFill>
          <a:schemeClr val="bg1"/>
        </a:solidFill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'Sector Transformation'!$N$40</c:f>
              <c:strCache>
                <c:ptCount val="1"/>
                <c:pt idx="0">
                  <c:v>Linear</c:v>
                </c:pt>
              </c:strCache>
            </c:strRef>
          </c:tx>
          <c:spPr>
            <a:solidFill>
              <a:srgbClr val="12436D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bg1"/>
                    </a:solidFill>
                    <a:latin typeface="BBC Reith Sans Medium" panose="020B0603020204020204" pitchFamily="34" charset="0"/>
                    <a:ea typeface="BBC Reith Sans Medium" panose="020B0603020204020204" pitchFamily="34" charset="0"/>
                    <a:cs typeface="BBC Reith Sans Medium" panose="020B0603020204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'Sector Transformation'!$O$39:$Q$39</c:f>
              <c:strCache>
                <c:ptCount val="3"/>
                <c:pt idx="0">
                  <c:v>2023F</c:v>
                </c:pt>
                <c:pt idx="1">
                  <c:v>2030F</c:v>
                </c:pt>
                <c:pt idx="2">
                  <c:v>2040F</c:v>
                </c:pt>
              </c:strCache>
            </c:strRef>
          </c:cat>
          <c:val>
            <c:numRef>
              <c:f>'Sector Transformation'!$O$40:$Q$40</c:f>
              <c:numCache>
                <c:formatCode>General</c:formatCode>
                <c:ptCount val="3"/>
                <c:pt idx="0">
                  <c:v>102</c:v>
                </c:pt>
                <c:pt idx="1">
                  <c:v>52</c:v>
                </c:pt>
                <c:pt idx="2">
                  <c:v>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B5E-4F72-93E1-BA70DDF94A48}"/>
            </c:ext>
          </c:extLst>
        </c:ser>
        <c:ser>
          <c:idx val="1"/>
          <c:order val="1"/>
          <c:tx>
            <c:strRef>
              <c:f>'Sector Transformation'!$N$41</c:f>
              <c:strCache>
                <c:ptCount val="1"/>
                <c:pt idx="0">
                  <c:v>Simulcast</c:v>
                </c:pt>
              </c:strCache>
            </c:strRef>
          </c:tx>
          <c:spPr>
            <a:solidFill>
              <a:srgbClr val="27A198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bg1"/>
                    </a:solidFill>
                    <a:latin typeface="BBC Reith Sans Medium" panose="020B0603020204020204" pitchFamily="34" charset="0"/>
                    <a:ea typeface="BBC Reith Sans Medium" panose="020B0603020204020204" pitchFamily="34" charset="0"/>
                    <a:cs typeface="BBC Reith Sans Medium" panose="020B0603020204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'Sector Transformation'!$O$39:$Q$39</c:f>
              <c:strCache>
                <c:ptCount val="3"/>
                <c:pt idx="0">
                  <c:v>2023F</c:v>
                </c:pt>
                <c:pt idx="1">
                  <c:v>2030F</c:v>
                </c:pt>
                <c:pt idx="2">
                  <c:v>2040F</c:v>
                </c:pt>
              </c:strCache>
            </c:strRef>
          </c:cat>
          <c:val>
            <c:numRef>
              <c:f>'Sector Transformation'!$O$41:$Q$41</c:f>
              <c:numCache>
                <c:formatCode>General</c:formatCode>
                <c:ptCount val="3"/>
                <c:pt idx="0">
                  <c:v>8</c:v>
                </c:pt>
                <c:pt idx="1">
                  <c:v>18</c:v>
                </c:pt>
                <c:pt idx="2">
                  <c:v>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B5E-4F72-93E1-BA70DDF94A48}"/>
            </c:ext>
          </c:extLst>
        </c:ser>
        <c:ser>
          <c:idx val="2"/>
          <c:order val="2"/>
          <c:tx>
            <c:strRef>
              <c:f>'Sector Transformation'!$N$42</c:f>
              <c:strCache>
                <c:ptCount val="1"/>
                <c:pt idx="0">
                  <c:v>PVR</c:v>
                </c:pt>
              </c:strCache>
            </c:strRef>
          </c:tx>
          <c:spPr>
            <a:solidFill>
              <a:srgbClr val="80165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bg1"/>
                    </a:solidFill>
                    <a:latin typeface="BBC Reith Sans Medium" panose="020B0603020204020204" pitchFamily="34" charset="0"/>
                    <a:ea typeface="BBC Reith Sans Medium" panose="020B0603020204020204" pitchFamily="34" charset="0"/>
                    <a:cs typeface="BBC Reith Sans Medium" panose="020B0603020204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'Sector Transformation'!$O$39:$Q$39</c:f>
              <c:strCache>
                <c:ptCount val="3"/>
                <c:pt idx="0">
                  <c:v>2023F</c:v>
                </c:pt>
                <c:pt idx="1">
                  <c:v>2030F</c:v>
                </c:pt>
                <c:pt idx="2">
                  <c:v>2040F</c:v>
                </c:pt>
              </c:strCache>
            </c:strRef>
          </c:cat>
          <c:val>
            <c:numRef>
              <c:f>'Sector Transformation'!$O$42:$Q$42</c:f>
              <c:numCache>
                <c:formatCode>General</c:formatCode>
                <c:ptCount val="3"/>
                <c:pt idx="0">
                  <c:v>19</c:v>
                </c:pt>
                <c:pt idx="1">
                  <c:v>8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B5E-4F72-93E1-BA70DDF94A48}"/>
            </c:ext>
          </c:extLst>
        </c:ser>
        <c:ser>
          <c:idx val="3"/>
          <c:order val="3"/>
          <c:tx>
            <c:strRef>
              <c:f>'Sector Transformation'!$N$43</c:f>
              <c:strCache>
                <c:ptCount val="1"/>
                <c:pt idx="0">
                  <c:v>BVOD</c:v>
                </c:pt>
              </c:strCache>
            </c:strRef>
          </c:tx>
          <c:spPr>
            <a:solidFill>
              <a:srgbClr val="F46A2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bg1"/>
                    </a:solidFill>
                    <a:latin typeface="BBC Reith Sans Medium" panose="020B0603020204020204" pitchFamily="34" charset="0"/>
                    <a:ea typeface="BBC Reith Sans Medium" panose="020B0603020204020204" pitchFamily="34" charset="0"/>
                    <a:cs typeface="BBC Reith Sans Medium" panose="020B0603020204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'Sector Transformation'!$O$39:$Q$39</c:f>
              <c:strCache>
                <c:ptCount val="3"/>
                <c:pt idx="0">
                  <c:v>2023F</c:v>
                </c:pt>
                <c:pt idx="1">
                  <c:v>2030F</c:v>
                </c:pt>
                <c:pt idx="2">
                  <c:v>2040F</c:v>
                </c:pt>
              </c:strCache>
            </c:strRef>
          </c:cat>
          <c:val>
            <c:numRef>
              <c:f>'Sector Transformation'!$O$43:$Q$43</c:f>
              <c:numCache>
                <c:formatCode>General</c:formatCode>
                <c:ptCount val="3"/>
                <c:pt idx="0">
                  <c:v>24</c:v>
                </c:pt>
                <c:pt idx="1">
                  <c:v>35</c:v>
                </c:pt>
                <c:pt idx="2">
                  <c:v>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B5E-4F72-93E1-BA70DDF94A48}"/>
            </c:ext>
          </c:extLst>
        </c:ser>
        <c:ser>
          <c:idx val="4"/>
          <c:order val="4"/>
          <c:tx>
            <c:strRef>
              <c:f>'Sector Transformation'!$N$44</c:f>
              <c:strCache>
                <c:ptCount val="1"/>
                <c:pt idx="0">
                  <c:v>SVOD</c:v>
                </c:pt>
              </c:strCache>
            </c:strRef>
          </c:tx>
          <c:spPr>
            <a:solidFill>
              <a:srgbClr val="3D3D3D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bg1"/>
                    </a:solidFill>
                    <a:latin typeface="BBC Reith Sans Medium" panose="020B0603020204020204" pitchFamily="34" charset="0"/>
                    <a:ea typeface="BBC Reith Sans Medium" panose="020B0603020204020204" pitchFamily="34" charset="0"/>
                    <a:cs typeface="BBC Reith Sans Medium" panose="020B0603020204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'Sector Transformation'!$O$39:$Q$39</c:f>
              <c:strCache>
                <c:ptCount val="3"/>
                <c:pt idx="0">
                  <c:v>2023F</c:v>
                </c:pt>
                <c:pt idx="1">
                  <c:v>2030F</c:v>
                </c:pt>
                <c:pt idx="2">
                  <c:v>2040F</c:v>
                </c:pt>
              </c:strCache>
            </c:strRef>
          </c:cat>
          <c:val>
            <c:numRef>
              <c:f>'Sector Transformation'!$O$44:$Q$44</c:f>
              <c:numCache>
                <c:formatCode>General</c:formatCode>
                <c:ptCount val="3"/>
                <c:pt idx="0">
                  <c:v>43</c:v>
                </c:pt>
                <c:pt idx="1">
                  <c:v>57</c:v>
                </c:pt>
                <c:pt idx="2">
                  <c:v>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B5E-4F72-93E1-BA70DDF94A48}"/>
            </c:ext>
          </c:extLst>
        </c:ser>
        <c:ser>
          <c:idx val="5"/>
          <c:order val="5"/>
          <c:tx>
            <c:strRef>
              <c:f>'Sector Transformation'!$N$45</c:f>
              <c:strCache>
                <c:ptCount val="1"/>
                <c:pt idx="0">
                  <c:v>Total</c:v>
                </c:pt>
              </c:strCache>
            </c:strRef>
          </c:tx>
          <c:spPr>
            <a:noFill/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BBC Reith Sans" panose="020B0603020204020204" pitchFamily="34" charset="0"/>
                    <a:ea typeface="BBC Reith Sans" panose="020B0603020204020204" pitchFamily="34" charset="0"/>
                    <a:cs typeface="BBC Reith Sans" panose="020B0603020204020204" pitchFamily="34" charset="0"/>
                  </a:defRPr>
                </a:pPr>
                <a:endParaRPr lang="en-US"/>
              </a:p>
            </c:txPr>
            <c:dLblPos val="inBase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'Sector Transformation'!$O$39:$Q$39</c:f>
              <c:strCache>
                <c:ptCount val="3"/>
                <c:pt idx="0">
                  <c:v>2023F</c:v>
                </c:pt>
                <c:pt idx="1">
                  <c:v>2030F</c:v>
                </c:pt>
                <c:pt idx="2">
                  <c:v>2040F</c:v>
                </c:pt>
              </c:strCache>
            </c:strRef>
          </c:cat>
          <c:val>
            <c:numRef>
              <c:f>'Sector Transformation'!$O$45:$Q$45</c:f>
              <c:numCache>
                <c:formatCode>General</c:formatCode>
                <c:ptCount val="3"/>
                <c:pt idx="0">
                  <c:v>196</c:v>
                </c:pt>
                <c:pt idx="1">
                  <c:v>170</c:v>
                </c:pt>
                <c:pt idx="2">
                  <c:v>156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B5E-4F72-93E1-BA70DDF94A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3"/>
        <c:overlap val="100"/>
        <c:axId val="871004384"/>
        <c:axId val="1218402192"/>
      </c:barChart>
      <c:catAx>
        <c:axId val="8710043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bg1">
                <a:lumMod val="6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defRPr>
            </a:pPr>
            <a:endParaRPr lang="en-US"/>
          </a:p>
        </c:txPr>
        <c:crossAx val="1218402192"/>
        <c:crosses val="autoZero"/>
        <c:auto val="1"/>
        <c:lblAlgn val="ctr"/>
        <c:lblOffset val="100"/>
        <c:noMultiLvlLbl val="0"/>
      </c:catAx>
      <c:valAx>
        <c:axId val="1218402192"/>
        <c:scaling>
          <c:orientation val="minMax"/>
          <c:max val="240"/>
        </c:scaling>
        <c:delete val="1"/>
        <c:axPos val="l"/>
        <c:numFmt formatCode="General" sourceLinked="1"/>
        <c:majorTickMark val="out"/>
        <c:minorTickMark val="none"/>
        <c:tickLblPos val="nextTo"/>
        <c:crossAx val="871004384"/>
        <c:crosses val="autoZero"/>
        <c:crossBetween val="between"/>
        <c:majorUnit val="120"/>
      </c:valAx>
      <c:spPr>
        <a:solidFill>
          <a:schemeClr val="bg1"/>
        </a:solidFill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  <c:userShapes r:id="rId5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892575976407602"/>
          <c:y val="9.2089607945674237E-2"/>
          <c:w val="0.81088924589576161"/>
          <c:h val="0.7559941116354060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Column4</c:v>
                </c:pt>
              </c:strCache>
            </c:strRef>
          </c:tx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594E-46EB-8D43-DC51D14C026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2023</c:v>
                </c:pt>
                <c:pt idx="1">
                  <c:v>2028F</c:v>
                </c:pt>
              </c:strCache>
            </c:strRef>
          </c:cat>
          <c:val>
            <c:numRef>
              <c:f>Sheet1!$B$2:$B$3</c:f>
              <c:numCache>
                <c:formatCode>0%</c:formatCode>
                <c:ptCount val="2"/>
                <c:pt idx="0">
                  <c:v>0.39</c:v>
                </c:pt>
                <c:pt idx="1">
                  <c:v>0.66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94E-46EB-8D43-DC51D14C0267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40"/>
        <c:overlap val="88"/>
        <c:axId val="905675152"/>
        <c:axId val="905679088"/>
      </c:barChart>
      <c:catAx>
        <c:axId val="9056751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/>
                </a:solidFill>
                <a:latin typeface="+mn-lt"/>
                <a:ea typeface="BBC Reith Sans" panose="020B0603020204020204" pitchFamily="34" charset="0"/>
                <a:cs typeface="BBC Reith Sans" panose="020B0603020204020204" pitchFamily="34" charset="0"/>
              </a:defRPr>
            </a:pPr>
            <a:endParaRPr lang="en-US"/>
          </a:p>
        </c:txPr>
        <c:crossAx val="905679088"/>
        <c:crosses val="autoZero"/>
        <c:auto val="1"/>
        <c:lblAlgn val="ctr"/>
        <c:lblOffset val="100"/>
        <c:noMultiLvlLbl val="0"/>
      </c:catAx>
      <c:valAx>
        <c:axId val="905679088"/>
        <c:scaling>
          <c:orientation val="minMax"/>
          <c:max val="1"/>
          <c:min val="0"/>
        </c:scaling>
        <c:delete val="0"/>
        <c:axPos val="l"/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defRPr>
            </a:pPr>
            <a:endParaRPr lang="en-US"/>
          </a:p>
        </c:txPr>
        <c:crossAx val="905675152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683742646320858"/>
          <c:y val="8.9771151085711806E-2"/>
          <c:w val="0.84316262460782554"/>
          <c:h val="0.7642487917121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FTA STB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70C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3920-4FBC-BC51-8B4AA2A9DC7E}"/>
              </c:ext>
            </c:extLst>
          </c:dPt>
          <c:dPt>
            <c:idx val="1"/>
            <c:invertIfNegative val="0"/>
            <c:bubble3D val="0"/>
            <c:spPr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3920-4FBC-BC51-8B4AA2A9DC7E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Общий просмотр BBC</c:v>
                </c:pt>
                <c:pt idx="1">
                  <c:v>Прямой эфир BBC</c:v>
                </c:pt>
              </c:strCache>
            </c:strRef>
          </c:cat>
          <c:val>
            <c:numRef>
              <c:f>Sheet1!$B$2:$B$3</c:f>
              <c:numCache>
                <c:formatCode>0%</c:formatCode>
                <c:ptCount val="2"/>
                <c:pt idx="0">
                  <c:v>0.22</c:v>
                </c:pt>
                <c:pt idx="1">
                  <c:v>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3920-4FBC-BC51-8B4AA2A9DC7E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40"/>
        <c:overlap val="88"/>
        <c:axId val="905675152"/>
        <c:axId val="905679088"/>
      </c:barChart>
      <c:catAx>
        <c:axId val="9056751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/>
                </a:solidFill>
                <a:latin typeface="+mn-lt"/>
                <a:ea typeface="BBC Reith Sans" panose="020B0603020204020204" pitchFamily="34" charset="0"/>
                <a:cs typeface="BBC Reith Sans" panose="020B0603020204020204" pitchFamily="34" charset="0"/>
              </a:defRPr>
            </a:pPr>
            <a:endParaRPr lang="en-US"/>
          </a:p>
        </c:txPr>
        <c:crossAx val="905679088"/>
        <c:crosses val="autoZero"/>
        <c:auto val="1"/>
        <c:lblAlgn val="ctr"/>
        <c:lblOffset val="100"/>
        <c:noMultiLvlLbl val="0"/>
      </c:catAx>
      <c:valAx>
        <c:axId val="905679088"/>
        <c:scaling>
          <c:orientation val="minMax"/>
          <c:max val="1"/>
          <c:min val="0"/>
        </c:scaling>
        <c:delete val="0"/>
        <c:axPos val="l"/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defRPr>
            </a:pPr>
            <a:endParaRPr lang="en-US"/>
          </a:p>
        </c:txPr>
        <c:crossAx val="905675152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0.24366</cdr:x>
      <cdr:y>0.88411</cdr:y>
    </cdr:from>
    <cdr:to>
      <cdr:x>0.27476</cdr:x>
      <cdr:y>0.97304</cdr:y>
    </cdr:to>
    <cdr:sp macro="" textlink="">
      <cdr:nvSpPr>
        <cdr:cNvPr id="2" name="TextBox 1">
          <a:extLst xmlns:a="http://schemas.openxmlformats.org/drawingml/2006/main">
            <a:ext uri="{FF2B5EF4-FFF2-40B4-BE49-F238E27FC236}">
              <a16:creationId xmlns:a16="http://schemas.microsoft.com/office/drawing/2014/main" id="{66C1E978-9DE2-860E-66B5-46F4E37912AE}"/>
            </a:ext>
          </a:extLst>
        </cdr:cNvPr>
        <cdr:cNvSpPr txBox="1"/>
      </cdr:nvSpPr>
      <cdr:spPr>
        <a:xfrm xmlns:a="http://schemas.openxmlformats.org/drawingml/2006/main">
          <a:off x="838915" y="2375173"/>
          <a:ext cx="107092" cy="238897"/>
        </a:xfrm>
        <a:prstGeom xmlns:a="http://schemas.openxmlformats.org/drawingml/2006/main" prst="rect">
          <a:avLst/>
        </a:prstGeom>
        <a:solidFill xmlns:a="http://schemas.openxmlformats.org/drawingml/2006/main">
          <a:schemeClr val="bg1"/>
        </a:solidFill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kern="12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38EA50-F562-4C77-9A61-AD7255AE4670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ACC03-CE8A-4598-B1F9-CAFC40BE5B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088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B53B77-86DC-4F0F-BF10-D25C1F62CCF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9950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fld id="{00000000-1234-1234-1234-123412341234}" type="slidenum">
              <a:rPr kumimoji="0" lang="en-GB" sz="1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  <a:tabLst/>
                <a:defRPr/>
              </a:pPr>
              <a:t>3</a:t>
            </a:fld>
            <a:endParaRPr kumimoji="0" lang="en-GB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79165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fld id="{00000000-1234-1234-1234-1234123412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12361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fld id="{00000000-1234-1234-1234-123412341234}" type="slidenum">
              <a:rPr kumimoji="0" lang="en-GB" sz="1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  <a:tabLst/>
                <a:defRPr/>
              </a:pPr>
              <a:t>5</a:t>
            </a:fld>
            <a:endParaRPr kumimoji="0" lang="en-GB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25250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fld id="{00000000-1234-1234-1234-123412341234}" type="slidenum">
              <a:rPr kumimoji="0" lang="en-GB" sz="1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  <a:tabLst/>
                <a:defRPr/>
              </a:pPr>
              <a:t>7</a:t>
            </a:fld>
            <a:endParaRPr kumimoji="0" lang="en-GB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537088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D7BFCF-4594-C103-19EA-E3EF2582A8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4902A2-3379-AE1A-87B1-D1CF773829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431657-B2C4-0E3E-4700-CA740EFDC1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5864AC-1ED4-E15E-B186-89E25DD43B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2A1B122-3B29-4C67-AC0E-4C9D1F7F7B7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42460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8D18D3-BBA9-DB54-6F16-C008E2CD97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78F630-B9AA-8ACA-6907-1A4BCA407F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0B5FED-6AC3-1473-E6A0-0479E7DDBD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9BED72-8DE2-6FAA-C398-C762CE983D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D1060D7-3585-F348-8DE2-C7A82CCD82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21359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B88F79-C7D3-3C19-F577-E1281C05AB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5A5188-4C6F-A581-3D76-64FB836195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68F32D-C990-F6A4-BE17-C062EAD6B8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1E4879-B6C3-F4BF-E664-D0EAD4900A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D1060D7-3585-F348-8DE2-C7A82CCD82A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2178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Relationship Id="rId4" Type="http://schemas.openxmlformats.org/officeDocument/2006/relationships/image" Target="../media/image5.sv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Relationship Id="rId4" Type="http://schemas.openxmlformats.org/officeDocument/2006/relationships/image" Target="../media/image6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3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5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6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7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8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0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3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4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26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7.xml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8.xml"/><Relationship Id="rId4" Type="http://schemas.openxmlformats.org/officeDocument/2006/relationships/image" Target="../media/image23.sv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9.xml"/><Relationship Id="rId5" Type="http://schemas.openxmlformats.org/officeDocument/2006/relationships/image" Target="../media/image23.svg"/><Relationship Id="rId4" Type="http://schemas.openxmlformats.org/officeDocument/2006/relationships/image" Target="../media/image26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0.xml"/><Relationship Id="rId5" Type="http://schemas.openxmlformats.org/officeDocument/2006/relationships/image" Target="../media/image23.svg"/><Relationship Id="rId4" Type="http://schemas.openxmlformats.org/officeDocument/2006/relationships/image" Target="../media/image27.sv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3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4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5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6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7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8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9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0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42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5.sv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Master" Target="../slideMasters/slideMaster3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3.xml"/></Relationships>
</file>

<file path=ppt/slideLayouts/_rels/slideLayout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Master" Target="../slideMasters/slideMaster3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3.xml"/></Relationships>
</file>

<file path=ppt/slideLayouts/_rels/slideLayout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Master" Target="../slideMasters/slideMaster3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3.xml"/></Relationships>
</file>

<file path=ppt/slideLayouts/_rels/slideLayout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Master" Target="../slideMasters/slideMaster3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Master" Target="../slideMasters/slideMaster3.xml"/></Relationships>
</file>

<file path=ppt/slideLayouts/_rels/slideLayout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Master" Target="../slideMasters/slideMaster3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3.xml"/></Relationships>
</file>

<file path=ppt/slideLayouts/_rels/slideLayout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Master" Target="../slideMasters/slideMaster3.xml"/></Relationships>
</file>

<file path=ppt/slideLayouts/_rels/slideLayout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3.xml"/></Relationships>
</file>

<file path=ppt/slideLayouts/_rels/slideLayout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3.xml"/></Relationships>
</file>

<file path=ppt/slideLayouts/_rels/slideLayout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3.xml"/></Relationships>
</file>

<file path=ppt/slideLayouts/_rels/slideLayout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3.xml"/></Relationships>
</file>

<file path=ppt/slideLayouts/_rels/slideLayout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Master" Target="../slideMasters/slideMaster3.xml"/></Relationships>
</file>

<file path=ppt/slideLayouts/_rels/slideLayout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3.xml"/></Relationships>
</file>

<file path=ppt/slideLayouts/_rels/slideLayout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Master" Target="../slideMasters/slideMaster3.xml"/></Relationships>
</file>

<file path=ppt/slideLayouts/_rels/slideLayout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2.png"/></Relationships>
</file>

<file path=ppt/slideLayouts/_rels/slideLayout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7.png"/></Relationships>
</file>

<file path=ppt/slideLayouts/_rels/slideLayout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9.png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3.xml"/></Relationships>
</file>

<file path=ppt/slideLayouts/_rels/slideLayout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3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60.png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Dar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8ED73112-5B80-6CFD-5DAB-090E9A661E79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4054" t="48977" r="52690" b="32159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8725" y="2733675"/>
            <a:ext cx="7410449" cy="2309153"/>
          </a:xfrm>
        </p:spPr>
        <p:txBody>
          <a:bodyPr anchor="b"/>
          <a:lstStyle>
            <a:lvl1pPr>
              <a:lnSpc>
                <a:spcPct val="85000"/>
              </a:lnSpc>
              <a:defRPr sz="8000" spc="-5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015520C-F2B5-082C-FBA1-4C3A077F6D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28725" y="5042828"/>
            <a:ext cx="4867275" cy="862672"/>
          </a:xfrm>
        </p:spPr>
        <p:txBody>
          <a:bodyPr/>
          <a:lstStyle>
            <a:lvl1pPr>
              <a:defRPr sz="20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Insert subtitle</a:t>
            </a:r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69E7528-8E90-DA0A-9F54-0EC512545E3F}"/>
              </a:ext>
            </a:extLst>
          </p:cNvPr>
          <p:cNvGrpSpPr/>
          <p:nvPr userDrawn="1"/>
        </p:nvGrpSpPr>
        <p:grpSpPr>
          <a:xfrm>
            <a:off x="10067926" y="390524"/>
            <a:ext cx="1677192" cy="994913"/>
            <a:chOff x="4773612" y="2638424"/>
            <a:chExt cx="7117555" cy="4222146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1AA7FED-3189-6536-EEB5-A314C5513592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18DFA69-99EC-4241-F8A9-BA77BB246723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BCEC539-D77F-E618-865C-00F1F395A53D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9E5EE62-2C61-2662-BA78-64B1D8858371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6C02C26-8267-995C-6A32-7DA32EDBBE98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0A5070B-F696-9756-D898-2478B5498232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BF5B7ED-7EB5-F5FF-9E71-E05DF358D3D0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6268940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Ligh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8ED73112-5B80-6CFD-5DAB-090E9A661E79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4054" t="48977" r="52690" b="32159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8725" y="2733675"/>
            <a:ext cx="7410449" cy="2309153"/>
          </a:xfrm>
        </p:spPr>
        <p:txBody>
          <a:bodyPr anchor="b"/>
          <a:lstStyle>
            <a:lvl1pPr>
              <a:lnSpc>
                <a:spcPct val="85000"/>
              </a:lnSpc>
              <a:defRPr sz="8000" spc="-5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015520C-F2B5-082C-FBA1-4C3A077F6D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28725" y="5042828"/>
            <a:ext cx="4867275" cy="862672"/>
          </a:xfrm>
        </p:spPr>
        <p:txBody>
          <a:bodyPr/>
          <a:lstStyle>
            <a:lvl1pPr>
              <a:defRPr sz="20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Insert subtitle</a:t>
            </a:r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69E7528-8E90-DA0A-9F54-0EC512545E3F}"/>
              </a:ext>
            </a:extLst>
          </p:cNvPr>
          <p:cNvGrpSpPr/>
          <p:nvPr userDrawn="1"/>
        </p:nvGrpSpPr>
        <p:grpSpPr>
          <a:xfrm>
            <a:off x="10067926" y="390524"/>
            <a:ext cx="1677192" cy="994913"/>
            <a:chOff x="4773612" y="2638424"/>
            <a:chExt cx="7117555" cy="4222146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1AA7FED-3189-6536-EEB5-A314C5513592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18DFA69-99EC-4241-F8A9-BA77BB246723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BCEC539-D77F-E618-865C-00F1F395A53D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9E5EE62-2C61-2662-BA78-64B1D8858371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6C02C26-8267-995C-6A32-7DA32EDBBE98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0A5070B-F696-9756-D898-2478B5498232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BF5B7ED-7EB5-F5FF-9E71-E05DF358D3D0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0418236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Light w/ Partn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8ED73112-5B80-6CFD-5DAB-090E9A661E79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4054" t="48977" r="52690" b="32159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8725" y="2733675"/>
            <a:ext cx="7410449" cy="2309153"/>
          </a:xfrm>
        </p:spPr>
        <p:txBody>
          <a:bodyPr anchor="b"/>
          <a:lstStyle>
            <a:lvl1pPr>
              <a:lnSpc>
                <a:spcPct val="85000"/>
              </a:lnSpc>
              <a:defRPr sz="8000" spc="-5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015520C-F2B5-082C-FBA1-4C3A077F6D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28725" y="5042828"/>
            <a:ext cx="4867275" cy="862672"/>
          </a:xfrm>
        </p:spPr>
        <p:txBody>
          <a:bodyPr/>
          <a:lstStyle>
            <a:lvl1pPr>
              <a:defRPr sz="20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Insert subtitle</a:t>
            </a:r>
            <a:endParaRPr lang="en-GB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1BE43D23-D5A4-DE49-2CDB-66EB205176A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0067926" y="595218"/>
            <a:ext cx="1677192" cy="994913"/>
          </a:xfrm>
        </p:spPr>
        <p:txBody>
          <a:bodyPr/>
          <a:lstStyle>
            <a:lvl1pPr>
              <a:defRPr sz="1200"/>
            </a:lvl1pPr>
          </a:lstStyle>
          <a:p>
            <a:r>
              <a:rPr lang="en-US"/>
              <a:t>Click Icon &gt; Insert Logo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BEB9EBB-79F9-B106-E877-F7935CC93CA0}"/>
              </a:ext>
            </a:extLst>
          </p:cNvPr>
          <p:cNvGrpSpPr/>
          <p:nvPr userDrawn="1"/>
        </p:nvGrpSpPr>
        <p:grpSpPr>
          <a:xfrm>
            <a:off x="7904795" y="390524"/>
            <a:ext cx="1677192" cy="994913"/>
            <a:chOff x="4773612" y="2638424"/>
            <a:chExt cx="7117555" cy="4222146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E00077C5-CCCB-DD33-A747-0C2687DCE92B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C77E067D-A8BD-4AA0-E4E1-662BEAAEBAC5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26C159C-A285-D1A5-D691-B3924EFAB9C5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3D52350-9298-D084-F485-8160305648C8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44BA74D-AE2C-2647-A70A-30A5EEDD6443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2E4CD39-D6AA-C111-B646-A0A217B48D7F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9F8EBB-8DDA-3DB9-13EC-F80FA6BAF8B2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21" name="Oval 20">
            <a:extLst>
              <a:ext uri="{FF2B5EF4-FFF2-40B4-BE49-F238E27FC236}">
                <a16:creationId xmlns:a16="http://schemas.microsoft.com/office/drawing/2014/main" id="{E5256155-4C76-6BED-531A-21E2A974710D}"/>
              </a:ext>
            </a:extLst>
          </p:cNvPr>
          <p:cNvSpPr/>
          <p:nvPr userDrawn="1"/>
        </p:nvSpPr>
        <p:spPr>
          <a:xfrm>
            <a:off x="9786130" y="1051275"/>
            <a:ext cx="82800" cy="82800"/>
          </a:xfrm>
          <a:prstGeom prst="ellipse">
            <a:avLst/>
          </a:prstGeom>
          <a:solidFill>
            <a:srgbClr val="E7255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470383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Dark w/ Full Imag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89ED742-2C6A-0ADF-1935-69B7F7E7126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0" y="1"/>
            <a:ext cx="12192000" cy="6858000"/>
          </a:xfr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8725" y="2733675"/>
            <a:ext cx="7410449" cy="2309153"/>
          </a:xfrm>
        </p:spPr>
        <p:txBody>
          <a:bodyPr anchor="b"/>
          <a:lstStyle>
            <a:lvl1pPr>
              <a:lnSpc>
                <a:spcPct val="85000"/>
              </a:lnSpc>
              <a:defRPr sz="8000" spc="-5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015520C-F2B5-082C-FBA1-4C3A077F6D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28725" y="5042828"/>
            <a:ext cx="4867275" cy="862672"/>
          </a:xfrm>
        </p:spPr>
        <p:txBody>
          <a:bodyPr/>
          <a:lstStyle>
            <a:lvl1pPr>
              <a:defRPr sz="20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Insert subtitle</a:t>
            </a:r>
            <a:endParaRPr lang="en-GB"/>
          </a:p>
        </p:txBody>
      </p:sp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3A3099DB-36D2-BFBD-A512-846294A67824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</p:spPr>
        <p:txBody>
          <a:bodyPr tIns="0" bIns="1980000" anchor="ctr"/>
          <a:lstStyle>
            <a:lvl1pPr algn="ctr">
              <a:defRPr/>
            </a:lvl1pPr>
          </a:lstStyle>
          <a:p>
            <a:r>
              <a:rPr lang="en-US"/>
              <a:t>Click Icon &gt; Insert Picture &gt; Right Click &gt; Send to Back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9E0F0097-7C82-8FA1-DF5A-D49F70A272D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067926" y="390524"/>
            <a:ext cx="1677192" cy="994913"/>
          </a:xfr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27600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Light w/ Full Ima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DF748B3C-237F-390E-ED6C-0FF836C0319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0" y="1"/>
            <a:ext cx="12192000" cy="6858000"/>
          </a:xfr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8725" y="2733675"/>
            <a:ext cx="7410449" cy="2309153"/>
          </a:xfrm>
        </p:spPr>
        <p:txBody>
          <a:bodyPr anchor="b"/>
          <a:lstStyle>
            <a:lvl1pPr>
              <a:lnSpc>
                <a:spcPct val="85000"/>
              </a:lnSpc>
              <a:defRPr sz="8000" spc="-5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015520C-F2B5-082C-FBA1-4C3A077F6D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28725" y="5042828"/>
            <a:ext cx="4867275" cy="862672"/>
          </a:xfrm>
        </p:spPr>
        <p:txBody>
          <a:bodyPr/>
          <a:lstStyle>
            <a:lvl1pPr>
              <a:defRPr sz="20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Insert subtitle</a:t>
            </a:r>
            <a:endParaRPr lang="en-GB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C8194F7C-622C-1BF1-C2D9-C6278B80A14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</p:spPr>
        <p:txBody>
          <a:bodyPr tIns="0" bIns="1980000" anchor="ctr"/>
          <a:lstStyle>
            <a:lvl1pPr algn="ctr">
              <a:defRPr/>
            </a:lvl1pPr>
          </a:lstStyle>
          <a:p>
            <a:r>
              <a:rPr lang="en-US"/>
              <a:t>Click Icon &gt; Insert Picture &gt; Right Click &gt; Send to Back</a:t>
            </a:r>
          </a:p>
        </p:txBody>
      </p:sp>
      <p:sp>
        <p:nvSpPr>
          <p:cNvPr id="8" name="Text Placeholder 22">
            <a:extLst>
              <a:ext uri="{FF2B5EF4-FFF2-40B4-BE49-F238E27FC236}">
                <a16:creationId xmlns:a16="http://schemas.microsoft.com/office/drawing/2014/main" id="{E409C1AE-CEBB-8333-FFE9-9AECF5C0E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067926" y="390524"/>
            <a:ext cx="1677192" cy="994913"/>
          </a:xfr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365563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(2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8ED73112-5B80-6CFD-5DAB-090E9A661E79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4054" t="48977" r="52690" b="32159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1" y="428626"/>
            <a:ext cx="7181850" cy="2228850"/>
          </a:xfrm>
        </p:spPr>
        <p:txBody>
          <a:bodyPr anchor="b"/>
          <a:lstStyle>
            <a:lvl1pPr algn="r">
              <a:lnSpc>
                <a:spcPct val="85000"/>
              </a:lnSpc>
              <a:defRPr sz="8000" spc="-5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015520C-F2B5-082C-FBA1-4C3A077F6D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572000" y="2657475"/>
            <a:ext cx="7181850" cy="771525"/>
          </a:xfrm>
        </p:spPr>
        <p:txBody>
          <a:bodyPr/>
          <a:lstStyle>
            <a:lvl1pPr algn="r">
              <a:defRPr sz="20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Insert subtitle</a:t>
            </a:r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69E7528-8E90-DA0A-9F54-0EC512545E3F}"/>
              </a:ext>
            </a:extLst>
          </p:cNvPr>
          <p:cNvGrpSpPr/>
          <p:nvPr userDrawn="1"/>
        </p:nvGrpSpPr>
        <p:grpSpPr>
          <a:xfrm>
            <a:off x="476251" y="5440961"/>
            <a:ext cx="1677192" cy="994913"/>
            <a:chOff x="4773612" y="2638424"/>
            <a:chExt cx="7117555" cy="4222146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1AA7FED-3189-6536-EEB5-A314C5513592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18DFA69-99EC-4241-F8A9-BA77BB246723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BCEC539-D77F-E618-865C-00F1F395A53D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9E5EE62-2C61-2662-BA78-64B1D8858371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6C02C26-8267-995C-6A32-7DA32EDBBE98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0A5070B-F696-9756-D898-2478B5498232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BF5B7ED-7EB5-F5FF-9E71-E05DF358D3D0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1204833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9990CDAE-8422-C9D7-3816-AE9F7F511194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5639" t="54275" r="59185" b="33416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4E6889-2DB6-EB27-81A9-A66273AB72D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186C42-12AA-9ECD-2C29-0127BDE7F1F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90453-6681-932D-DAB4-2724E1AB5A3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814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Dar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>
            <a:extLst>
              <a:ext uri="{FF2B5EF4-FFF2-40B4-BE49-F238E27FC236}">
                <a16:creationId xmlns:a16="http://schemas.microsoft.com/office/drawing/2014/main" id="{E7845A02-0AA7-9D3C-D64A-C64AC3F0ECCE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5639" t="54275" r="59185" b="33416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4E6889-2DB6-EB27-81A9-A66273AB72D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186C42-12AA-9ECD-2C29-0127BDE7F1F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90453-6681-932D-DAB4-2724E1AB5A3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D19E939-3632-0121-C3A8-938692F89CB8}"/>
              </a:ext>
            </a:extLst>
          </p:cNvPr>
          <p:cNvGrpSpPr/>
          <p:nvPr userDrawn="1"/>
        </p:nvGrpSpPr>
        <p:grpSpPr>
          <a:xfrm>
            <a:off x="10938781" y="217680"/>
            <a:ext cx="1000917" cy="593746"/>
            <a:chOff x="4773612" y="2638424"/>
            <a:chExt cx="7117555" cy="422214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F9A0D94-5191-672F-06A3-9E69DC98C307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00BEFDA-1E6A-6535-126A-EDA13BF3C047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002E06-A952-2247-F7E3-BCBD1751F2DC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4753199-5471-49DB-225B-F4961BF6C063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4E4532B-344B-52AD-EE04-255B442C79CF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3421F59-95E8-465F-F12A-739A340C3F37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311A3BD-D4C0-A724-DACC-4C9006FBB28A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575748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Light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4E6889-2DB6-EB27-81A9-A66273AB72D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186C42-12AA-9ECD-2C29-0127BDE7F1F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90453-6681-932D-DAB4-2724E1AB5A3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00463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C486C9FB-ABAC-31F6-63B3-2062B247EC6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72769" y="2019630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2D133C79-1CD2-B4D9-F98B-FDAE5E8EBDB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05000" y="2152067"/>
            <a:ext cx="9448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2B3BEB94-B948-B55D-450D-DCF5DC7C4A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8501AA4-2E49-563F-4210-F586B52109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F75595-416C-5EF0-AEFC-D75101BF46D7}"/>
              </a:ext>
            </a:extLst>
          </p:cNvPr>
          <p:cNvSpPr>
            <a:spLocks noGrp="1"/>
          </p:cNvSpPr>
          <p:nvPr>
            <p:ph type="ftr" sz="quarter" idx="29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985164-C0B0-BB0D-6818-F7BE6A5E3B34}"/>
              </a:ext>
            </a:extLst>
          </p:cNvPr>
          <p:cNvSpPr>
            <a:spLocks noGrp="1"/>
          </p:cNvSpPr>
          <p:nvPr>
            <p:ph type="sldNum" sz="quarter" idx="30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ext Placeholder 18">
            <a:extLst>
              <a:ext uri="{FF2B5EF4-FFF2-40B4-BE49-F238E27FC236}">
                <a16:creationId xmlns:a16="http://schemas.microsoft.com/office/drawing/2014/main" id="{68E7305A-C59C-2482-BE22-8DC54629842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72769" y="2826874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5" name="Text Placeholder 11">
            <a:extLst>
              <a:ext uri="{FF2B5EF4-FFF2-40B4-BE49-F238E27FC236}">
                <a16:creationId xmlns:a16="http://schemas.microsoft.com/office/drawing/2014/main" id="{A5315CF4-E8BD-50BD-85C8-FA9100FED15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905000" y="2959311"/>
            <a:ext cx="9448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6" name="Text Placeholder 18">
            <a:extLst>
              <a:ext uri="{FF2B5EF4-FFF2-40B4-BE49-F238E27FC236}">
                <a16:creationId xmlns:a16="http://schemas.microsoft.com/office/drawing/2014/main" id="{FFDACEA4-7A88-D578-CB92-3B89EF5EE11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72769" y="3634118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7" name="Text Placeholder 11">
            <a:extLst>
              <a:ext uri="{FF2B5EF4-FFF2-40B4-BE49-F238E27FC236}">
                <a16:creationId xmlns:a16="http://schemas.microsoft.com/office/drawing/2014/main" id="{CA7AB6B0-4652-DDEE-0388-758D0B0221A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5000" y="3766555"/>
            <a:ext cx="9448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8" name="Text Placeholder 18">
            <a:extLst>
              <a:ext uri="{FF2B5EF4-FFF2-40B4-BE49-F238E27FC236}">
                <a16:creationId xmlns:a16="http://schemas.microsoft.com/office/drawing/2014/main" id="{42E7741A-99DC-025A-ADE3-EDACDA39124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72769" y="4441362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BD0BE2A8-DCF8-6794-1C39-31990A6C957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905000" y="4573799"/>
            <a:ext cx="9448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11" name="Text Placeholder 18">
            <a:extLst>
              <a:ext uri="{FF2B5EF4-FFF2-40B4-BE49-F238E27FC236}">
                <a16:creationId xmlns:a16="http://schemas.microsoft.com/office/drawing/2014/main" id="{55F523B4-64ED-5C84-86C1-D3510568DB14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72769" y="5248606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7EBA0551-BBA3-FA22-9C2F-5A08A96BA58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905000" y="5381043"/>
            <a:ext cx="9448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62856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x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1">
            <a:extLst>
              <a:ext uri="{FF2B5EF4-FFF2-40B4-BE49-F238E27FC236}">
                <a16:creationId xmlns:a16="http://schemas.microsoft.com/office/drawing/2014/main" id="{7CDD2D71-BD47-E441-5D6F-78033011E5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FD30B1F-243E-E8ED-0BBB-93E7C88A93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0800A7-84DD-1A92-DE17-0125B718E4C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93D504-8CC4-C691-DB10-2C33D540C3A4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ext Placeholder 18">
            <a:extLst>
              <a:ext uri="{FF2B5EF4-FFF2-40B4-BE49-F238E27FC236}">
                <a16:creationId xmlns:a16="http://schemas.microsoft.com/office/drawing/2014/main" id="{56934E5E-ED9B-878D-8A14-3780436D795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72769" y="2019630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5" name="Text Placeholder 11">
            <a:extLst>
              <a:ext uri="{FF2B5EF4-FFF2-40B4-BE49-F238E27FC236}">
                <a16:creationId xmlns:a16="http://schemas.microsoft.com/office/drawing/2014/main" id="{D4CA6AFF-62E4-35B4-9BDD-C44457A0347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05000" y="2152067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6" name="Text Placeholder 18">
            <a:extLst>
              <a:ext uri="{FF2B5EF4-FFF2-40B4-BE49-F238E27FC236}">
                <a16:creationId xmlns:a16="http://schemas.microsoft.com/office/drawing/2014/main" id="{32F8B8A9-B592-D2A1-A129-EA64DFDF661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72769" y="2826874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7" name="Text Placeholder 11">
            <a:extLst>
              <a:ext uri="{FF2B5EF4-FFF2-40B4-BE49-F238E27FC236}">
                <a16:creationId xmlns:a16="http://schemas.microsoft.com/office/drawing/2014/main" id="{CE9D3864-1A83-F014-F1B9-6D871271504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905000" y="2959311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8" name="Text Placeholder 18">
            <a:extLst>
              <a:ext uri="{FF2B5EF4-FFF2-40B4-BE49-F238E27FC236}">
                <a16:creationId xmlns:a16="http://schemas.microsoft.com/office/drawing/2014/main" id="{9DBA6879-C620-3F56-FAE8-290136A9932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72769" y="3634118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1DCD5E36-C6C1-1787-EFF1-A538CDC7C28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5000" y="3766555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10" name="Text Placeholder 18">
            <a:extLst>
              <a:ext uri="{FF2B5EF4-FFF2-40B4-BE49-F238E27FC236}">
                <a16:creationId xmlns:a16="http://schemas.microsoft.com/office/drawing/2014/main" id="{EF315CA4-A15C-1336-BFFC-CDAB53AC1FD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72769" y="4441362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18CDEFD8-C21F-A626-C2D0-1B1528E2C32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905000" y="4573799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56C87F4C-32D5-05E6-50BF-4621BBDC6A3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72769" y="5248606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700E6C18-A922-CAC7-4A02-9F01854BC4B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905000" y="5381043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05D630E8-25D2-56D5-5FE0-D18B65F2F17A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6426202" y="2018852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D0212BD4-5F10-399F-2E6F-DEC57A64D5C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7358433" y="2151289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3A7EDBBD-AD8A-037C-E485-9DBDD34A0227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426202" y="2826096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ADC3AF3D-BB1C-21F1-D245-69D30C69450E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7358433" y="2958533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DA49BAF1-8504-9A0F-94CA-A6394E3BADFE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6426202" y="3633340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18A70B06-A53B-93DB-FF0D-0B406A1799FE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7358433" y="3765777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8AC45984-EE62-2E34-B4FF-BF7F186A9BFA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6426202" y="4440584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0E137BB4-5C94-E132-984B-A2362122D272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7358433" y="4573021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33" name="Text Placeholder 18">
            <a:extLst>
              <a:ext uri="{FF2B5EF4-FFF2-40B4-BE49-F238E27FC236}">
                <a16:creationId xmlns:a16="http://schemas.microsoft.com/office/drawing/2014/main" id="{DDA01DFB-CA8B-5DF4-5ED1-CB4E7C35587A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6426202" y="5247828"/>
            <a:ext cx="630000" cy="630000"/>
          </a:xfrm>
          <a:prstGeom prst="ellipse">
            <a:avLst/>
          </a:prstGeom>
          <a:solidFill>
            <a:schemeClr val="accent1"/>
          </a:solid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D47C6CD8-C3E6-5D27-CAD1-B1EB7F9846FE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7358433" y="5380265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33864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x5 Numbe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C486C9FB-ABAC-31F6-63B3-2062B247EC6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72769" y="2019630"/>
            <a:ext cx="630000" cy="630000"/>
          </a:xfrm>
          <a:prstGeom prst="ellipse">
            <a:avLst/>
          </a:prstGeom>
          <a:blipFill>
            <a:blip r:embed="rId3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2D133C79-1CD2-B4D9-F98B-FDAE5E8EBDB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05000" y="2152067"/>
            <a:ext cx="9448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2B3BEB94-B948-B55D-450D-DCF5DC7C4A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8501AA4-2E49-563F-4210-F586B52109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F75595-416C-5EF0-AEFC-D75101BF46D7}"/>
              </a:ext>
            </a:extLst>
          </p:cNvPr>
          <p:cNvSpPr>
            <a:spLocks noGrp="1"/>
          </p:cNvSpPr>
          <p:nvPr>
            <p:ph type="ftr" sz="quarter" idx="29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985164-C0B0-BB0D-6818-F7BE6A5E3B34}"/>
              </a:ext>
            </a:extLst>
          </p:cNvPr>
          <p:cNvSpPr>
            <a:spLocks noGrp="1"/>
          </p:cNvSpPr>
          <p:nvPr>
            <p:ph type="sldNum" sz="quarter" idx="30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ext Placeholder 18">
            <a:extLst>
              <a:ext uri="{FF2B5EF4-FFF2-40B4-BE49-F238E27FC236}">
                <a16:creationId xmlns:a16="http://schemas.microsoft.com/office/drawing/2014/main" id="{68E7305A-C59C-2482-BE22-8DC54629842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72769" y="2826874"/>
            <a:ext cx="630000" cy="630000"/>
          </a:xfrm>
          <a:prstGeom prst="ellipse">
            <a:avLst/>
          </a:prstGeom>
          <a:blipFill>
            <a:blip r:embed="rId4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5" name="Text Placeholder 11">
            <a:extLst>
              <a:ext uri="{FF2B5EF4-FFF2-40B4-BE49-F238E27FC236}">
                <a16:creationId xmlns:a16="http://schemas.microsoft.com/office/drawing/2014/main" id="{A5315CF4-E8BD-50BD-85C8-FA9100FED15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905000" y="2959311"/>
            <a:ext cx="9448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6" name="Text Placeholder 18">
            <a:extLst>
              <a:ext uri="{FF2B5EF4-FFF2-40B4-BE49-F238E27FC236}">
                <a16:creationId xmlns:a16="http://schemas.microsoft.com/office/drawing/2014/main" id="{FFDACEA4-7A88-D578-CB92-3B89EF5EE11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72769" y="3634118"/>
            <a:ext cx="630000" cy="630000"/>
          </a:xfrm>
          <a:prstGeom prst="ellipse">
            <a:avLst/>
          </a:prstGeom>
          <a:blipFill>
            <a:blip r:embed="rId5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7" name="Text Placeholder 11">
            <a:extLst>
              <a:ext uri="{FF2B5EF4-FFF2-40B4-BE49-F238E27FC236}">
                <a16:creationId xmlns:a16="http://schemas.microsoft.com/office/drawing/2014/main" id="{CA7AB6B0-4652-DDEE-0388-758D0B0221A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5000" y="3766555"/>
            <a:ext cx="9448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8" name="Text Placeholder 18">
            <a:extLst>
              <a:ext uri="{FF2B5EF4-FFF2-40B4-BE49-F238E27FC236}">
                <a16:creationId xmlns:a16="http://schemas.microsoft.com/office/drawing/2014/main" id="{42E7741A-99DC-025A-ADE3-EDACDA39124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72769" y="4441362"/>
            <a:ext cx="630000" cy="630000"/>
          </a:xfrm>
          <a:prstGeom prst="ellipse">
            <a:avLst/>
          </a:prstGeom>
          <a:blipFill>
            <a:blip r:embed="rId6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BD0BE2A8-DCF8-6794-1C39-31990A6C957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905000" y="4573799"/>
            <a:ext cx="9448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11" name="Text Placeholder 18">
            <a:extLst>
              <a:ext uri="{FF2B5EF4-FFF2-40B4-BE49-F238E27FC236}">
                <a16:creationId xmlns:a16="http://schemas.microsoft.com/office/drawing/2014/main" id="{55F523B4-64ED-5C84-86C1-D3510568DB14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72769" y="5248606"/>
            <a:ext cx="630000" cy="630000"/>
          </a:xfrm>
          <a:prstGeom prst="ellipse">
            <a:avLst/>
          </a:prstGeom>
          <a:blipFill>
            <a:blip r:embed="rId7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7EBA0551-BBA3-FA22-9C2F-5A08A96BA58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905000" y="5381043"/>
            <a:ext cx="9448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92242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x10 Numbe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1">
            <a:extLst>
              <a:ext uri="{FF2B5EF4-FFF2-40B4-BE49-F238E27FC236}">
                <a16:creationId xmlns:a16="http://schemas.microsoft.com/office/drawing/2014/main" id="{7CDD2D71-BD47-E441-5D6F-78033011E5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FD30B1F-243E-E8ED-0BBB-93E7C88A93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0800A7-84DD-1A92-DE17-0125B718E4C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93D504-8CC4-C691-DB10-2C33D540C3A4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ext Placeholder 18">
            <a:extLst>
              <a:ext uri="{FF2B5EF4-FFF2-40B4-BE49-F238E27FC236}">
                <a16:creationId xmlns:a16="http://schemas.microsoft.com/office/drawing/2014/main" id="{56934E5E-ED9B-878D-8A14-3780436D795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72769" y="2019630"/>
            <a:ext cx="630000" cy="630000"/>
          </a:xfrm>
          <a:prstGeom prst="ellipse">
            <a:avLst/>
          </a:prstGeom>
          <a:blipFill>
            <a:blip r:embed="rId3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5" name="Text Placeholder 11">
            <a:extLst>
              <a:ext uri="{FF2B5EF4-FFF2-40B4-BE49-F238E27FC236}">
                <a16:creationId xmlns:a16="http://schemas.microsoft.com/office/drawing/2014/main" id="{D4CA6AFF-62E4-35B4-9BDD-C44457A0347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05000" y="2152067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6" name="Text Placeholder 18">
            <a:extLst>
              <a:ext uri="{FF2B5EF4-FFF2-40B4-BE49-F238E27FC236}">
                <a16:creationId xmlns:a16="http://schemas.microsoft.com/office/drawing/2014/main" id="{32F8B8A9-B592-D2A1-A129-EA64DFDF661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72769" y="2826874"/>
            <a:ext cx="630000" cy="630000"/>
          </a:xfrm>
          <a:prstGeom prst="ellipse">
            <a:avLst/>
          </a:prstGeom>
          <a:blipFill>
            <a:blip r:embed="rId4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7" name="Text Placeholder 11">
            <a:extLst>
              <a:ext uri="{FF2B5EF4-FFF2-40B4-BE49-F238E27FC236}">
                <a16:creationId xmlns:a16="http://schemas.microsoft.com/office/drawing/2014/main" id="{CE9D3864-1A83-F014-F1B9-6D871271504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905000" y="2959311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8" name="Text Placeholder 18">
            <a:extLst>
              <a:ext uri="{FF2B5EF4-FFF2-40B4-BE49-F238E27FC236}">
                <a16:creationId xmlns:a16="http://schemas.microsoft.com/office/drawing/2014/main" id="{9DBA6879-C620-3F56-FAE8-290136A9932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72769" y="3634118"/>
            <a:ext cx="630000" cy="630000"/>
          </a:xfrm>
          <a:prstGeom prst="ellipse">
            <a:avLst/>
          </a:prstGeom>
          <a:blipFill>
            <a:blip r:embed="rId5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1DCD5E36-C6C1-1787-EFF1-A538CDC7C28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5000" y="3766555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10" name="Text Placeholder 18">
            <a:extLst>
              <a:ext uri="{FF2B5EF4-FFF2-40B4-BE49-F238E27FC236}">
                <a16:creationId xmlns:a16="http://schemas.microsoft.com/office/drawing/2014/main" id="{EF315CA4-A15C-1336-BFFC-CDAB53AC1FD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72769" y="4441362"/>
            <a:ext cx="630000" cy="630000"/>
          </a:xfrm>
          <a:prstGeom prst="ellipse">
            <a:avLst/>
          </a:prstGeom>
          <a:blipFill>
            <a:blip r:embed="rId6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18CDEFD8-C21F-A626-C2D0-1B1528E2C32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905000" y="4573799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56C87F4C-32D5-05E6-50BF-4621BBDC6A3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72769" y="5248606"/>
            <a:ext cx="630000" cy="630000"/>
          </a:xfrm>
          <a:prstGeom prst="ellipse">
            <a:avLst/>
          </a:prstGeom>
          <a:blipFill>
            <a:blip r:embed="rId7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700E6C18-A922-CAC7-4A02-9F01854BC4B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905000" y="5381043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05D630E8-25D2-56D5-5FE0-D18B65F2F17A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6426202" y="2018852"/>
            <a:ext cx="630000" cy="630000"/>
          </a:xfrm>
          <a:prstGeom prst="ellipse">
            <a:avLst/>
          </a:prstGeom>
          <a:blipFill>
            <a:blip r:embed="rId8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D0212BD4-5F10-399F-2E6F-DEC57A64D5C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7358433" y="2151289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3A7EDBBD-AD8A-037C-E485-9DBDD34A0227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426202" y="2826096"/>
            <a:ext cx="630000" cy="630000"/>
          </a:xfrm>
          <a:prstGeom prst="ellipse">
            <a:avLst/>
          </a:prstGeom>
          <a:blipFill>
            <a:blip r:embed="rId9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ADC3AF3D-BB1C-21F1-D245-69D30C69450E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7358433" y="2958533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DA49BAF1-8504-9A0F-94CA-A6394E3BADFE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6426202" y="3633340"/>
            <a:ext cx="630000" cy="630000"/>
          </a:xfrm>
          <a:prstGeom prst="ellipse">
            <a:avLst/>
          </a:prstGeom>
          <a:blipFill>
            <a:blip r:embed="rId10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18A70B06-A53B-93DB-FF0D-0B406A1799FE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7358433" y="3765777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8AC45984-EE62-2E34-B4FF-BF7F186A9BFA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6426202" y="4440584"/>
            <a:ext cx="630000" cy="630000"/>
          </a:xfrm>
          <a:prstGeom prst="ellipse">
            <a:avLst/>
          </a:prstGeom>
          <a:blipFill>
            <a:blip r:embed="rId11"/>
            <a:stretch>
              <a:fillRect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0E137BB4-5C94-E132-984B-A2362122D272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7358433" y="4573021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33" name="Text Placeholder 18">
            <a:extLst>
              <a:ext uri="{FF2B5EF4-FFF2-40B4-BE49-F238E27FC236}">
                <a16:creationId xmlns:a16="http://schemas.microsoft.com/office/drawing/2014/main" id="{DDA01DFB-CA8B-5DF4-5ED1-CB4E7C35587A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6426202" y="5247828"/>
            <a:ext cx="630000" cy="630000"/>
          </a:xfrm>
          <a:prstGeom prst="ellipse">
            <a:avLst/>
          </a:prstGeom>
          <a:blipFill>
            <a:blip r:embed="rId12"/>
            <a:stretch>
              <a:fillRect l="-14110" r="-2937"/>
            </a:stretch>
          </a:blipFill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 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D47C6CD8-C3E6-5D27-CAD1-B1EB7F9846FE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7358433" y="5380265"/>
            <a:ext cx="3860800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23778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x5 Pi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8048C6B-AA81-3D9A-924E-6A6A0DA1FE03}"/>
              </a:ext>
            </a:extLst>
          </p:cNvPr>
          <p:cNvSpPr/>
          <p:nvPr userDrawn="1"/>
        </p:nvSpPr>
        <p:spPr>
          <a:xfrm>
            <a:off x="0" y="0"/>
            <a:ext cx="61849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ptor V3 Premium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E73E396-2758-AD4F-F64F-4D606F2A83E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14000"/>
          </a:blip>
          <a:stretch>
            <a:fillRect/>
          </a:stretch>
        </p:blipFill>
        <p:spPr>
          <a:xfrm>
            <a:off x="13061" y="2656482"/>
            <a:ext cx="6171839" cy="4280087"/>
          </a:xfrm>
          <a:prstGeom prst="rect">
            <a:avLst/>
          </a:prstGeom>
        </p:spPr>
      </p:pic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C486C9FB-ABAC-31F6-63B3-2062B247EC6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98869" y="2019630"/>
            <a:ext cx="630000" cy="630000"/>
          </a:xfrm>
          <a:prstGeom prst="rect">
            <a:avLst/>
          </a:prstGeom>
          <a:noFill/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2D133C79-1CD2-B4D9-F98B-FDAE5E8EBDB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6150" y="2152067"/>
            <a:ext cx="4484914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2B3BEB94-B948-B55D-450D-DCF5DC7C4A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493486"/>
            <a:ext cx="4762500" cy="1197202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8501AA4-2E49-563F-4210-F586B52109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1" y="1136650"/>
            <a:ext cx="4762746" cy="554038"/>
          </a:xfrm>
        </p:spPr>
        <p:txBody>
          <a:bodyPr anchor="t"/>
          <a:lstStyle>
            <a:lvl1pPr>
              <a:defRPr b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F75595-416C-5EF0-AEFC-D75101BF46D7}"/>
              </a:ext>
            </a:extLst>
          </p:cNvPr>
          <p:cNvSpPr>
            <a:spLocks noGrp="1"/>
          </p:cNvSpPr>
          <p:nvPr>
            <p:ph type="ftr" sz="quarter" idx="29"/>
          </p:nvPr>
        </p:nvSpPr>
        <p:spPr>
          <a:xfrm>
            <a:off x="838200" y="6414690"/>
            <a:ext cx="4762501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985164-C0B0-BB0D-6818-F7BE6A5E3B34}"/>
              </a:ext>
            </a:extLst>
          </p:cNvPr>
          <p:cNvSpPr>
            <a:spLocks noGrp="1"/>
          </p:cNvSpPr>
          <p:nvPr>
            <p:ph type="sldNum" sz="quarter" idx="30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ext Placeholder 18">
            <a:extLst>
              <a:ext uri="{FF2B5EF4-FFF2-40B4-BE49-F238E27FC236}">
                <a16:creationId xmlns:a16="http://schemas.microsoft.com/office/drawing/2014/main" id="{68E7305A-C59C-2482-BE22-8DC54629842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98869" y="2826874"/>
            <a:ext cx="630000" cy="630000"/>
          </a:xfrm>
          <a:prstGeom prst="rect">
            <a:avLst/>
          </a:prstGeom>
          <a:noFill/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5" name="Text Placeholder 11">
            <a:extLst>
              <a:ext uri="{FF2B5EF4-FFF2-40B4-BE49-F238E27FC236}">
                <a16:creationId xmlns:a16="http://schemas.microsoft.com/office/drawing/2014/main" id="{A5315CF4-E8BD-50BD-85C8-FA9100FED15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296150" y="2959311"/>
            <a:ext cx="4484914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6" name="Text Placeholder 18">
            <a:extLst>
              <a:ext uri="{FF2B5EF4-FFF2-40B4-BE49-F238E27FC236}">
                <a16:creationId xmlns:a16="http://schemas.microsoft.com/office/drawing/2014/main" id="{FFDACEA4-7A88-D578-CB92-3B89EF5EE11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598869" y="3634118"/>
            <a:ext cx="630000" cy="630000"/>
          </a:xfrm>
          <a:prstGeom prst="rect">
            <a:avLst/>
          </a:prstGeom>
          <a:noFill/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7" name="Text Placeholder 11">
            <a:extLst>
              <a:ext uri="{FF2B5EF4-FFF2-40B4-BE49-F238E27FC236}">
                <a16:creationId xmlns:a16="http://schemas.microsoft.com/office/drawing/2014/main" id="{CA7AB6B0-4652-DDEE-0388-758D0B0221A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296150" y="3766555"/>
            <a:ext cx="4484914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8" name="Text Placeholder 18">
            <a:extLst>
              <a:ext uri="{FF2B5EF4-FFF2-40B4-BE49-F238E27FC236}">
                <a16:creationId xmlns:a16="http://schemas.microsoft.com/office/drawing/2014/main" id="{42E7741A-99DC-025A-ADE3-EDACDA39124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598869" y="4441362"/>
            <a:ext cx="630000" cy="630000"/>
          </a:xfrm>
          <a:prstGeom prst="rect">
            <a:avLst/>
          </a:prstGeom>
          <a:noFill/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BD0BE2A8-DCF8-6794-1C39-31990A6C957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96150" y="4573799"/>
            <a:ext cx="4484914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  <p:sp>
        <p:nvSpPr>
          <p:cNvPr id="11" name="Text Placeholder 18">
            <a:extLst>
              <a:ext uri="{FF2B5EF4-FFF2-40B4-BE49-F238E27FC236}">
                <a16:creationId xmlns:a16="http://schemas.microsoft.com/office/drawing/2014/main" id="{55F523B4-64ED-5C84-86C1-D3510568DB14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598869" y="5248606"/>
            <a:ext cx="630000" cy="630000"/>
          </a:xfrm>
          <a:prstGeom prst="rect">
            <a:avLst/>
          </a:prstGeom>
          <a:noFill/>
        </p:spPr>
        <p:txBody>
          <a:bodyPr lIns="36000" tIns="36000" rIns="36000" bIns="36000" anchor="ctr"/>
          <a:lstStyle>
            <a:lvl1pPr algn="ctr">
              <a:defRPr lang="en-GB" sz="2400" kern="1200" spc="20" dirty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X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7EBA0551-BBA3-FA22-9C2F-5A08A96BA58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296150" y="5381043"/>
            <a:ext cx="4484914" cy="365125"/>
          </a:xfrm>
        </p:spPr>
        <p:txBody>
          <a:bodyPr tIns="36000" rIns="90000" bIns="36000" anchor="ctr"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01276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Dar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6226F-1BD5-75C4-9148-00902F9D286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0050" y="1296760"/>
            <a:ext cx="8915400" cy="3618139"/>
          </a:xfrm>
        </p:spPr>
        <p:txBody>
          <a:bodyPr/>
          <a:lstStyle>
            <a:lvl1pPr>
              <a:lnSpc>
                <a:spcPct val="80000"/>
              </a:lnSpc>
              <a:defRPr sz="9600" spc="-80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Insert chapter title here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3A0A285-82B8-EC55-5632-F4E89E786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00049" y="714375"/>
            <a:ext cx="1343025" cy="466725"/>
          </a:xfrm>
        </p:spPr>
        <p:txBody>
          <a:bodyPr anchor="ctr"/>
          <a:lstStyle>
            <a:lvl1pPr>
              <a:defRPr sz="36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XX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FC54A74-FA23-CFDD-365F-3B18831C2E5A}"/>
              </a:ext>
            </a:extLst>
          </p:cNvPr>
          <p:cNvGrpSpPr/>
          <p:nvPr userDrawn="1"/>
        </p:nvGrpSpPr>
        <p:grpSpPr>
          <a:xfrm>
            <a:off x="10938781" y="217680"/>
            <a:ext cx="1000917" cy="593746"/>
            <a:chOff x="4773612" y="2638424"/>
            <a:chExt cx="7117555" cy="4222146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E328983-52A2-D624-95D1-AD7A7DDE8169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20F7891B-6413-76ED-B45F-00A90A7CA314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D7BA0C3-49EA-AB0B-B566-C391119E833D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49AB29EC-68B9-FF1B-1EB1-808A53BB30D3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D600A6E-EF49-0F8A-6AE7-D392ED72EA9B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B98E205-AD20-7F86-B3C9-C160453435DE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3E74127-8F60-765E-4CED-42A68ECE9D18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658371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C852F083-C97B-E104-DC09-9A21602913A6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5639" t="54275" r="59185" b="33416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457FB6-411D-2EEA-880E-411369B7142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38200" y="2152066"/>
            <a:ext cx="10860314" cy="3829634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add text or click relevant icon to insert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30D082CA-E1A0-4A62-BB14-AF01E969B4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0DACCE-0BD3-C9FB-F366-878097F2FF3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AC45A8-8F10-41D5-A9B2-AE036E6872E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7966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ub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A7BE068D-157C-912B-AB81-3DC16A6ACB2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5639" t="54275" r="59185" b="33416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00FAD50C-BCC1-1DCA-25D1-58F245C39FB2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38200" y="2152066"/>
            <a:ext cx="5027111" cy="3829634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add text or click relevant icon to insert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D5D62C-6CAA-ECAF-A1E7-7D61F568A0DE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326689" y="2152066"/>
            <a:ext cx="5027111" cy="3829634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add text or click relevant icon to insert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22906FC4-7129-C791-2B3F-32CC576642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B7972B-FE8A-D1C0-0596-68329614022C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C6AEE7A-ED2A-1751-23F4-7A169B756E2D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48702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oxe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BDEBBA53-A5FE-5B8D-8AC2-BA96D335390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1" y="2152066"/>
            <a:ext cx="3283200" cy="3829634"/>
          </a:xfrm>
          <a:prstGeom prst="roundRect">
            <a:avLst>
              <a:gd name="adj" fmla="val 8305"/>
            </a:avLst>
          </a:prstGeom>
          <a:blipFill>
            <a:blip r:embed="rId3"/>
            <a:stretch>
              <a:fillRect/>
            </a:stretch>
          </a:blipFill>
        </p:spPr>
        <p:txBody>
          <a:bodyPr lIns="216000" tIns="1332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0" name="Text Placeholder 30">
            <a:extLst>
              <a:ext uri="{FF2B5EF4-FFF2-40B4-BE49-F238E27FC236}">
                <a16:creationId xmlns:a16="http://schemas.microsoft.com/office/drawing/2014/main" id="{1699E114-613D-EC86-43A3-6856D806535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38200" y="2840445"/>
            <a:ext cx="3283199" cy="668387"/>
          </a:xfrm>
        </p:spPr>
        <p:txBody>
          <a:bodyPr lIns="288000" rIns="180000" anchor="b"/>
          <a:lstStyle>
            <a:lvl1pPr>
              <a:defRPr sz="24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542B6920-4D6B-2995-1F31-E1680F528A2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5ADE0C-0A4A-245A-601A-E354A43677E1}"/>
              </a:ext>
            </a:extLst>
          </p:cNvPr>
          <p:cNvSpPr>
            <a:spLocks noGrp="1"/>
          </p:cNvSpPr>
          <p:nvPr>
            <p:ph type="ftr" sz="quarter" idx="3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32527B-8C37-ED4C-90F8-093274A09DB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F6A58F4B-6BC0-A9F1-C317-B8CCC8BB092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546600" y="2152066"/>
            <a:ext cx="3283200" cy="3829634"/>
          </a:xfrm>
          <a:prstGeom prst="roundRect">
            <a:avLst>
              <a:gd name="adj" fmla="val 8305"/>
            </a:avLst>
          </a:prstGeom>
          <a:blipFill>
            <a:blip r:embed="rId3"/>
            <a:stretch>
              <a:fillRect/>
            </a:stretch>
          </a:blipFill>
        </p:spPr>
        <p:txBody>
          <a:bodyPr lIns="216000" tIns="1332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9" name="Text Placeholder 30">
            <a:extLst>
              <a:ext uri="{FF2B5EF4-FFF2-40B4-BE49-F238E27FC236}">
                <a16:creationId xmlns:a16="http://schemas.microsoft.com/office/drawing/2014/main" id="{35AAFC71-2464-F2AD-E7FB-AB11BF27027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546600" y="2840445"/>
            <a:ext cx="3283199" cy="668387"/>
          </a:xfrm>
        </p:spPr>
        <p:txBody>
          <a:bodyPr lIns="288000" rIns="180000" anchor="b"/>
          <a:lstStyle>
            <a:lvl1pPr>
              <a:defRPr sz="24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ADA1221A-C286-7417-0CD6-85E79105813B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254998" y="2152066"/>
            <a:ext cx="3283200" cy="3829634"/>
          </a:xfrm>
          <a:prstGeom prst="roundRect">
            <a:avLst>
              <a:gd name="adj" fmla="val 8305"/>
            </a:avLst>
          </a:prstGeom>
          <a:blipFill>
            <a:blip r:embed="rId3"/>
            <a:stretch>
              <a:fillRect/>
            </a:stretch>
          </a:blipFill>
        </p:spPr>
        <p:txBody>
          <a:bodyPr lIns="216000" tIns="1332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1" name="Text Placeholder 30">
            <a:extLst>
              <a:ext uri="{FF2B5EF4-FFF2-40B4-BE49-F238E27FC236}">
                <a16:creationId xmlns:a16="http://schemas.microsoft.com/office/drawing/2014/main" id="{8417E4FF-673F-A683-509C-46BFE349382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254998" y="2840445"/>
            <a:ext cx="3283199" cy="668387"/>
          </a:xfrm>
        </p:spPr>
        <p:txBody>
          <a:bodyPr lIns="288000" rIns="180000" anchor="b"/>
          <a:lstStyle>
            <a:lvl1pPr>
              <a:defRPr sz="24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75300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Boxes Vertical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BDEBBA53-A5FE-5B8D-8AC2-BA96D335390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1" y="2152066"/>
            <a:ext cx="2368800" cy="3829634"/>
          </a:xfrm>
          <a:prstGeom prst="roundRect">
            <a:avLst>
              <a:gd name="adj" fmla="val 11511"/>
            </a:avLst>
          </a:prstGeom>
          <a:blipFill>
            <a:blip r:embed="rId3"/>
            <a:stretch>
              <a:fillRect/>
            </a:stretch>
          </a:blipFill>
        </p:spPr>
        <p:txBody>
          <a:bodyPr lIns="180000" tIns="900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9" name="Text Placeholder 30">
            <a:extLst>
              <a:ext uri="{FF2B5EF4-FFF2-40B4-BE49-F238E27FC236}">
                <a16:creationId xmlns:a16="http://schemas.microsoft.com/office/drawing/2014/main" id="{FF15FB73-22C9-C42B-4F9C-C73012E81DB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38200" y="2489588"/>
            <a:ext cx="2368800" cy="554038"/>
          </a:xfrm>
        </p:spPr>
        <p:txBody>
          <a:bodyPr lIns="252000" rIns="180000" anchor="b"/>
          <a:lstStyle>
            <a:lvl1pPr>
              <a:defRPr sz="20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9395AA32-5D81-E655-F110-958A379A3CE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5A8721-98EA-D58D-ACAA-5837CB68FFFF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FE04DC-5779-944C-B1C3-C1A11419194F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401144A1-F629-C80D-6D77-50FD5C3211A0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524251" y="2152066"/>
            <a:ext cx="2368800" cy="3829634"/>
          </a:xfrm>
          <a:prstGeom prst="roundRect">
            <a:avLst>
              <a:gd name="adj" fmla="val 11511"/>
            </a:avLst>
          </a:prstGeom>
          <a:blipFill>
            <a:blip r:embed="rId3"/>
            <a:stretch>
              <a:fillRect/>
            </a:stretch>
          </a:blipFill>
        </p:spPr>
        <p:txBody>
          <a:bodyPr lIns="180000" tIns="900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ext Placeholder 30">
            <a:extLst>
              <a:ext uri="{FF2B5EF4-FFF2-40B4-BE49-F238E27FC236}">
                <a16:creationId xmlns:a16="http://schemas.microsoft.com/office/drawing/2014/main" id="{F7F185CB-845F-63C3-EBD4-679C5FBE5FE7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24250" y="2489588"/>
            <a:ext cx="2368800" cy="554038"/>
          </a:xfrm>
        </p:spPr>
        <p:txBody>
          <a:bodyPr lIns="252000" rIns="180000" anchor="b"/>
          <a:lstStyle>
            <a:lvl1pPr>
              <a:defRPr sz="20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F028680-651D-A946-13E2-F3BD23342F1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210301" y="2152066"/>
            <a:ext cx="2368800" cy="3829634"/>
          </a:xfrm>
          <a:prstGeom prst="roundRect">
            <a:avLst>
              <a:gd name="adj" fmla="val 11511"/>
            </a:avLst>
          </a:prstGeom>
          <a:blipFill>
            <a:blip r:embed="rId3"/>
            <a:stretch>
              <a:fillRect/>
            </a:stretch>
          </a:blipFill>
        </p:spPr>
        <p:txBody>
          <a:bodyPr lIns="180000" tIns="900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4" name="Text Placeholder 30">
            <a:extLst>
              <a:ext uri="{FF2B5EF4-FFF2-40B4-BE49-F238E27FC236}">
                <a16:creationId xmlns:a16="http://schemas.microsoft.com/office/drawing/2014/main" id="{DA0C45BC-44EC-A739-A73C-BE36960E0B92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210300" y="2489588"/>
            <a:ext cx="2368800" cy="554038"/>
          </a:xfrm>
        </p:spPr>
        <p:txBody>
          <a:bodyPr lIns="252000" rIns="180000" anchor="b"/>
          <a:lstStyle>
            <a:lvl1pPr>
              <a:defRPr sz="20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B24EECBA-E221-E778-9664-529EDFB420D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8896351" y="2152066"/>
            <a:ext cx="2368800" cy="3829634"/>
          </a:xfrm>
          <a:prstGeom prst="roundRect">
            <a:avLst>
              <a:gd name="adj" fmla="val 11511"/>
            </a:avLst>
          </a:prstGeom>
          <a:blipFill>
            <a:blip r:embed="rId3"/>
            <a:stretch>
              <a:fillRect/>
            </a:stretch>
          </a:blipFill>
        </p:spPr>
        <p:txBody>
          <a:bodyPr lIns="180000" tIns="900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6" name="Text Placeholder 30">
            <a:extLst>
              <a:ext uri="{FF2B5EF4-FFF2-40B4-BE49-F238E27FC236}">
                <a16:creationId xmlns:a16="http://schemas.microsoft.com/office/drawing/2014/main" id="{8B61463E-4292-61EF-1735-D1AF163A22F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896350" y="2489588"/>
            <a:ext cx="2368800" cy="554038"/>
          </a:xfrm>
        </p:spPr>
        <p:txBody>
          <a:bodyPr lIns="252000" rIns="180000" anchor="b"/>
          <a:lstStyle>
            <a:lvl1pPr>
              <a:defRPr sz="20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74510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Boxes Horizontal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BDEBBA53-A5FE-5B8D-8AC2-BA96D335390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199" y="2152066"/>
            <a:ext cx="5104800" cy="1733016"/>
          </a:xfrm>
          <a:prstGeom prst="roundRect">
            <a:avLst>
              <a:gd name="adj" fmla="val 15563"/>
            </a:avLst>
          </a:prstGeom>
          <a:blipFill>
            <a:blip r:embed="rId3"/>
            <a:stretch>
              <a:fillRect/>
            </a:stretch>
          </a:blipFill>
        </p:spPr>
        <p:txBody>
          <a:bodyPr lIns="180000" tIns="648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8" name="Text Placeholder 30">
            <a:extLst>
              <a:ext uri="{FF2B5EF4-FFF2-40B4-BE49-F238E27FC236}">
                <a16:creationId xmlns:a16="http://schemas.microsoft.com/office/drawing/2014/main" id="{CF2BE49D-530F-35CF-F543-44CB78D609A5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38201" y="2152067"/>
            <a:ext cx="5104798" cy="667334"/>
          </a:xfrm>
        </p:spPr>
        <p:txBody>
          <a:bodyPr lIns="252000" rIns="180000" anchor="b"/>
          <a:lstStyle>
            <a:lvl1pPr>
              <a:defRPr sz="20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11AC7068-F00A-6314-9D26-D1312485708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626AF-CED2-2D5D-13B8-6C98BC4BD376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E1ABE8-960C-32ED-6FA9-C075F4EBBB3D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6D6D8E26-6447-453F-A809-1368E39AB9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48999" y="2152066"/>
            <a:ext cx="5104800" cy="1733016"/>
          </a:xfrm>
          <a:prstGeom prst="roundRect">
            <a:avLst>
              <a:gd name="adj" fmla="val 15563"/>
            </a:avLst>
          </a:prstGeom>
          <a:blipFill>
            <a:blip r:embed="rId3"/>
            <a:stretch>
              <a:fillRect/>
            </a:stretch>
          </a:blipFill>
        </p:spPr>
        <p:txBody>
          <a:bodyPr lIns="180000" tIns="648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0" name="Text Placeholder 30">
            <a:extLst>
              <a:ext uri="{FF2B5EF4-FFF2-40B4-BE49-F238E27FC236}">
                <a16:creationId xmlns:a16="http://schemas.microsoft.com/office/drawing/2014/main" id="{F70EBBD3-EA22-95C5-1B96-1592CD3B1B6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249001" y="2152067"/>
            <a:ext cx="5104798" cy="667334"/>
          </a:xfrm>
        </p:spPr>
        <p:txBody>
          <a:bodyPr lIns="252000" rIns="180000" anchor="b"/>
          <a:lstStyle>
            <a:lvl1pPr>
              <a:defRPr sz="20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21" name="Text Placeholder 8">
            <a:extLst>
              <a:ext uri="{FF2B5EF4-FFF2-40B4-BE49-F238E27FC236}">
                <a16:creationId xmlns:a16="http://schemas.microsoft.com/office/drawing/2014/main" id="{60EAF02E-AB48-F8F3-B708-BC44F62E0588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38199" y="4119819"/>
            <a:ext cx="5104800" cy="1733016"/>
          </a:xfrm>
          <a:prstGeom prst="roundRect">
            <a:avLst>
              <a:gd name="adj" fmla="val 15563"/>
            </a:avLst>
          </a:prstGeom>
          <a:blipFill>
            <a:blip r:embed="rId3"/>
            <a:stretch>
              <a:fillRect/>
            </a:stretch>
          </a:blipFill>
        </p:spPr>
        <p:txBody>
          <a:bodyPr lIns="180000" tIns="648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30">
            <a:extLst>
              <a:ext uri="{FF2B5EF4-FFF2-40B4-BE49-F238E27FC236}">
                <a16:creationId xmlns:a16="http://schemas.microsoft.com/office/drawing/2014/main" id="{ABC2F48F-B5C5-6DCF-8E4B-D695D2DCABD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38201" y="4119820"/>
            <a:ext cx="5104798" cy="667334"/>
          </a:xfrm>
        </p:spPr>
        <p:txBody>
          <a:bodyPr lIns="252000" rIns="180000" anchor="b"/>
          <a:lstStyle>
            <a:lvl1pPr>
              <a:defRPr sz="20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2ED611DE-11E9-3004-B2AE-7BC1415327E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248999" y="4119819"/>
            <a:ext cx="5104800" cy="1733016"/>
          </a:xfrm>
          <a:prstGeom prst="roundRect">
            <a:avLst>
              <a:gd name="adj" fmla="val 15563"/>
            </a:avLst>
          </a:prstGeom>
          <a:blipFill>
            <a:blip r:embed="rId3"/>
            <a:stretch>
              <a:fillRect/>
            </a:stretch>
          </a:blipFill>
        </p:spPr>
        <p:txBody>
          <a:bodyPr lIns="180000" tIns="648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6" name="Text Placeholder 30">
            <a:extLst>
              <a:ext uri="{FF2B5EF4-FFF2-40B4-BE49-F238E27FC236}">
                <a16:creationId xmlns:a16="http://schemas.microsoft.com/office/drawing/2014/main" id="{94D18DB3-B2D4-8D1A-79D2-F82FCB6344A0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249001" y="4119820"/>
            <a:ext cx="5104798" cy="667334"/>
          </a:xfrm>
        </p:spPr>
        <p:txBody>
          <a:bodyPr lIns="252000" rIns="180000" anchor="b"/>
          <a:lstStyle>
            <a:lvl1pPr>
              <a:defRPr sz="20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74986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Boxe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BDEBBA53-A5FE-5B8D-8AC2-BA96D335390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1" y="2152066"/>
            <a:ext cx="1821600" cy="3829634"/>
          </a:xfrm>
          <a:prstGeom prst="roundRect">
            <a:avLst>
              <a:gd name="adj" fmla="val 14969"/>
            </a:avLst>
          </a:prstGeom>
          <a:blipFill>
            <a:blip r:embed="rId3"/>
            <a:stretch>
              <a:fillRect/>
            </a:stretch>
          </a:blipFill>
        </p:spPr>
        <p:txBody>
          <a:bodyPr lIns="108000" tIns="684000" rIns="180000" bIns="180000"/>
          <a:lstStyle>
            <a:lvl1pPr>
              <a:defRPr sz="1400">
                <a:solidFill>
                  <a:schemeClr val="bg2"/>
                </a:solidFill>
              </a:defRPr>
            </a:lvl1pPr>
            <a:lvl2pPr>
              <a:defRPr sz="1400">
                <a:solidFill>
                  <a:schemeClr val="bg2"/>
                </a:solidFill>
              </a:defRPr>
            </a:lvl2pPr>
            <a:lvl3pPr>
              <a:defRPr sz="1200">
                <a:solidFill>
                  <a:schemeClr val="bg2"/>
                </a:solidFill>
              </a:defRPr>
            </a:lvl3pPr>
            <a:lvl4pPr>
              <a:defRPr sz="1100">
                <a:solidFill>
                  <a:schemeClr val="bg2"/>
                </a:solidFill>
              </a:defRPr>
            </a:lvl4pPr>
            <a:lvl5pPr>
              <a:defRPr sz="105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9" name="Text Placeholder 30">
            <a:extLst>
              <a:ext uri="{FF2B5EF4-FFF2-40B4-BE49-F238E27FC236}">
                <a16:creationId xmlns:a16="http://schemas.microsoft.com/office/drawing/2014/main" id="{2F2B9B6D-AAD4-5CA2-9E76-09F460C0C4D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38201" y="2333853"/>
            <a:ext cx="1821599" cy="559658"/>
          </a:xfrm>
        </p:spPr>
        <p:txBody>
          <a:bodyPr lIns="180000" rIns="180000" anchor="b"/>
          <a:lstStyle>
            <a:lvl1pPr>
              <a:defRPr sz="16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E4E844D5-A7CA-99F0-9D8C-F9E5CA9D130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5225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792543-5B80-BEB1-F2EA-DD91C730994E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A150F7-5DAD-6A1A-A40E-FB4B9BB7D000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FC704884-DCD3-892A-9B13-2C89D0E5DD0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2971801" y="2152066"/>
            <a:ext cx="1821600" cy="3829634"/>
          </a:xfrm>
          <a:prstGeom prst="roundRect">
            <a:avLst>
              <a:gd name="adj" fmla="val 14969"/>
            </a:avLst>
          </a:prstGeom>
          <a:blipFill>
            <a:blip r:embed="rId3"/>
            <a:stretch>
              <a:fillRect/>
            </a:stretch>
          </a:blipFill>
        </p:spPr>
        <p:txBody>
          <a:bodyPr lIns="108000" tIns="684000" rIns="180000" bIns="180000"/>
          <a:lstStyle>
            <a:lvl1pPr>
              <a:defRPr sz="1400">
                <a:solidFill>
                  <a:schemeClr val="bg2"/>
                </a:solidFill>
              </a:defRPr>
            </a:lvl1pPr>
            <a:lvl2pPr>
              <a:defRPr sz="1400">
                <a:solidFill>
                  <a:schemeClr val="bg2"/>
                </a:solidFill>
              </a:defRPr>
            </a:lvl2pPr>
            <a:lvl3pPr>
              <a:defRPr sz="1200">
                <a:solidFill>
                  <a:schemeClr val="bg2"/>
                </a:solidFill>
              </a:defRPr>
            </a:lvl3pPr>
            <a:lvl4pPr>
              <a:defRPr sz="1100">
                <a:solidFill>
                  <a:schemeClr val="bg2"/>
                </a:solidFill>
              </a:defRPr>
            </a:lvl4pPr>
            <a:lvl5pPr>
              <a:defRPr sz="105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6" name="Text Placeholder 30">
            <a:extLst>
              <a:ext uri="{FF2B5EF4-FFF2-40B4-BE49-F238E27FC236}">
                <a16:creationId xmlns:a16="http://schemas.microsoft.com/office/drawing/2014/main" id="{6EF0DA0B-1263-DC77-821A-2B221E00365C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2971801" y="2333853"/>
            <a:ext cx="1821599" cy="559658"/>
          </a:xfrm>
        </p:spPr>
        <p:txBody>
          <a:bodyPr lIns="180000" rIns="180000" anchor="b"/>
          <a:lstStyle>
            <a:lvl1pPr>
              <a:defRPr sz="16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398D60A0-AD2F-16D4-C603-A1C8EFF7E17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05401" y="2152066"/>
            <a:ext cx="1821600" cy="3829634"/>
          </a:xfrm>
          <a:prstGeom prst="roundRect">
            <a:avLst>
              <a:gd name="adj" fmla="val 14969"/>
            </a:avLst>
          </a:prstGeom>
          <a:blipFill>
            <a:blip r:embed="rId3"/>
            <a:stretch>
              <a:fillRect/>
            </a:stretch>
          </a:blipFill>
        </p:spPr>
        <p:txBody>
          <a:bodyPr lIns="108000" tIns="684000" rIns="180000" bIns="180000"/>
          <a:lstStyle>
            <a:lvl1pPr>
              <a:defRPr sz="1400">
                <a:solidFill>
                  <a:schemeClr val="bg2"/>
                </a:solidFill>
              </a:defRPr>
            </a:lvl1pPr>
            <a:lvl2pPr>
              <a:defRPr sz="1400">
                <a:solidFill>
                  <a:schemeClr val="bg2"/>
                </a:solidFill>
              </a:defRPr>
            </a:lvl2pPr>
            <a:lvl3pPr>
              <a:defRPr sz="1200">
                <a:solidFill>
                  <a:schemeClr val="bg2"/>
                </a:solidFill>
              </a:defRPr>
            </a:lvl3pPr>
            <a:lvl4pPr>
              <a:defRPr sz="1100">
                <a:solidFill>
                  <a:schemeClr val="bg2"/>
                </a:solidFill>
              </a:defRPr>
            </a:lvl4pPr>
            <a:lvl5pPr>
              <a:defRPr sz="105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30">
            <a:extLst>
              <a:ext uri="{FF2B5EF4-FFF2-40B4-BE49-F238E27FC236}">
                <a16:creationId xmlns:a16="http://schemas.microsoft.com/office/drawing/2014/main" id="{2422F388-A450-92D3-B8B1-FC66F26B3DD6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105401" y="2333853"/>
            <a:ext cx="1821599" cy="559658"/>
          </a:xfrm>
        </p:spPr>
        <p:txBody>
          <a:bodyPr lIns="180000" rIns="180000" anchor="b"/>
          <a:lstStyle>
            <a:lvl1pPr>
              <a:defRPr sz="16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9C4304D0-CC18-235F-383C-D42A872D5392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239001" y="2152066"/>
            <a:ext cx="1821600" cy="3829634"/>
          </a:xfrm>
          <a:prstGeom prst="roundRect">
            <a:avLst>
              <a:gd name="adj" fmla="val 14969"/>
            </a:avLst>
          </a:prstGeom>
          <a:blipFill>
            <a:blip r:embed="rId3"/>
            <a:stretch>
              <a:fillRect/>
            </a:stretch>
          </a:blipFill>
        </p:spPr>
        <p:txBody>
          <a:bodyPr lIns="108000" tIns="684000" rIns="180000" bIns="180000"/>
          <a:lstStyle>
            <a:lvl1pPr>
              <a:defRPr sz="1400">
                <a:solidFill>
                  <a:schemeClr val="bg2"/>
                </a:solidFill>
              </a:defRPr>
            </a:lvl1pPr>
            <a:lvl2pPr>
              <a:defRPr sz="1400">
                <a:solidFill>
                  <a:schemeClr val="bg2"/>
                </a:solidFill>
              </a:defRPr>
            </a:lvl2pPr>
            <a:lvl3pPr>
              <a:defRPr sz="1200">
                <a:solidFill>
                  <a:schemeClr val="bg2"/>
                </a:solidFill>
              </a:defRPr>
            </a:lvl3pPr>
            <a:lvl4pPr>
              <a:defRPr sz="1100">
                <a:solidFill>
                  <a:schemeClr val="bg2"/>
                </a:solidFill>
              </a:defRPr>
            </a:lvl4pPr>
            <a:lvl5pPr>
              <a:defRPr sz="105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0" name="Text Placeholder 30">
            <a:extLst>
              <a:ext uri="{FF2B5EF4-FFF2-40B4-BE49-F238E27FC236}">
                <a16:creationId xmlns:a16="http://schemas.microsoft.com/office/drawing/2014/main" id="{D5046499-1B30-C38E-E29C-9FC9FA3D3FDD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239001" y="2333853"/>
            <a:ext cx="1821599" cy="559658"/>
          </a:xfrm>
        </p:spPr>
        <p:txBody>
          <a:bodyPr lIns="180000" rIns="180000" anchor="b"/>
          <a:lstStyle>
            <a:lvl1pPr>
              <a:defRPr sz="16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1397A551-A784-4ECF-9634-50DD50AF35A7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372601" y="2152066"/>
            <a:ext cx="1821600" cy="3829634"/>
          </a:xfrm>
          <a:prstGeom prst="roundRect">
            <a:avLst>
              <a:gd name="adj" fmla="val 14969"/>
            </a:avLst>
          </a:prstGeom>
          <a:blipFill>
            <a:blip r:embed="rId3"/>
            <a:stretch>
              <a:fillRect/>
            </a:stretch>
          </a:blipFill>
        </p:spPr>
        <p:txBody>
          <a:bodyPr lIns="108000" tIns="684000" rIns="180000" bIns="180000"/>
          <a:lstStyle>
            <a:lvl1pPr>
              <a:defRPr sz="1400">
                <a:solidFill>
                  <a:schemeClr val="bg2"/>
                </a:solidFill>
              </a:defRPr>
            </a:lvl1pPr>
            <a:lvl2pPr>
              <a:defRPr sz="1400">
                <a:solidFill>
                  <a:schemeClr val="bg2"/>
                </a:solidFill>
              </a:defRPr>
            </a:lvl2pPr>
            <a:lvl3pPr>
              <a:defRPr sz="1200">
                <a:solidFill>
                  <a:schemeClr val="bg2"/>
                </a:solidFill>
              </a:defRPr>
            </a:lvl3pPr>
            <a:lvl4pPr>
              <a:defRPr sz="1100">
                <a:solidFill>
                  <a:schemeClr val="bg2"/>
                </a:solidFill>
              </a:defRPr>
            </a:lvl4pPr>
            <a:lvl5pPr>
              <a:defRPr sz="105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6" name="Text Placeholder 30">
            <a:extLst>
              <a:ext uri="{FF2B5EF4-FFF2-40B4-BE49-F238E27FC236}">
                <a16:creationId xmlns:a16="http://schemas.microsoft.com/office/drawing/2014/main" id="{91DD66DD-F9BE-C8BF-6975-E8B14791569F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372601" y="2333853"/>
            <a:ext cx="1821599" cy="559658"/>
          </a:xfrm>
        </p:spPr>
        <p:txBody>
          <a:bodyPr lIns="180000" rIns="180000" anchor="b"/>
          <a:lstStyle>
            <a:lvl1pPr>
              <a:defRPr sz="16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22225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Boxe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878477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529A8271-1134-27F4-2621-E8E2EC994D7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1" y="2152066"/>
            <a:ext cx="3283200" cy="1733017"/>
          </a:xfrm>
          <a:prstGeom prst="roundRect">
            <a:avLst>
              <a:gd name="adj" fmla="val 15816"/>
            </a:avLst>
          </a:prstGeom>
          <a:blipFill>
            <a:blip r:embed="rId3"/>
            <a:stretch>
              <a:fillRect/>
            </a:stretch>
          </a:blipFill>
        </p:spPr>
        <p:txBody>
          <a:bodyPr lIns="144000" tIns="576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659D2566-80C5-BA15-054B-811CB77B15E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38200" y="2395288"/>
            <a:ext cx="3283201" cy="428060"/>
          </a:xfrm>
        </p:spPr>
        <p:txBody>
          <a:bodyPr lIns="216000" rIns="180000" anchor="b"/>
          <a:lstStyle>
            <a:lvl1pPr>
              <a:defRPr sz="18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117822DD-1DE8-2D4C-B7C0-9FD2856655E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8784771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F0C7C1-2EDF-53FE-0EE4-801F49BD9C93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821627-CD97-A1AC-E7DF-A3BD99135986}"/>
              </a:ext>
            </a:extLst>
          </p:cNvPr>
          <p:cNvSpPr>
            <a:spLocks noGrp="1"/>
          </p:cNvSpPr>
          <p:nvPr>
            <p:ph type="sldNum" sz="quarter" idx="35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EAF651C0-94C2-2320-EADB-BAE3F1610F9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454400" y="2154674"/>
            <a:ext cx="3283200" cy="1733017"/>
          </a:xfrm>
          <a:prstGeom prst="roundRect">
            <a:avLst>
              <a:gd name="adj" fmla="val 15816"/>
            </a:avLst>
          </a:prstGeom>
          <a:blipFill>
            <a:blip r:embed="rId3"/>
            <a:stretch>
              <a:fillRect/>
            </a:stretch>
          </a:blipFill>
        </p:spPr>
        <p:txBody>
          <a:bodyPr lIns="144000" tIns="576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30">
            <a:extLst>
              <a:ext uri="{FF2B5EF4-FFF2-40B4-BE49-F238E27FC236}">
                <a16:creationId xmlns:a16="http://schemas.microsoft.com/office/drawing/2014/main" id="{7F3CE9AA-FD65-0232-7DE0-4EE6BD21E775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454399" y="2397896"/>
            <a:ext cx="3283201" cy="428060"/>
          </a:xfrm>
        </p:spPr>
        <p:txBody>
          <a:bodyPr lIns="216000" rIns="180000" anchor="b"/>
          <a:lstStyle>
            <a:lvl1pPr>
              <a:defRPr sz="18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827765-0D1F-718F-A119-46DD90CBC8D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70599" y="2157282"/>
            <a:ext cx="3283200" cy="1733017"/>
          </a:xfrm>
          <a:prstGeom prst="roundRect">
            <a:avLst>
              <a:gd name="adj" fmla="val 15816"/>
            </a:avLst>
          </a:prstGeom>
          <a:blipFill>
            <a:blip r:embed="rId3"/>
            <a:stretch>
              <a:fillRect/>
            </a:stretch>
          </a:blipFill>
        </p:spPr>
        <p:txBody>
          <a:bodyPr lIns="144000" tIns="576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0" name="Text Placeholder 30">
            <a:extLst>
              <a:ext uri="{FF2B5EF4-FFF2-40B4-BE49-F238E27FC236}">
                <a16:creationId xmlns:a16="http://schemas.microsoft.com/office/drawing/2014/main" id="{71D72FD8-D8AB-D823-F608-735668FCD53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8070598" y="2400504"/>
            <a:ext cx="3283201" cy="428060"/>
          </a:xfrm>
        </p:spPr>
        <p:txBody>
          <a:bodyPr lIns="216000" rIns="180000" anchor="b"/>
          <a:lstStyle>
            <a:lvl1pPr>
              <a:defRPr sz="18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21" name="Text Placeholder 8">
            <a:extLst>
              <a:ext uri="{FF2B5EF4-FFF2-40B4-BE49-F238E27FC236}">
                <a16:creationId xmlns:a16="http://schemas.microsoft.com/office/drawing/2014/main" id="{E9A291DA-9E20-360B-6CA8-3770B28DB21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38200" y="4138057"/>
            <a:ext cx="3283200" cy="1733017"/>
          </a:xfrm>
          <a:prstGeom prst="roundRect">
            <a:avLst>
              <a:gd name="adj" fmla="val 15816"/>
            </a:avLst>
          </a:prstGeom>
          <a:blipFill>
            <a:blip r:embed="rId3"/>
            <a:stretch>
              <a:fillRect/>
            </a:stretch>
          </a:blipFill>
        </p:spPr>
        <p:txBody>
          <a:bodyPr lIns="144000" tIns="576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30">
            <a:extLst>
              <a:ext uri="{FF2B5EF4-FFF2-40B4-BE49-F238E27FC236}">
                <a16:creationId xmlns:a16="http://schemas.microsoft.com/office/drawing/2014/main" id="{663313BA-9FF9-1C3E-5AF2-50C4D23DF957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838199" y="4381279"/>
            <a:ext cx="3283201" cy="428060"/>
          </a:xfrm>
        </p:spPr>
        <p:txBody>
          <a:bodyPr lIns="216000" rIns="180000" anchor="b"/>
          <a:lstStyle>
            <a:lvl1pPr>
              <a:defRPr sz="18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AF7D71D7-13DB-CEE4-A487-9AAC9E2B399D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454399" y="4140665"/>
            <a:ext cx="3283200" cy="1733017"/>
          </a:xfrm>
          <a:prstGeom prst="roundRect">
            <a:avLst>
              <a:gd name="adj" fmla="val 15816"/>
            </a:avLst>
          </a:prstGeom>
          <a:blipFill>
            <a:blip r:embed="rId3"/>
            <a:stretch>
              <a:fillRect/>
            </a:stretch>
          </a:blipFill>
        </p:spPr>
        <p:txBody>
          <a:bodyPr lIns="144000" tIns="576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7" name="Text Placeholder 30">
            <a:extLst>
              <a:ext uri="{FF2B5EF4-FFF2-40B4-BE49-F238E27FC236}">
                <a16:creationId xmlns:a16="http://schemas.microsoft.com/office/drawing/2014/main" id="{AF58E313-FB60-DCD2-305A-8CD57BDA89EE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454398" y="4383887"/>
            <a:ext cx="3283201" cy="428060"/>
          </a:xfrm>
        </p:spPr>
        <p:txBody>
          <a:bodyPr lIns="216000" rIns="180000" anchor="b"/>
          <a:lstStyle>
            <a:lvl1pPr>
              <a:defRPr sz="18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847D4B79-F5AC-B589-00DF-B8390AF403ED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070598" y="4143273"/>
            <a:ext cx="3283200" cy="1733017"/>
          </a:xfrm>
          <a:prstGeom prst="roundRect">
            <a:avLst>
              <a:gd name="adj" fmla="val 15816"/>
            </a:avLst>
          </a:prstGeom>
          <a:blipFill>
            <a:blip r:embed="rId3"/>
            <a:stretch>
              <a:fillRect/>
            </a:stretch>
          </a:blipFill>
        </p:spPr>
        <p:txBody>
          <a:bodyPr lIns="144000" tIns="576000" rIns="180000" bIns="180000"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9" name="Text Placeholder 30">
            <a:extLst>
              <a:ext uri="{FF2B5EF4-FFF2-40B4-BE49-F238E27FC236}">
                <a16:creationId xmlns:a16="http://schemas.microsoft.com/office/drawing/2014/main" id="{3989A877-B4DB-986C-B776-F63EA890C4C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070597" y="4386495"/>
            <a:ext cx="3283201" cy="428060"/>
          </a:xfrm>
        </p:spPr>
        <p:txBody>
          <a:bodyPr lIns="216000" rIns="180000" anchor="b"/>
          <a:lstStyle>
            <a:lvl1pPr>
              <a:defRPr sz="1800" b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Insert heading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60378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Text w/ Image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407EC285-1202-9E1C-0C55-D030DBD0206B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015779" y="1596569"/>
            <a:ext cx="6176220" cy="5261433"/>
          </a:xfrm>
          <a:custGeom>
            <a:avLst/>
            <a:gdLst>
              <a:gd name="connsiteX0" fmla="*/ 6176220 w 6176220"/>
              <a:gd name="connsiteY0" fmla="*/ 0 h 5261433"/>
              <a:gd name="connsiteX1" fmla="*/ 6176220 w 6176220"/>
              <a:gd name="connsiteY1" fmla="*/ 5261433 h 5261433"/>
              <a:gd name="connsiteX2" fmla="*/ 0 w 6176220"/>
              <a:gd name="connsiteY2" fmla="*/ 5261433 h 5261433"/>
              <a:gd name="connsiteX3" fmla="*/ 4461 w 6176220"/>
              <a:gd name="connsiteY3" fmla="*/ 5245735 h 5261433"/>
              <a:gd name="connsiteX4" fmla="*/ 6092534 w 6176220"/>
              <a:gd name="connsiteY4" fmla="*/ 10617 h 5261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76220" h="5261433">
                <a:moveTo>
                  <a:pt x="6176220" y="0"/>
                </a:moveTo>
                <a:lnTo>
                  <a:pt x="6176220" y="5261433"/>
                </a:lnTo>
                <a:lnTo>
                  <a:pt x="0" y="5261433"/>
                </a:lnTo>
                <a:lnTo>
                  <a:pt x="4461" y="5245735"/>
                </a:lnTo>
                <a:cubicBezTo>
                  <a:pt x="853340" y="2518582"/>
                  <a:pt x="3203647" y="451360"/>
                  <a:pt x="6092534" y="10617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 anchor="ctr">
            <a:noAutofit/>
          </a:bodyPr>
          <a:lstStyle>
            <a:lvl1pPr algn="r">
              <a:defRPr/>
            </a:lvl1pPr>
          </a:lstStyle>
          <a:p>
            <a:r>
              <a:rPr lang="en-GB"/>
              <a:t>Click icon to 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493486"/>
            <a:ext cx="5257800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0713AAD-6463-190E-0389-8DDAD8B0D60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2152066"/>
            <a:ext cx="4416459" cy="382963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FAA78563-DDDF-DEC8-3A7B-E24661B25D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1" y="1136650"/>
            <a:ext cx="5257800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234260-8881-01C6-7C74-D0117EAC2F4C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5DDE8C4-7C3D-B5CC-E46A-39FCEF839EE8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4926" t="53903" r="72361" b="40747"/>
          <a:stretch/>
        </p:blipFill>
        <p:spPr>
          <a:xfrm>
            <a:off x="0" y="1"/>
            <a:ext cx="1422400" cy="194491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4A69CA-C7B6-7D27-11D2-DFE65036D32D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0399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Half Text w/ Image Dar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BEF2ABE-E137-45FF-BBC3-419AC1F07185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015779" y="1596569"/>
            <a:ext cx="6176220" cy="5261433"/>
          </a:xfrm>
          <a:custGeom>
            <a:avLst/>
            <a:gdLst>
              <a:gd name="connsiteX0" fmla="*/ 6176220 w 6176220"/>
              <a:gd name="connsiteY0" fmla="*/ 0 h 5261433"/>
              <a:gd name="connsiteX1" fmla="*/ 6176220 w 6176220"/>
              <a:gd name="connsiteY1" fmla="*/ 5261433 h 5261433"/>
              <a:gd name="connsiteX2" fmla="*/ 0 w 6176220"/>
              <a:gd name="connsiteY2" fmla="*/ 5261433 h 5261433"/>
              <a:gd name="connsiteX3" fmla="*/ 4461 w 6176220"/>
              <a:gd name="connsiteY3" fmla="*/ 5245735 h 5261433"/>
              <a:gd name="connsiteX4" fmla="*/ 6092534 w 6176220"/>
              <a:gd name="connsiteY4" fmla="*/ 10617 h 5261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76220" h="5261433">
                <a:moveTo>
                  <a:pt x="6176220" y="0"/>
                </a:moveTo>
                <a:lnTo>
                  <a:pt x="6176220" y="5261433"/>
                </a:lnTo>
                <a:lnTo>
                  <a:pt x="0" y="5261433"/>
                </a:lnTo>
                <a:lnTo>
                  <a:pt x="4461" y="5245735"/>
                </a:lnTo>
                <a:cubicBezTo>
                  <a:pt x="853340" y="2518582"/>
                  <a:pt x="3203647" y="451360"/>
                  <a:pt x="6092534" y="10617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 anchor="ctr">
            <a:noAutofit/>
          </a:bodyPr>
          <a:lstStyle>
            <a:lvl1pPr algn="r">
              <a:defRPr/>
            </a:lvl1pPr>
          </a:lstStyle>
          <a:p>
            <a:r>
              <a:rPr lang="en-GB"/>
              <a:t>Click icon to insert image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D8A53C7-0F96-1D34-8056-8FD671F4D53F}"/>
              </a:ext>
            </a:extLst>
          </p:cNvPr>
          <p:cNvSpPr/>
          <p:nvPr userDrawn="1"/>
        </p:nvSpPr>
        <p:spPr>
          <a:xfrm>
            <a:off x="1" y="-283"/>
            <a:ext cx="813746" cy="1695527"/>
          </a:xfrm>
          <a:custGeom>
            <a:avLst/>
            <a:gdLst>
              <a:gd name="connsiteX0" fmla="*/ 0 w 813746"/>
              <a:gd name="connsiteY0" fmla="*/ 0 h 1695527"/>
              <a:gd name="connsiteX1" fmla="*/ 813746 w 813746"/>
              <a:gd name="connsiteY1" fmla="*/ 0 h 1695527"/>
              <a:gd name="connsiteX2" fmla="*/ 659995 w 813746"/>
              <a:gd name="connsiteY2" fmla="*/ 279375 h 1695527"/>
              <a:gd name="connsiteX3" fmla="*/ 144287 w 813746"/>
              <a:gd name="connsiteY3" fmla="*/ 1355076 h 1695527"/>
              <a:gd name="connsiteX4" fmla="*/ 0 w 813746"/>
              <a:gd name="connsiteY4" fmla="*/ 1695527 h 1695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3746" h="1695527">
                <a:moveTo>
                  <a:pt x="0" y="0"/>
                </a:moveTo>
                <a:lnTo>
                  <a:pt x="813746" y="0"/>
                </a:lnTo>
                <a:lnTo>
                  <a:pt x="659995" y="279375"/>
                </a:lnTo>
                <a:cubicBezTo>
                  <a:pt x="477999" y="630559"/>
                  <a:pt x="306010" y="989217"/>
                  <a:pt x="144287" y="1355076"/>
                </a:cubicBezTo>
                <a:lnTo>
                  <a:pt x="0" y="1695527"/>
                </a:lnTo>
                <a:close/>
              </a:path>
            </a:pathLst>
          </a:custGeom>
          <a:solidFill>
            <a:schemeClr val="accent1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C1203-33B2-BB46-0A00-C8481DF072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493486"/>
            <a:ext cx="5257800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0713AAD-6463-190E-0389-8DDAD8B0D60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2152066"/>
            <a:ext cx="4416459" cy="382963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FAA78563-DDDF-DEC8-3A7B-E24661B25D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1" y="1136650"/>
            <a:ext cx="5257800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4A69CA-C7B6-7D27-11D2-DFE65036D32D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234260-8881-01C6-7C74-D0117EAC2F4C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5CEE986-0182-9A59-D56E-B68B4625A6F0}"/>
              </a:ext>
            </a:extLst>
          </p:cNvPr>
          <p:cNvGrpSpPr/>
          <p:nvPr userDrawn="1"/>
        </p:nvGrpSpPr>
        <p:grpSpPr>
          <a:xfrm>
            <a:off x="10938781" y="217680"/>
            <a:ext cx="1000917" cy="593746"/>
            <a:chOff x="4773612" y="2638424"/>
            <a:chExt cx="7117555" cy="4222146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1FA82A5-07A9-DB87-9353-CEC58A308EBE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C859572-7821-1F21-279B-2F0E2B85D736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152D052-3107-072D-F2EC-D40E4CC20053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C02460-5645-0FA0-7E17-305D68B76AE7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CD95D37-4521-3A28-3B0C-E6ADACF66B19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647BC1-3DEF-2B58-C08C-E41B9C6170F6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D9351BA-D539-2F24-45DE-AC232A2F3C37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935942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V Mock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AB25D54-C773-C9D3-B993-EE1BD5BDB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493486"/>
            <a:ext cx="4354711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4F2D5CA7-DF96-3939-F9B8-AF822B8F8F0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2152066"/>
            <a:ext cx="3238500" cy="382963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119F554D-4023-FA4E-A5AC-C39F1164A6C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1" y="1136650"/>
            <a:ext cx="4354711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A4BC1F-E70D-CB01-BF65-B54CD58FAF4C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A8C091-DC1C-335B-7297-9201FFF2232B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 Placeholder 31">
            <a:extLst>
              <a:ext uri="{FF2B5EF4-FFF2-40B4-BE49-F238E27FC236}">
                <a16:creationId xmlns:a16="http://schemas.microsoft.com/office/drawing/2014/main" id="{39A54021-0499-8A2D-EDE6-F9C7DFF6C72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938781" y="217680"/>
            <a:ext cx="1000917" cy="593746"/>
          </a:xfr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 </a:t>
            </a:r>
            <a:endParaRPr lang="en-GB"/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7F2092DA-0F68-ED1B-16E2-40C4066920F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3540129">
            <a:off x="5837077" y="1999309"/>
            <a:ext cx="5736944" cy="5736944"/>
          </a:xfrm>
          <a:custGeom>
            <a:avLst/>
            <a:gdLst>
              <a:gd name="connsiteX0" fmla="*/ 5736944 w 5736944"/>
              <a:gd name="connsiteY0" fmla="*/ 5736944 h 5736944"/>
              <a:gd name="connsiteX1" fmla="*/ 815542 w 5736944"/>
              <a:gd name="connsiteY1" fmla="*/ 5736944 h 5736944"/>
              <a:gd name="connsiteX2" fmla="*/ 0 w 5736944"/>
              <a:gd name="connsiteY2" fmla="*/ 4940223 h 5736944"/>
              <a:gd name="connsiteX3" fmla="*/ 0 w 5736944"/>
              <a:gd name="connsiteY3" fmla="*/ 0 h 5736944"/>
              <a:gd name="connsiteX4" fmla="*/ 5736944 w 5736944"/>
              <a:gd name="connsiteY4" fmla="*/ 0 h 573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36944" h="5736944">
                <a:moveTo>
                  <a:pt x="5736944" y="5736944"/>
                </a:moveTo>
                <a:lnTo>
                  <a:pt x="815542" y="5736944"/>
                </a:lnTo>
                <a:lnTo>
                  <a:pt x="0" y="4940223"/>
                </a:lnTo>
                <a:lnTo>
                  <a:pt x="0" y="0"/>
                </a:lnTo>
                <a:lnTo>
                  <a:pt x="5736944" y="0"/>
                </a:lnTo>
                <a:close/>
              </a:path>
            </a:pathLst>
          </a:custGeom>
        </p:spPr>
      </p:pic>
      <p:pic>
        <p:nvPicPr>
          <p:cNvPr id="2" name="object 4">
            <a:extLst>
              <a:ext uri="{FF2B5EF4-FFF2-40B4-BE49-F238E27FC236}">
                <a16:creationId xmlns:a16="http://schemas.microsoft.com/office/drawing/2014/main" id="{FA391B80-0A9A-A4F0-C20B-BBAE7FDA77BB}"/>
              </a:ext>
            </a:extLst>
          </p:cNvPr>
          <p:cNvPicPr/>
          <p:nvPr userDrawn="1"/>
        </p:nvPicPr>
        <p:blipFill>
          <a:blip r:embed="rId5" cstate="print"/>
          <a:stretch>
            <a:fillRect/>
          </a:stretch>
        </p:blipFill>
        <p:spPr>
          <a:xfrm>
            <a:off x="5554979" y="1012653"/>
            <a:ext cx="6384719" cy="4340051"/>
          </a:xfrm>
          <a:prstGeom prst="rect">
            <a:avLst/>
          </a:prstGeom>
        </p:spPr>
      </p:pic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D8B4900A-8BC0-3EAF-26D2-2AFD03B72E27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711111" y="1165041"/>
            <a:ext cx="6063603" cy="3422834"/>
          </a:xfrm>
        </p:spPr>
        <p:txBody>
          <a:bodyPr bIns="900000" anchor="ctr"/>
          <a:lstStyle>
            <a:lvl1pPr algn="ctr">
              <a:defRPr sz="1400">
                <a:solidFill>
                  <a:schemeClr val="bg2"/>
                </a:solidFill>
              </a:defRPr>
            </a:lvl1pPr>
          </a:lstStyle>
          <a:p>
            <a:r>
              <a:rPr lang="en-GB"/>
              <a:t>Click icon &gt; Insert image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26041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hone Mock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7C154E15-50A9-456A-E5BD-F109B22C2EB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3540129">
            <a:off x="5837077" y="1999309"/>
            <a:ext cx="5736944" cy="5736944"/>
          </a:xfrm>
          <a:custGeom>
            <a:avLst/>
            <a:gdLst>
              <a:gd name="connsiteX0" fmla="*/ 5736944 w 5736944"/>
              <a:gd name="connsiteY0" fmla="*/ 5736944 h 5736944"/>
              <a:gd name="connsiteX1" fmla="*/ 815542 w 5736944"/>
              <a:gd name="connsiteY1" fmla="*/ 5736944 h 5736944"/>
              <a:gd name="connsiteX2" fmla="*/ 0 w 5736944"/>
              <a:gd name="connsiteY2" fmla="*/ 4940223 h 5736944"/>
              <a:gd name="connsiteX3" fmla="*/ 0 w 5736944"/>
              <a:gd name="connsiteY3" fmla="*/ 0 h 5736944"/>
              <a:gd name="connsiteX4" fmla="*/ 5736944 w 5736944"/>
              <a:gd name="connsiteY4" fmla="*/ 0 h 573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36944" h="5736944">
                <a:moveTo>
                  <a:pt x="5736944" y="5736944"/>
                </a:moveTo>
                <a:lnTo>
                  <a:pt x="815542" y="5736944"/>
                </a:lnTo>
                <a:lnTo>
                  <a:pt x="0" y="4940223"/>
                </a:lnTo>
                <a:lnTo>
                  <a:pt x="0" y="0"/>
                </a:lnTo>
                <a:lnTo>
                  <a:pt x="5736944" y="0"/>
                </a:lnTo>
                <a:close/>
              </a:path>
            </a:pathLst>
          </a:cu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AB25D54-C773-C9D3-B993-EE1BD5BDB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493486"/>
            <a:ext cx="4870298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4F2D5CA7-DF96-3939-F9B8-AF822B8F8F0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199" y="2152066"/>
            <a:ext cx="4870298" cy="382963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119F554D-4023-FA4E-A5AC-C39F1164A6C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1" y="1136650"/>
            <a:ext cx="4870298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A4BC1F-E70D-CB01-BF65-B54CD58FAF4C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A8C091-DC1C-335B-7297-9201FFF2232B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 Placeholder 31">
            <a:extLst>
              <a:ext uri="{FF2B5EF4-FFF2-40B4-BE49-F238E27FC236}">
                <a16:creationId xmlns:a16="http://schemas.microsoft.com/office/drawing/2014/main" id="{39A54021-0499-8A2D-EDE6-F9C7DFF6C72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938781" y="217680"/>
            <a:ext cx="1000917" cy="593746"/>
          </a:xfr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 </a:t>
            </a:r>
            <a:endParaRPr lang="en-GB"/>
          </a:p>
        </p:txBody>
      </p:sp>
      <p:grpSp>
        <p:nvGrpSpPr>
          <p:cNvPr id="16" name="Graphic 14">
            <a:extLst>
              <a:ext uri="{FF2B5EF4-FFF2-40B4-BE49-F238E27FC236}">
                <a16:creationId xmlns:a16="http://schemas.microsoft.com/office/drawing/2014/main" id="{612AD163-958A-324D-9222-3325ECE07878}"/>
              </a:ext>
            </a:extLst>
          </p:cNvPr>
          <p:cNvGrpSpPr/>
          <p:nvPr userDrawn="1"/>
        </p:nvGrpSpPr>
        <p:grpSpPr>
          <a:xfrm>
            <a:off x="7205581" y="467384"/>
            <a:ext cx="2912185" cy="5923232"/>
            <a:chOff x="7205581" y="467384"/>
            <a:chExt cx="2912185" cy="5923232"/>
          </a:xfrm>
        </p:grpSpPr>
        <p:grpSp>
          <p:nvGrpSpPr>
            <p:cNvPr id="18" name="Graphic 14">
              <a:extLst>
                <a:ext uri="{FF2B5EF4-FFF2-40B4-BE49-F238E27FC236}">
                  <a16:creationId xmlns:a16="http://schemas.microsoft.com/office/drawing/2014/main" id="{A31E0840-B4E1-2F39-8DC8-CCAA8F4B4C93}"/>
                </a:ext>
              </a:extLst>
            </p:cNvPr>
            <p:cNvGrpSpPr/>
            <p:nvPr/>
          </p:nvGrpSpPr>
          <p:grpSpPr>
            <a:xfrm>
              <a:off x="7233115" y="467384"/>
              <a:ext cx="2846987" cy="5923232"/>
              <a:chOff x="7233115" y="467384"/>
              <a:chExt cx="2846987" cy="5923232"/>
            </a:xfrm>
          </p:grpSpPr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14C0E077-1917-FE87-430A-DC26048CB147}"/>
                  </a:ext>
                </a:extLst>
              </p:cNvPr>
              <p:cNvSpPr/>
              <p:nvPr/>
            </p:nvSpPr>
            <p:spPr>
              <a:xfrm>
                <a:off x="7233115" y="467384"/>
                <a:ext cx="2846987" cy="5923232"/>
              </a:xfrm>
              <a:custGeom>
                <a:avLst/>
                <a:gdLst>
                  <a:gd name="connsiteX0" fmla="*/ 2412360 w 2846987"/>
                  <a:gd name="connsiteY0" fmla="*/ 0 h 5923232"/>
                  <a:gd name="connsiteX1" fmla="*/ 2846988 w 2846987"/>
                  <a:gd name="connsiteY1" fmla="*/ 434628 h 5923232"/>
                  <a:gd name="connsiteX2" fmla="*/ 2846988 w 2846987"/>
                  <a:gd name="connsiteY2" fmla="*/ 5488604 h 5923232"/>
                  <a:gd name="connsiteX3" fmla="*/ 2412360 w 2846987"/>
                  <a:gd name="connsiteY3" fmla="*/ 5923232 h 5923232"/>
                  <a:gd name="connsiteX4" fmla="*/ 434628 w 2846987"/>
                  <a:gd name="connsiteY4" fmla="*/ 5923232 h 5923232"/>
                  <a:gd name="connsiteX5" fmla="*/ 0 w 2846987"/>
                  <a:gd name="connsiteY5" fmla="*/ 5488604 h 5923232"/>
                  <a:gd name="connsiteX6" fmla="*/ 0 w 2846987"/>
                  <a:gd name="connsiteY6" fmla="*/ 434628 h 5923232"/>
                  <a:gd name="connsiteX7" fmla="*/ 434628 w 2846987"/>
                  <a:gd name="connsiteY7" fmla="*/ 0 h 59232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46987" h="5923232">
                    <a:moveTo>
                      <a:pt x="2412360" y="0"/>
                    </a:moveTo>
                    <a:cubicBezTo>
                      <a:pt x="2652398" y="0"/>
                      <a:pt x="2846988" y="194589"/>
                      <a:pt x="2846988" y="434628"/>
                    </a:cubicBezTo>
                    <a:lnTo>
                      <a:pt x="2846988" y="5488604"/>
                    </a:lnTo>
                    <a:cubicBezTo>
                      <a:pt x="2846988" y="5728642"/>
                      <a:pt x="2652398" y="5923232"/>
                      <a:pt x="2412360" y="5923232"/>
                    </a:cubicBezTo>
                    <a:lnTo>
                      <a:pt x="434628" y="5923232"/>
                    </a:lnTo>
                    <a:cubicBezTo>
                      <a:pt x="194589" y="5923232"/>
                      <a:pt x="0" y="5728643"/>
                      <a:pt x="0" y="5488604"/>
                    </a:cubicBezTo>
                    <a:lnTo>
                      <a:pt x="0" y="434628"/>
                    </a:lnTo>
                    <a:cubicBezTo>
                      <a:pt x="0" y="194589"/>
                      <a:pt x="194589" y="0"/>
                      <a:pt x="43462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566C9069-103C-5163-8283-333C7276239C}"/>
                  </a:ext>
                </a:extLst>
              </p:cNvPr>
              <p:cNvSpPr/>
              <p:nvPr/>
            </p:nvSpPr>
            <p:spPr>
              <a:xfrm>
                <a:off x="7254170" y="481420"/>
                <a:ext cx="2807218" cy="5890481"/>
              </a:xfrm>
              <a:custGeom>
                <a:avLst/>
                <a:gdLst>
                  <a:gd name="connsiteX0" fmla="*/ 2397225 w 2807218"/>
                  <a:gd name="connsiteY0" fmla="*/ 0 h 5890481"/>
                  <a:gd name="connsiteX1" fmla="*/ 2807219 w 2807218"/>
                  <a:gd name="connsiteY1" fmla="*/ 409994 h 5890481"/>
                  <a:gd name="connsiteX2" fmla="*/ 2807219 w 2807218"/>
                  <a:gd name="connsiteY2" fmla="*/ 5480487 h 5890481"/>
                  <a:gd name="connsiteX3" fmla="*/ 2397225 w 2807218"/>
                  <a:gd name="connsiteY3" fmla="*/ 5890481 h 5890481"/>
                  <a:gd name="connsiteX4" fmla="*/ 409994 w 2807218"/>
                  <a:gd name="connsiteY4" fmla="*/ 5890481 h 5890481"/>
                  <a:gd name="connsiteX5" fmla="*/ 0 w 2807218"/>
                  <a:gd name="connsiteY5" fmla="*/ 5480487 h 5890481"/>
                  <a:gd name="connsiteX6" fmla="*/ 0 w 2807218"/>
                  <a:gd name="connsiteY6" fmla="*/ 409994 h 5890481"/>
                  <a:gd name="connsiteX7" fmla="*/ 409994 w 2807218"/>
                  <a:gd name="connsiteY7" fmla="*/ 0 h 58904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07218" h="5890481">
                    <a:moveTo>
                      <a:pt x="2397225" y="0"/>
                    </a:moveTo>
                    <a:cubicBezTo>
                      <a:pt x="2623658" y="0"/>
                      <a:pt x="2807219" y="183561"/>
                      <a:pt x="2807219" y="409994"/>
                    </a:cubicBezTo>
                    <a:lnTo>
                      <a:pt x="2807219" y="5480487"/>
                    </a:lnTo>
                    <a:cubicBezTo>
                      <a:pt x="2807219" y="5706921"/>
                      <a:pt x="2623658" y="5890481"/>
                      <a:pt x="2397225" y="5890481"/>
                    </a:cubicBezTo>
                    <a:lnTo>
                      <a:pt x="409994" y="5890481"/>
                    </a:lnTo>
                    <a:cubicBezTo>
                      <a:pt x="183561" y="5890481"/>
                      <a:pt x="0" y="5706921"/>
                      <a:pt x="0" y="5480487"/>
                    </a:cubicBezTo>
                    <a:lnTo>
                      <a:pt x="0" y="409994"/>
                    </a:lnTo>
                    <a:cubicBezTo>
                      <a:pt x="0" y="183561"/>
                      <a:pt x="183561" y="0"/>
                      <a:pt x="40999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8002E013-73BD-C314-2BAE-F8E21DBC0286}"/>
                  </a:ext>
                </a:extLst>
              </p:cNvPr>
              <p:cNvSpPr/>
              <p:nvPr/>
            </p:nvSpPr>
            <p:spPr>
              <a:xfrm>
                <a:off x="7272884" y="493116"/>
                <a:ext cx="2769789" cy="5862408"/>
              </a:xfrm>
              <a:custGeom>
                <a:avLst/>
                <a:gdLst>
                  <a:gd name="connsiteX0" fmla="*/ 2375679 w 2769789"/>
                  <a:gd name="connsiteY0" fmla="*/ 0 h 5862408"/>
                  <a:gd name="connsiteX1" fmla="*/ 2769789 w 2769789"/>
                  <a:gd name="connsiteY1" fmla="*/ 394110 h 5862408"/>
                  <a:gd name="connsiteX2" fmla="*/ 2769789 w 2769789"/>
                  <a:gd name="connsiteY2" fmla="*/ 5468299 h 5862408"/>
                  <a:gd name="connsiteX3" fmla="*/ 2375679 w 2769789"/>
                  <a:gd name="connsiteY3" fmla="*/ 5862409 h 5862408"/>
                  <a:gd name="connsiteX4" fmla="*/ 394110 w 2769789"/>
                  <a:gd name="connsiteY4" fmla="*/ 5862409 h 5862408"/>
                  <a:gd name="connsiteX5" fmla="*/ 0 w 2769789"/>
                  <a:gd name="connsiteY5" fmla="*/ 5468299 h 5862408"/>
                  <a:gd name="connsiteX6" fmla="*/ 0 w 2769789"/>
                  <a:gd name="connsiteY6" fmla="*/ 394110 h 5862408"/>
                  <a:gd name="connsiteX7" fmla="*/ 394110 w 2769789"/>
                  <a:gd name="connsiteY7" fmla="*/ 0 h 58624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769789" h="5862408">
                    <a:moveTo>
                      <a:pt x="2375679" y="0"/>
                    </a:moveTo>
                    <a:cubicBezTo>
                      <a:pt x="2593340" y="0"/>
                      <a:pt x="2769789" y="176449"/>
                      <a:pt x="2769789" y="394110"/>
                    </a:cubicBezTo>
                    <a:lnTo>
                      <a:pt x="2769789" y="5468299"/>
                    </a:lnTo>
                    <a:cubicBezTo>
                      <a:pt x="2769789" y="5685960"/>
                      <a:pt x="2593340" y="5862409"/>
                      <a:pt x="2375679" y="5862409"/>
                    </a:cubicBezTo>
                    <a:lnTo>
                      <a:pt x="394110" y="5862409"/>
                    </a:lnTo>
                    <a:cubicBezTo>
                      <a:pt x="176449" y="5862409"/>
                      <a:pt x="0" y="5685960"/>
                      <a:pt x="0" y="5468299"/>
                    </a:cubicBezTo>
                    <a:lnTo>
                      <a:pt x="0" y="394110"/>
                    </a:lnTo>
                    <a:cubicBezTo>
                      <a:pt x="0" y="176449"/>
                      <a:pt x="176449" y="0"/>
                      <a:pt x="394110" y="0"/>
                    </a:cubicBezTo>
                    <a:close/>
                  </a:path>
                </a:pathLst>
              </a:custGeom>
              <a:solidFill>
                <a:srgbClr val="515151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C6642825-54D6-7429-0113-5E028BD9574D}"/>
                  </a:ext>
                </a:extLst>
              </p:cNvPr>
              <p:cNvSpPr/>
              <p:nvPr/>
            </p:nvSpPr>
            <p:spPr>
              <a:xfrm>
                <a:off x="7291599" y="507152"/>
                <a:ext cx="2730020" cy="5829658"/>
              </a:xfrm>
              <a:custGeom>
                <a:avLst/>
                <a:gdLst>
                  <a:gd name="connsiteX0" fmla="*/ 2343724 w 2730020"/>
                  <a:gd name="connsiteY0" fmla="*/ 0 h 5829658"/>
                  <a:gd name="connsiteX1" fmla="*/ 2730020 w 2730020"/>
                  <a:gd name="connsiteY1" fmla="*/ 386297 h 5829658"/>
                  <a:gd name="connsiteX2" fmla="*/ 2730020 w 2730020"/>
                  <a:gd name="connsiteY2" fmla="*/ 5443362 h 5829658"/>
                  <a:gd name="connsiteX3" fmla="*/ 2343724 w 2730020"/>
                  <a:gd name="connsiteY3" fmla="*/ 5829658 h 5829658"/>
                  <a:gd name="connsiteX4" fmla="*/ 386297 w 2730020"/>
                  <a:gd name="connsiteY4" fmla="*/ 5829658 h 5829658"/>
                  <a:gd name="connsiteX5" fmla="*/ 0 w 2730020"/>
                  <a:gd name="connsiteY5" fmla="*/ 5443362 h 5829658"/>
                  <a:gd name="connsiteX6" fmla="*/ 0 w 2730020"/>
                  <a:gd name="connsiteY6" fmla="*/ 386297 h 5829658"/>
                  <a:gd name="connsiteX7" fmla="*/ 386297 w 2730020"/>
                  <a:gd name="connsiteY7" fmla="*/ 0 h 58296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730020" h="5829658">
                    <a:moveTo>
                      <a:pt x="2343724" y="0"/>
                    </a:moveTo>
                    <a:cubicBezTo>
                      <a:pt x="2557069" y="0"/>
                      <a:pt x="2730020" y="172951"/>
                      <a:pt x="2730020" y="386297"/>
                    </a:cubicBezTo>
                    <a:lnTo>
                      <a:pt x="2730020" y="5443362"/>
                    </a:lnTo>
                    <a:cubicBezTo>
                      <a:pt x="2730020" y="5656708"/>
                      <a:pt x="2557069" y="5829658"/>
                      <a:pt x="2343724" y="5829658"/>
                    </a:cubicBezTo>
                    <a:lnTo>
                      <a:pt x="386297" y="5829658"/>
                    </a:lnTo>
                    <a:cubicBezTo>
                      <a:pt x="172951" y="5829658"/>
                      <a:pt x="0" y="5656708"/>
                      <a:pt x="0" y="5443362"/>
                    </a:cubicBezTo>
                    <a:lnTo>
                      <a:pt x="0" y="386297"/>
                    </a:lnTo>
                    <a:cubicBezTo>
                      <a:pt x="0" y="172951"/>
                      <a:pt x="172951" y="0"/>
                      <a:pt x="38629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434F1582-7581-7FF6-4F4E-194467605B91}"/>
                  </a:ext>
                </a:extLst>
              </p:cNvPr>
              <p:cNvSpPr/>
              <p:nvPr/>
            </p:nvSpPr>
            <p:spPr>
              <a:xfrm>
                <a:off x="7345404" y="567976"/>
                <a:ext cx="2613052" cy="5710351"/>
              </a:xfrm>
              <a:custGeom>
                <a:avLst/>
                <a:gdLst>
                  <a:gd name="connsiteX0" fmla="*/ 2257893 w 2613052"/>
                  <a:gd name="connsiteY0" fmla="*/ 0 h 5710351"/>
                  <a:gd name="connsiteX1" fmla="*/ 2613053 w 2613052"/>
                  <a:gd name="connsiteY1" fmla="*/ 355160 h 5710351"/>
                  <a:gd name="connsiteX2" fmla="*/ 2613053 w 2613052"/>
                  <a:gd name="connsiteY2" fmla="*/ 5355191 h 5710351"/>
                  <a:gd name="connsiteX3" fmla="*/ 2257893 w 2613052"/>
                  <a:gd name="connsiteY3" fmla="*/ 5710351 h 5710351"/>
                  <a:gd name="connsiteX4" fmla="*/ 355160 w 2613052"/>
                  <a:gd name="connsiteY4" fmla="*/ 5710351 h 5710351"/>
                  <a:gd name="connsiteX5" fmla="*/ 0 w 2613052"/>
                  <a:gd name="connsiteY5" fmla="*/ 5355191 h 5710351"/>
                  <a:gd name="connsiteX6" fmla="*/ 0 w 2613052"/>
                  <a:gd name="connsiteY6" fmla="*/ 355160 h 5710351"/>
                  <a:gd name="connsiteX7" fmla="*/ 355160 w 2613052"/>
                  <a:gd name="connsiteY7" fmla="*/ 0 h 57103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613052" h="5710351">
                    <a:moveTo>
                      <a:pt x="2257893" y="0"/>
                    </a:moveTo>
                    <a:cubicBezTo>
                      <a:pt x="2454042" y="0"/>
                      <a:pt x="2613053" y="159011"/>
                      <a:pt x="2613053" y="355160"/>
                    </a:cubicBezTo>
                    <a:lnTo>
                      <a:pt x="2613053" y="5355191"/>
                    </a:lnTo>
                    <a:cubicBezTo>
                      <a:pt x="2613053" y="5551341"/>
                      <a:pt x="2454042" y="5710351"/>
                      <a:pt x="2257893" y="5710351"/>
                    </a:cubicBezTo>
                    <a:lnTo>
                      <a:pt x="355160" y="5710351"/>
                    </a:lnTo>
                    <a:cubicBezTo>
                      <a:pt x="159010" y="5710351"/>
                      <a:pt x="0" y="5551341"/>
                      <a:pt x="0" y="5355191"/>
                    </a:cubicBezTo>
                    <a:lnTo>
                      <a:pt x="0" y="355160"/>
                    </a:lnTo>
                    <a:cubicBezTo>
                      <a:pt x="0" y="159010"/>
                      <a:pt x="159010" y="0"/>
                      <a:pt x="35516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  <p:grpSp>
          <p:nvGrpSpPr>
            <p:cNvPr id="57" name="Graphic 14">
              <a:extLst>
                <a:ext uri="{FF2B5EF4-FFF2-40B4-BE49-F238E27FC236}">
                  <a16:creationId xmlns:a16="http://schemas.microsoft.com/office/drawing/2014/main" id="{1236C123-7560-B5D0-9996-7EF1DEA3F763}"/>
                </a:ext>
              </a:extLst>
            </p:cNvPr>
            <p:cNvGrpSpPr/>
            <p:nvPr/>
          </p:nvGrpSpPr>
          <p:grpSpPr>
            <a:xfrm>
              <a:off x="7207383" y="1904469"/>
              <a:ext cx="23814" cy="375863"/>
              <a:chOff x="7207383" y="1904469"/>
              <a:chExt cx="23814" cy="375863"/>
            </a:xfrm>
          </p:grpSpPr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E37B43C9-F1DB-D3F5-F354-51BF025931C5}"/>
                  </a:ext>
                </a:extLst>
              </p:cNvPr>
              <p:cNvSpPr/>
              <p:nvPr/>
            </p:nvSpPr>
            <p:spPr>
              <a:xfrm>
                <a:off x="7208270" y="1904469"/>
                <a:ext cx="22692" cy="375863"/>
              </a:xfrm>
              <a:custGeom>
                <a:avLst/>
                <a:gdLst>
                  <a:gd name="connsiteX0" fmla="*/ 563 w 22692"/>
                  <a:gd name="connsiteY0" fmla="*/ 365991 h 375863"/>
                  <a:gd name="connsiteX1" fmla="*/ 3253 w 22692"/>
                  <a:gd name="connsiteY1" fmla="*/ 371535 h 375863"/>
                  <a:gd name="connsiteX2" fmla="*/ 19441 w 22692"/>
                  <a:gd name="connsiteY2" fmla="*/ 375863 h 375863"/>
                  <a:gd name="connsiteX3" fmla="*/ 22693 w 22692"/>
                  <a:gd name="connsiteY3" fmla="*/ 371138 h 375863"/>
                  <a:gd name="connsiteX4" fmla="*/ 22108 w 22692"/>
                  <a:gd name="connsiteY4" fmla="*/ 4702 h 375863"/>
                  <a:gd name="connsiteX5" fmla="*/ 18833 w 22692"/>
                  <a:gd name="connsiteY5" fmla="*/ 0 h 375863"/>
                  <a:gd name="connsiteX6" fmla="*/ 1990 w 22692"/>
                  <a:gd name="connsiteY6" fmla="*/ 4749 h 375863"/>
                  <a:gd name="connsiteX7" fmla="*/ 1 w 22692"/>
                  <a:gd name="connsiteY7" fmla="*/ 13404 h 375863"/>
                  <a:gd name="connsiteX8" fmla="*/ 563 w 22692"/>
                  <a:gd name="connsiteY8" fmla="*/ 365991 h 375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2692" h="375863">
                    <a:moveTo>
                      <a:pt x="563" y="365991"/>
                    </a:moveTo>
                    <a:cubicBezTo>
                      <a:pt x="563" y="368588"/>
                      <a:pt x="1264" y="371068"/>
                      <a:pt x="3253" y="371535"/>
                    </a:cubicBezTo>
                    <a:lnTo>
                      <a:pt x="19441" y="375863"/>
                    </a:lnTo>
                    <a:cubicBezTo>
                      <a:pt x="21242" y="375863"/>
                      <a:pt x="22693" y="373758"/>
                      <a:pt x="22693" y="371138"/>
                    </a:cubicBezTo>
                    <a:lnTo>
                      <a:pt x="22108" y="4702"/>
                    </a:lnTo>
                    <a:cubicBezTo>
                      <a:pt x="22108" y="2105"/>
                      <a:pt x="20634" y="0"/>
                      <a:pt x="18833" y="0"/>
                    </a:cubicBezTo>
                    <a:lnTo>
                      <a:pt x="1990" y="4749"/>
                    </a:lnTo>
                    <a:cubicBezTo>
                      <a:pt x="-116" y="5661"/>
                      <a:pt x="1" y="10784"/>
                      <a:pt x="1" y="13404"/>
                    </a:cubicBezTo>
                    <a:lnTo>
                      <a:pt x="563" y="365991"/>
                    </a:lnTo>
                    <a:close/>
                  </a:path>
                </a:pathLst>
              </a:custGeom>
              <a:solidFill>
                <a:srgbClr val="E2E2E2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grpSp>
            <p:nvGrpSpPr>
              <p:cNvPr id="59" name="Graphic 14">
                <a:extLst>
                  <a:ext uri="{FF2B5EF4-FFF2-40B4-BE49-F238E27FC236}">
                    <a16:creationId xmlns:a16="http://schemas.microsoft.com/office/drawing/2014/main" id="{FF01CA39-9AFE-67BF-F7E3-09020C727FA3}"/>
                  </a:ext>
                </a:extLst>
              </p:cNvPr>
              <p:cNvGrpSpPr/>
              <p:nvPr/>
            </p:nvGrpSpPr>
            <p:grpSpPr>
              <a:xfrm>
                <a:off x="7208178" y="1904469"/>
                <a:ext cx="22785" cy="375863"/>
                <a:chOff x="7208178" y="1904469"/>
                <a:chExt cx="22785" cy="375863"/>
              </a:xfrm>
            </p:grpSpPr>
            <p:sp>
              <p:nvSpPr>
                <p:cNvPr id="61" name="Freeform: Shape 60">
                  <a:extLst>
                    <a:ext uri="{FF2B5EF4-FFF2-40B4-BE49-F238E27FC236}">
                      <a16:creationId xmlns:a16="http://schemas.microsoft.com/office/drawing/2014/main" id="{5D03F37A-AC3A-D430-65F1-C8F5FBF244C3}"/>
                    </a:ext>
                  </a:extLst>
                </p:cNvPr>
                <p:cNvSpPr/>
                <p:nvPr/>
              </p:nvSpPr>
              <p:spPr>
                <a:xfrm>
                  <a:off x="7230355" y="1904469"/>
                  <a:ext cx="608" cy="357288"/>
                </a:xfrm>
                <a:custGeom>
                  <a:avLst/>
                  <a:gdLst>
                    <a:gd name="connsiteX0" fmla="*/ 608 w 608"/>
                    <a:gd name="connsiteY0" fmla="*/ 357289 h 357288"/>
                    <a:gd name="connsiteX1" fmla="*/ 0 w 608"/>
                    <a:gd name="connsiteY1" fmla="*/ 0 h 357288"/>
                    <a:gd name="connsiteX2" fmla="*/ 608 w 608"/>
                    <a:gd name="connsiteY2" fmla="*/ 0 h 357288"/>
                    <a:gd name="connsiteX3" fmla="*/ 608 w 608"/>
                    <a:gd name="connsiteY3" fmla="*/ 357289 h 3572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608" h="357288">
                      <a:moveTo>
                        <a:pt x="608" y="357289"/>
                      </a:moveTo>
                      <a:lnTo>
                        <a:pt x="0" y="0"/>
                      </a:lnTo>
                      <a:lnTo>
                        <a:pt x="608" y="0"/>
                      </a:lnTo>
                      <a:lnTo>
                        <a:pt x="608" y="357289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" name="Freeform: Shape 61">
                  <a:extLst>
                    <a:ext uri="{FF2B5EF4-FFF2-40B4-BE49-F238E27FC236}">
                      <a16:creationId xmlns:a16="http://schemas.microsoft.com/office/drawing/2014/main" id="{EEC37BD2-B425-DFC7-CB87-698439C09877}"/>
                    </a:ext>
                  </a:extLst>
                </p:cNvPr>
                <p:cNvSpPr/>
                <p:nvPr/>
              </p:nvSpPr>
              <p:spPr>
                <a:xfrm>
                  <a:off x="7230238" y="1904469"/>
                  <a:ext cx="725" cy="375863"/>
                </a:xfrm>
                <a:custGeom>
                  <a:avLst/>
                  <a:gdLst>
                    <a:gd name="connsiteX0" fmla="*/ 655 w 725"/>
                    <a:gd name="connsiteY0" fmla="*/ 375863 h 375863"/>
                    <a:gd name="connsiteX1" fmla="*/ 0 w 725"/>
                    <a:gd name="connsiteY1" fmla="*/ 0 h 375863"/>
                    <a:gd name="connsiteX2" fmla="*/ 117 w 725"/>
                    <a:gd name="connsiteY2" fmla="*/ 0 h 375863"/>
                    <a:gd name="connsiteX3" fmla="*/ 725 w 725"/>
                    <a:gd name="connsiteY3" fmla="*/ 357289 h 375863"/>
                    <a:gd name="connsiteX4" fmla="*/ 725 w 725"/>
                    <a:gd name="connsiteY4" fmla="*/ 375863 h 375863"/>
                    <a:gd name="connsiteX5" fmla="*/ 655 w 725"/>
                    <a:gd name="connsiteY5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25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25" y="357289"/>
                      </a:lnTo>
                      <a:lnTo>
                        <a:pt x="725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" name="Freeform: Shape 62">
                  <a:extLst>
                    <a:ext uri="{FF2B5EF4-FFF2-40B4-BE49-F238E27FC236}">
                      <a16:creationId xmlns:a16="http://schemas.microsoft.com/office/drawing/2014/main" id="{BEB789D4-3101-18A2-6034-1A84800F6930}"/>
                    </a:ext>
                  </a:extLst>
                </p:cNvPr>
                <p:cNvSpPr/>
                <p:nvPr/>
              </p:nvSpPr>
              <p:spPr>
                <a:xfrm>
                  <a:off x="723012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4645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" name="Freeform: Shape 63">
                  <a:extLst>
                    <a:ext uri="{FF2B5EF4-FFF2-40B4-BE49-F238E27FC236}">
                      <a16:creationId xmlns:a16="http://schemas.microsoft.com/office/drawing/2014/main" id="{E4873426-D570-5A97-03F3-8D095EDD01AC}"/>
                    </a:ext>
                  </a:extLst>
                </p:cNvPr>
                <p:cNvSpPr/>
                <p:nvPr/>
              </p:nvSpPr>
              <p:spPr>
                <a:xfrm>
                  <a:off x="723002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B4A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" name="Freeform: Shape 64">
                  <a:extLst>
                    <a:ext uri="{FF2B5EF4-FFF2-40B4-BE49-F238E27FC236}">
                      <a16:creationId xmlns:a16="http://schemas.microsoft.com/office/drawing/2014/main" id="{B7FF3C07-3C10-7044-1E5E-7135CEC19C5E}"/>
                    </a:ext>
                  </a:extLst>
                </p:cNvPr>
                <p:cNvSpPr/>
                <p:nvPr/>
              </p:nvSpPr>
              <p:spPr>
                <a:xfrm>
                  <a:off x="722991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F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" name="Freeform: Shape 65">
                  <a:extLst>
                    <a:ext uri="{FF2B5EF4-FFF2-40B4-BE49-F238E27FC236}">
                      <a16:creationId xmlns:a16="http://schemas.microsoft.com/office/drawing/2014/main" id="{2F303744-1A11-665B-3B7D-AB72C3A09629}"/>
                    </a:ext>
                  </a:extLst>
                </p:cNvPr>
                <p:cNvSpPr/>
                <p:nvPr/>
              </p:nvSpPr>
              <p:spPr>
                <a:xfrm>
                  <a:off x="722979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453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" name="Freeform: Shape 66">
                  <a:extLst>
                    <a:ext uri="{FF2B5EF4-FFF2-40B4-BE49-F238E27FC236}">
                      <a16:creationId xmlns:a16="http://schemas.microsoft.com/office/drawing/2014/main" id="{014FF685-8DF0-3D88-C1B6-9552F369B550}"/>
                    </a:ext>
                  </a:extLst>
                </p:cNvPr>
                <p:cNvSpPr/>
                <p:nvPr/>
              </p:nvSpPr>
              <p:spPr>
                <a:xfrm>
                  <a:off x="722967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9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" name="Freeform: Shape 67">
                  <a:extLst>
                    <a:ext uri="{FF2B5EF4-FFF2-40B4-BE49-F238E27FC236}">
                      <a16:creationId xmlns:a16="http://schemas.microsoft.com/office/drawing/2014/main" id="{9EF3C407-F84E-536A-80F5-D13361D852C2}"/>
                    </a:ext>
                  </a:extLst>
                </p:cNvPr>
                <p:cNvSpPr/>
                <p:nvPr/>
              </p:nvSpPr>
              <p:spPr>
                <a:xfrm>
                  <a:off x="722956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D5C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34DEC623-04BB-E7F4-3870-B683B86B998F}"/>
                    </a:ext>
                  </a:extLst>
                </p:cNvPr>
                <p:cNvSpPr/>
                <p:nvPr/>
              </p:nvSpPr>
              <p:spPr>
                <a:xfrm>
                  <a:off x="722944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6161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91B02713-B9CF-D783-0752-8922DDB5D5CA}"/>
                    </a:ext>
                  </a:extLst>
                </p:cNvPr>
                <p:cNvSpPr/>
                <p:nvPr/>
              </p:nvSpPr>
              <p:spPr>
                <a:xfrm>
                  <a:off x="722932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6665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" name="Freeform: Shape 70">
                  <a:extLst>
                    <a:ext uri="{FF2B5EF4-FFF2-40B4-BE49-F238E27FC236}">
                      <a16:creationId xmlns:a16="http://schemas.microsoft.com/office/drawing/2014/main" id="{5CDE7C17-A0C9-E80E-8DD7-A792B33F6056}"/>
                    </a:ext>
                  </a:extLst>
                </p:cNvPr>
                <p:cNvSpPr/>
                <p:nvPr/>
              </p:nvSpPr>
              <p:spPr>
                <a:xfrm>
                  <a:off x="722920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6A69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" name="Freeform: Shape 71">
                  <a:extLst>
                    <a:ext uri="{FF2B5EF4-FFF2-40B4-BE49-F238E27FC236}">
                      <a16:creationId xmlns:a16="http://schemas.microsoft.com/office/drawing/2014/main" id="{119A9AA4-C5B3-78FE-1C6C-0B9E92761BC3}"/>
                    </a:ext>
                  </a:extLst>
                </p:cNvPr>
                <p:cNvSpPr/>
                <p:nvPr/>
              </p:nvSpPr>
              <p:spPr>
                <a:xfrm>
                  <a:off x="722909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6E6D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" name="Freeform: Shape 72">
                  <a:extLst>
                    <a:ext uri="{FF2B5EF4-FFF2-40B4-BE49-F238E27FC236}">
                      <a16:creationId xmlns:a16="http://schemas.microsoft.com/office/drawing/2014/main" id="{964E66F0-B721-36B7-D654-E0FA529760F4}"/>
                    </a:ext>
                  </a:extLst>
                </p:cNvPr>
                <p:cNvSpPr/>
                <p:nvPr/>
              </p:nvSpPr>
              <p:spPr>
                <a:xfrm>
                  <a:off x="722897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7271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" name="Freeform: Shape 73">
                  <a:extLst>
                    <a:ext uri="{FF2B5EF4-FFF2-40B4-BE49-F238E27FC236}">
                      <a16:creationId xmlns:a16="http://schemas.microsoft.com/office/drawing/2014/main" id="{E34B3F1A-75E9-088E-6A65-F55E875CA5CE}"/>
                    </a:ext>
                  </a:extLst>
                </p:cNvPr>
                <p:cNvSpPr/>
                <p:nvPr/>
              </p:nvSpPr>
              <p:spPr>
                <a:xfrm>
                  <a:off x="722885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7675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" name="Freeform: Shape 74">
                  <a:extLst>
                    <a:ext uri="{FF2B5EF4-FFF2-40B4-BE49-F238E27FC236}">
                      <a16:creationId xmlns:a16="http://schemas.microsoft.com/office/drawing/2014/main" id="{827A9D11-14EB-8B2B-AC57-182A8F186914}"/>
                    </a:ext>
                  </a:extLst>
                </p:cNvPr>
                <p:cNvSpPr/>
                <p:nvPr/>
              </p:nvSpPr>
              <p:spPr>
                <a:xfrm>
                  <a:off x="722874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79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" name="Freeform: Shape 75">
                  <a:extLst>
                    <a:ext uri="{FF2B5EF4-FFF2-40B4-BE49-F238E27FC236}">
                      <a16:creationId xmlns:a16="http://schemas.microsoft.com/office/drawing/2014/main" id="{CD177D02-2CEA-AC46-F59C-6B34EBCDC38A}"/>
                    </a:ext>
                  </a:extLst>
                </p:cNvPr>
                <p:cNvSpPr/>
                <p:nvPr/>
              </p:nvSpPr>
              <p:spPr>
                <a:xfrm>
                  <a:off x="722862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7D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" name="Freeform: Shape 76">
                  <a:extLst>
                    <a:ext uri="{FF2B5EF4-FFF2-40B4-BE49-F238E27FC236}">
                      <a16:creationId xmlns:a16="http://schemas.microsoft.com/office/drawing/2014/main" id="{5B19FD76-12D4-ABCE-514C-96641711C3DC}"/>
                    </a:ext>
                  </a:extLst>
                </p:cNvPr>
                <p:cNvSpPr/>
                <p:nvPr/>
              </p:nvSpPr>
              <p:spPr>
                <a:xfrm>
                  <a:off x="722850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1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" name="Freeform: Shape 77">
                  <a:extLst>
                    <a:ext uri="{FF2B5EF4-FFF2-40B4-BE49-F238E27FC236}">
                      <a16:creationId xmlns:a16="http://schemas.microsoft.com/office/drawing/2014/main" id="{0D96E8B3-6D18-883D-4881-1EBDDDCA1126}"/>
                    </a:ext>
                  </a:extLst>
                </p:cNvPr>
                <p:cNvSpPr/>
                <p:nvPr/>
              </p:nvSpPr>
              <p:spPr>
                <a:xfrm>
                  <a:off x="722839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4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" name="Freeform: Shape 78">
                  <a:extLst>
                    <a:ext uri="{FF2B5EF4-FFF2-40B4-BE49-F238E27FC236}">
                      <a16:creationId xmlns:a16="http://schemas.microsoft.com/office/drawing/2014/main" id="{20B466CA-B76B-FD57-6EAD-60A6F5C489C3}"/>
                    </a:ext>
                  </a:extLst>
                </p:cNvPr>
                <p:cNvSpPr/>
                <p:nvPr/>
              </p:nvSpPr>
              <p:spPr>
                <a:xfrm>
                  <a:off x="7228273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8887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" name="Freeform: Shape 79">
                  <a:extLst>
                    <a:ext uri="{FF2B5EF4-FFF2-40B4-BE49-F238E27FC236}">
                      <a16:creationId xmlns:a16="http://schemas.microsoft.com/office/drawing/2014/main" id="{3EB7E1A7-783C-1FFB-8EAF-0EEDC4189F65}"/>
                    </a:ext>
                  </a:extLst>
                </p:cNvPr>
                <p:cNvSpPr/>
                <p:nvPr/>
              </p:nvSpPr>
              <p:spPr>
                <a:xfrm>
                  <a:off x="7228156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8B8B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" name="Freeform: Shape 80">
                  <a:extLst>
                    <a:ext uri="{FF2B5EF4-FFF2-40B4-BE49-F238E27FC236}">
                      <a16:creationId xmlns:a16="http://schemas.microsoft.com/office/drawing/2014/main" id="{877CEDB0-5E3E-FDF3-AD2A-9B8C9B2805BD}"/>
                    </a:ext>
                  </a:extLst>
                </p:cNvPr>
                <p:cNvSpPr/>
                <p:nvPr/>
              </p:nvSpPr>
              <p:spPr>
                <a:xfrm>
                  <a:off x="7228039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8F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" name="Freeform: Shape 81">
                  <a:extLst>
                    <a:ext uri="{FF2B5EF4-FFF2-40B4-BE49-F238E27FC236}">
                      <a16:creationId xmlns:a16="http://schemas.microsoft.com/office/drawing/2014/main" id="{77D5996C-9C27-9EB2-8F29-C65469B18781}"/>
                    </a:ext>
                  </a:extLst>
                </p:cNvPr>
                <p:cNvSpPr/>
                <p:nvPr/>
              </p:nvSpPr>
              <p:spPr>
                <a:xfrm>
                  <a:off x="722792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92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" name="Freeform: Shape 82">
                  <a:extLst>
                    <a:ext uri="{FF2B5EF4-FFF2-40B4-BE49-F238E27FC236}">
                      <a16:creationId xmlns:a16="http://schemas.microsoft.com/office/drawing/2014/main" id="{0CF12482-6D2A-23B5-4BA9-3F3077B9C887}"/>
                    </a:ext>
                  </a:extLst>
                </p:cNvPr>
                <p:cNvSpPr/>
                <p:nvPr/>
              </p:nvSpPr>
              <p:spPr>
                <a:xfrm>
                  <a:off x="722780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95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" name="Freeform: Shape 83">
                  <a:extLst>
                    <a:ext uri="{FF2B5EF4-FFF2-40B4-BE49-F238E27FC236}">
                      <a16:creationId xmlns:a16="http://schemas.microsoft.com/office/drawing/2014/main" id="{4DF0CB89-9C02-0B89-88DD-46A6E7026552}"/>
                    </a:ext>
                  </a:extLst>
                </p:cNvPr>
                <p:cNvSpPr/>
                <p:nvPr/>
              </p:nvSpPr>
              <p:spPr>
                <a:xfrm>
                  <a:off x="722768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9897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" name="Freeform: Shape 84">
                  <a:extLst>
                    <a:ext uri="{FF2B5EF4-FFF2-40B4-BE49-F238E27FC236}">
                      <a16:creationId xmlns:a16="http://schemas.microsoft.com/office/drawing/2014/main" id="{49B4F1A1-EAF0-1104-4ED9-20100A24C2AF}"/>
                    </a:ext>
                  </a:extLst>
                </p:cNvPr>
                <p:cNvSpPr/>
                <p:nvPr/>
              </p:nvSpPr>
              <p:spPr>
                <a:xfrm>
                  <a:off x="722757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9B9B9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" name="Freeform: Shape 85">
                  <a:extLst>
                    <a:ext uri="{FF2B5EF4-FFF2-40B4-BE49-F238E27FC236}">
                      <a16:creationId xmlns:a16="http://schemas.microsoft.com/office/drawing/2014/main" id="{2D62ECF9-9E98-149F-60B2-A50FB4CD091D}"/>
                    </a:ext>
                  </a:extLst>
                </p:cNvPr>
                <p:cNvSpPr/>
                <p:nvPr/>
              </p:nvSpPr>
              <p:spPr>
                <a:xfrm>
                  <a:off x="722747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E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" name="Freeform: Shape 86">
                  <a:extLst>
                    <a:ext uri="{FF2B5EF4-FFF2-40B4-BE49-F238E27FC236}">
                      <a16:creationId xmlns:a16="http://schemas.microsoft.com/office/drawing/2014/main" id="{7CE0F1F1-9E7F-B204-D113-D67C064D956B}"/>
                    </a:ext>
                  </a:extLst>
                </p:cNvPr>
                <p:cNvSpPr/>
                <p:nvPr/>
              </p:nvSpPr>
              <p:spPr>
                <a:xfrm>
                  <a:off x="722736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1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" name="Freeform: Shape 87">
                  <a:extLst>
                    <a:ext uri="{FF2B5EF4-FFF2-40B4-BE49-F238E27FC236}">
                      <a16:creationId xmlns:a16="http://schemas.microsoft.com/office/drawing/2014/main" id="{03DE444F-871A-2C87-C30E-EF835948C274}"/>
                    </a:ext>
                  </a:extLst>
                </p:cNvPr>
                <p:cNvSpPr/>
                <p:nvPr/>
              </p:nvSpPr>
              <p:spPr>
                <a:xfrm>
                  <a:off x="722724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4A3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" name="Freeform: Shape 88">
                  <a:extLst>
                    <a:ext uri="{FF2B5EF4-FFF2-40B4-BE49-F238E27FC236}">
                      <a16:creationId xmlns:a16="http://schemas.microsoft.com/office/drawing/2014/main" id="{7F18F054-81C9-2D63-3B24-78DB5CC1F237}"/>
                    </a:ext>
                  </a:extLst>
                </p:cNvPr>
                <p:cNvSpPr/>
                <p:nvPr/>
              </p:nvSpPr>
              <p:spPr>
                <a:xfrm>
                  <a:off x="722712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6A6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0" name="Freeform: Shape 89">
                  <a:extLst>
                    <a:ext uri="{FF2B5EF4-FFF2-40B4-BE49-F238E27FC236}">
                      <a16:creationId xmlns:a16="http://schemas.microsoft.com/office/drawing/2014/main" id="{8E398FBC-D51F-6F0B-0F2D-7977F40DA913}"/>
                    </a:ext>
                  </a:extLst>
                </p:cNvPr>
                <p:cNvSpPr/>
                <p:nvPr/>
              </p:nvSpPr>
              <p:spPr>
                <a:xfrm>
                  <a:off x="722701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9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" name="Freeform: Shape 90">
                  <a:extLst>
                    <a:ext uri="{FF2B5EF4-FFF2-40B4-BE49-F238E27FC236}">
                      <a16:creationId xmlns:a16="http://schemas.microsoft.com/office/drawing/2014/main" id="{E0144418-C75D-B77C-9C74-DB9131F4C55D}"/>
                    </a:ext>
                  </a:extLst>
                </p:cNvPr>
                <p:cNvSpPr/>
                <p:nvPr/>
              </p:nvSpPr>
              <p:spPr>
                <a:xfrm>
                  <a:off x="722689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CAB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" name="Freeform: Shape 91">
                  <a:extLst>
                    <a:ext uri="{FF2B5EF4-FFF2-40B4-BE49-F238E27FC236}">
                      <a16:creationId xmlns:a16="http://schemas.microsoft.com/office/drawing/2014/main" id="{1B0A417F-B96F-2B3C-0594-5A943DC169A4}"/>
                    </a:ext>
                  </a:extLst>
                </p:cNvPr>
                <p:cNvSpPr/>
                <p:nvPr/>
              </p:nvSpPr>
              <p:spPr>
                <a:xfrm>
                  <a:off x="722677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EAE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" name="Freeform: Shape 92">
                  <a:extLst>
                    <a:ext uri="{FF2B5EF4-FFF2-40B4-BE49-F238E27FC236}">
                      <a16:creationId xmlns:a16="http://schemas.microsoft.com/office/drawing/2014/main" id="{199323CA-A428-2AF5-FB13-6D3191A8BD9A}"/>
                    </a:ext>
                  </a:extLst>
                </p:cNvPr>
                <p:cNvSpPr/>
                <p:nvPr/>
              </p:nvSpPr>
              <p:spPr>
                <a:xfrm>
                  <a:off x="722665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1B0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" name="Freeform: Shape 93">
                  <a:extLst>
                    <a:ext uri="{FF2B5EF4-FFF2-40B4-BE49-F238E27FC236}">
                      <a16:creationId xmlns:a16="http://schemas.microsoft.com/office/drawing/2014/main" id="{4BF4FD16-B2BB-29EE-2423-32C4D7F6615F}"/>
                    </a:ext>
                  </a:extLst>
                </p:cNvPr>
                <p:cNvSpPr/>
                <p:nvPr/>
              </p:nvSpPr>
              <p:spPr>
                <a:xfrm>
                  <a:off x="722654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3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" name="Freeform: Shape 94">
                  <a:extLst>
                    <a:ext uri="{FF2B5EF4-FFF2-40B4-BE49-F238E27FC236}">
                      <a16:creationId xmlns:a16="http://schemas.microsoft.com/office/drawing/2014/main" id="{37264232-C7E2-CCB6-30D4-3DC4A5A4F450}"/>
                    </a:ext>
                  </a:extLst>
                </p:cNvPr>
                <p:cNvSpPr/>
                <p:nvPr/>
              </p:nvSpPr>
              <p:spPr>
                <a:xfrm>
                  <a:off x="722642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5B5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" name="Freeform: Shape 95">
                  <a:extLst>
                    <a:ext uri="{FF2B5EF4-FFF2-40B4-BE49-F238E27FC236}">
                      <a16:creationId xmlns:a16="http://schemas.microsoft.com/office/drawing/2014/main" id="{B9F36FEB-C2AE-BFE8-74E8-A8246E6393A4}"/>
                    </a:ext>
                  </a:extLst>
                </p:cNvPr>
                <p:cNvSpPr/>
                <p:nvPr/>
              </p:nvSpPr>
              <p:spPr>
                <a:xfrm>
                  <a:off x="722630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8B7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" name="Freeform: Shape 96">
                  <a:extLst>
                    <a:ext uri="{FF2B5EF4-FFF2-40B4-BE49-F238E27FC236}">
                      <a16:creationId xmlns:a16="http://schemas.microsoft.com/office/drawing/2014/main" id="{5175F971-F729-86A7-37FC-4954297E8D0F}"/>
                    </a:ext>
                  </a:extLst>
                </p:cNvPr>
                <p:cNvSpPr/>
                <p:nvPr/>
              </p:nvSpPr>
              <p:spPr>
                <a:xfrm>
                  <a:off x="722619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A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" name="Freeform: Shape 97">
                  <a:extLst>
                    <a:ext uri="{FF2B5EF4-FFF2-40B4-BE49-F238E27FC236}">
                      <a16:creationId xmlns:a16="http://schemas.microsoft.com/office/drawing/2014/main" id="{FDA55410-C5C9-3F3F-534B-B01258788E76}"/>
                    </a:ext>
                  </a:extLst>
                </p:cNvPr>
                <p:cNvSpPr/>
                <p:nvPr/>
              </p:nvSpPr>
              <p:spPr>
                <a:xfrm>
                  <a:off x="722607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C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" name="Freeform: Shape 98">
                  <a:extLst>
                    <a:ext uri="{FF2B5EF4-FFF2-40B4-BE49-F238E27FC236}">
                      <a16:creationId xmlns:a16="http://schemas.microsoft.com/office/drawing/2014/main" id="{2AAB8487-9EDA-7DAE-7217-AAAB34E4F1F6}"/>
                    </a:ext>
                  </a:extLst>
                </p:cNvPr>
                <p:cNvSpPr/>
                <p:nvPr/>
              </p:nvSpPr>
              <p:spPr>
                <a:xfrm>
                  <a:off x="722595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EBE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" name="Freeform: Shape 99">
                  <a:extLst>
                    <a:ext uri="{FF2B5EF4-FFF2-40B4-BE49-F238E27FC236}">
                      <a16:creationId xmlns:a16="http://schemas.microsoft.com/office/drawing/2014/main" id="{43636281-3186-7B82-9E6C-DE004C4AB70C}"/>
                    </a:ext>
                  </a:extLst>
                </p:cNvPr>
                <p:cNvSpPr/>
                <p:nvPr/>
              </p:nvSpPr>
              <p:spPr>
                <a:xfrm>
                  <a:off x="722584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0C0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" name="Freeform: Shape 100">
                  <a:extLst>
                    <a:ext uri="{FF2B5EF4-FFF2-40B4-BE49-F238E27FC236}">
                      <a16:creationId xmlns:a16="http://schemas.microsoft.com/office/drawing/2014/main" id="{0D005DE5-63C1-6263-28BE-60BB9B7AC33C}"/>
                    </a:ext>
                  </a:extLst>
                </p:cNvPr>
                <p:cNvSpPr/>
                <p:nvPr/>
              </p:nvSpPr>
              <p:spPr>
                <a:xfrm>
                  <a:off x="722572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2C2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" name="Freeform: Shape 101">
                  <a:extLst>
                    <a:ext uri="{FF2B5EF4-FFF2-40B4-BE49-F238E27FC236}">
                      <a16:creationId xmlns:a16="http://schemas.microsoft.com/office/drawing/2014/main" id="{5DB84992-A173-153D-D839-72C15B078B35}"/>
                    </a:ext>
                  </a:extLst>
                </p:cNvPr>
                <p:cNvSpPr/>
                <p:nvPr/>
              </p:nvSpPr>
              <p:spPr>
                <a:xfrm>
                  <a:off x="7225606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4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" name="Freeform: Shape 102">
                  <a:extLst>
                    <a:ext uri="{FF2B5EF4-FFF2-40B4-BE49-F238E27FC236}">
                      <a16:creationId xmlns:a16="http://schemas.microsoft.com/office/drawing/2014/main" id="{8FEBAA70-7DEC-9AEA-6FD4-FF2FF53764C8}"/>
                    </a:ext>
                  </a:extLst>
                </p:cNvPr>
                <p:cNvSpPr/>
                <p:nvPr/>
              </p:nvSpPr>
              <p:spPr>
                <a:xfrm>
                  <a:off x="7225489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6C6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" name="Freeform: Shape 103">
                  <a:extLst>
                    <a:ext uri="{FF2B5EF4-FFF2-40B4-BE49-F238E27FC236}">
                      <a16:creationId xmlns:a16="http://schemas.microsoft.com/office/drawing/2014/main" id="{52B2C2F6-4A93-5BCB-8257-5FCEC75DD975}"/>
                    </a:ext>
                  </a:extLst>
                </p:cNvPr>
                <p:cNvSpPr/>
                <p:nvPr/>
              </p:nvSpPr>
              <p:spPr>
                <a:xfrm>
                  <a:off x="722537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8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" name="Freeform: Shape 104">
                  <a:extLst>
                    <a:ext uri="{FF2B5EF4-FFF2-40B4-BE49-F238E27FC236}">
                      <a16:creationId xmlns:a16="http://schemas.microsoft.com/office/drawing/2014/main" id="{E8CC21A0-ED57-B7DB-7914-DDEDE1E68512}"/>
                    </a:ext>
                  </a:extLst>
                </p:cNvPr>
                <p:cNvSpPr/>
                <p:nvPr/>
              </p:nvSpPr>
              <p:spPr>
                <a:xfrm>
                  <a:off x="722525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A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" name="Freeform: Shape 105">
                  <a:extLst>
                    <a:ext uri="{FF2B5EF4-FFF2-40B4-BE49-F238E27FC236}">
                      <a16:creationId xmlns:a16="http://schemas.microsoft.com/office/drawing/2014/main" id="{875B39CF-DE56-C204-91FF-6E50EA83FCAA}"/>
                    </a:ext>
                  </a:extLst>
                </p:cNvPr>
                <p:cNvSpPr/>
                <p:nvPr/>
              </p:nvSpPr>
              <p:spPr>
                <a:xfrm>
                  <a:off x="722513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CCCC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" name="Freeform: Shape 106">
                  <a:extLst>
                    <a:ext uri="{FF2B5EF4-FFF2-40B4-BE49-F238E27FC236}">
                      <a16:creationId xmlns:a16="http://schemas.microsoft.com/office/drawing/2014/main" id="{9477996C-39BC-079B-5C22-A2DB78ED118D}"/>
                    </a:ext>
                  </a:extLst>
                </p:cNvPr>
                <p:cNvSpPr/>
                <p:nvPr/>
              </p:nvSpPr>
              <p:spPr>
                <a:xfrm>
                  <a:off x="722502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ECD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" name="Freeform: Shape 107">
                  <a:extLst>
                    <a:ext uri="{FF2B5EF4-FFF2-40B4-BE49-F238E27FC236}">
                      <a16:creationId xmlns:a16="http://schemas.microsoft.com/office/drawing/2014/main" id="{6ED7A98C-B850-38E0-8B30-301E91ECFC9D}"/>
                    </a:ext>
                  </a:extLst>
                </p:cNvPr>
                <p:cNvSpPr/>
                <p:nvPr/>
              </p:nvSpPr>
              <p:spPr>
                <a:xfrm>
                  <a:off x="722490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F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9" name="Freeform: Shape 108">
                  <a:extLst>
                    <a:ext uri="{FF2B5EF4-FFF2-40B4-BE49-F238E27FC236}">
                      <a16:creationId xmlns:a16="http://schemas.microsoft.com/office/drawing/2014/main" id="{D83D1FBC-43BB-339F-E8B2-94F7162A2189}"/>
                    </a:ext>
                  </a:extLst>
                </p:cNvPr>
                <p:cNvSpPr/>
                <p:nvPr/>
              </p:nvSpPr>
              <p:spPr>
                <a:xfrm>
                  <a:off x="722481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1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" name="Freeform: Shape 109">
                  <a:extLst>
                    <a:ext uri="{FF2B5EF4-FFF2-40B4-BE49-F238E27FC236}">
                      <a16:creationId xmlns:a16="http://schemas.microsoft.com/office/drawing/2014/main" id="{56613E16-4396-A750-176C-08A32889B4F7}"/>
                    </a:ext>
                  </a:extLst>
                </p:cNvPr>
                <p:cNvSpPr/>
                <p:nvPr/>
              </p:nvSpPr>
              <p:spPr>
                <a:xfrm>
                  <a:off x="722469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2D2D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" name="Freeform: Shape 110">
                  <a:extLst>
                    <a:ext uri="{FF2B5EF4-FFF2-40B4-BE49-F238E27FC236}">
                      <a16:creationId xmlns:a16="http://schemas.microsoft.com/office/drawing/2014/main" id="{E2C5086D-C5F2-DD0F-922D-83BD1109C9CF}"/>
                    </a:ext>
                  </a:extLst>
                </p:cNvPr>
                <p:cNvSpPr/>
                <p:nvPr/>
              </p:nvSpPr>
              <p:spPr>
                <a:xfrm>
                  <a:off x="722457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4D4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" name="Freeform: Shape 111">
                  <a:extLst>
                    <a:ext uri="{FF2B5EF4-FFF2-40B4-BE49-F238E27FC236}">
                      <a16:creationId xmlns:a16="http://schemas.microsoft.com/office/drawing/2014/main" id="{F7626171-FB01-2775-F936-6E051ADBC994}"/>
                    </a:ext>
                  </a:extLst>
                </p:cNvPr>
                <p:cNvSpPr/>
                <p:nvPr/>
              </p:nvSpPr>
              <p:spPr>
                <a:xfrm>
                  <a:off x="722446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5D5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" name="Freeform: Shape 112">
                  <a:extLst>
                    <a:ext uri="{FF2B5EF4-FFF2-40B4-BE49-F238E27FC236}">
                      <a16:creationId xmlns:a16="http://schemas.microsoft.com/office/drawing/2014/main" id="{64151FDA-E5BB-3719-B8DB-1D2DE3A75583}"/>
                    </a:ext>
                  </a:extLst>
                </p:cNvPr>
                <p:cNvSpPr/>
                <p:nvPr/>
              </p:nvSpPr>
              <p:spPr>
                <a:xfrm>
                  <a:off x="722434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" name="Freeform: Shape 113">
                  <a:extLst>
                    <a:ext uri="{FF2B5EF4-FFF2-40B4-BE49-F238E27FC236}">
                      <a16:creationId xmlns:a16="http://schemas.microsoft.com/office/drawing/2014/main" id="{2708CA7F-820D-D64F-43F8-76F93C2E4604}"/>
                    </a:ext>
                  </a:extLst>
                </p:cNvPr>
                <p:cNvSpPr/>
                <p:nvPr/>
              </p:nvSpPr>
              <p:spPr>
                <a:xfrm>
                  <a:off x="722422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8D8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" name="Freeform: Shape 114">
                  <a:extLst>
                    <a:ext uri="{FF2B5EF4-FFF2-40B4-BE49-F238E27FC236}">
                      <a16:creationId xmlns:a16="http://schemas.microsoft.com/office/drawing/2014/main" id="{0931ABC6-740D-E391-4B3E-CA2B2CB1421A}"/>
                    </a:ext>
                  </a:extLst>
                </p:cNvPr>
                <p:cNvSpPr/>
                <p:nvPr/>
              </p:nvSpPr>
              <p:spPr>
                <a:xfrm>
                  <a:off x="722410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AD9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" name="Freeform: Shape 115">
                  <a:extLst>
                    <a:ext uri="{FF2B5EF4-FFF2-40B4-BE49-F238E27FC236}">
                      <a16:creationId xmlns:a16="http://schemas.microsoft.com/office/drawing/2014/main" id="{BA8558FC-943F-1918-CA52-5369CEE2948F}"/>
                    </a:ext>
                  </a:extLst>
                </p:cNvPr>
                <p:cNvSpPr/>
                <p:nvPr/>
              </p:nvSpPr>
              <p:spPr>
                <a:xfrm>
                  <a:off x="722399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BDBD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" name="Freeform: Shape 116">
                  <a:extLst>
                    <a:ext uri="{FF2B5EF4-FFF2-40B4-BE49-F238E27FC236}">
                      <a16:creationId xmlns:a16="http://schemas.microsoft.com/office/drawing/2014/main" id="{342D5536-D657-79E8-B290-6BABC875F4CB}"/>
                    </a:ext>
                  </a:extLst>
                </p:cNvPr>
                <p:cNvSpPr/>
                <p:nvPr/>
              </p:nvSpPr>
              <p:spPr>
                <a:xfrm>
                  <a:off x="722387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CDC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" name="Freeform: Shape 117">
                  <a:extLst>
                    <a:ext uri="{FF2B5EF4-FFF2-40B4-BE49-F238E27FC236}">
                      <a16:creationId xmlns:a16="http://schemas.microsoft.com/office/drawing/2014/main" id="{B8339B2F-5335-572C-D9EE-5D0C1B515557}"/>
                    </a:ext>
                  </a:extLst>
                </p:cNvPr>
                <p:cNvSpPr/>
                <p:nvPr/>
              </p:nvSpPr>
              <p:spPr>
                <a:xfrm>
                  <a:off x="722375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EDD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" name="Freeform: Shape 118">
                  <a:extLst>
                    <a:ext uri="{FF2B5EF4-FFF2-40B4-BE49-F238E27FC236}">
                      <a16:creationId xmlns:a16="http://schemas.microsoft.com/office/drawing/2014/main" id="{5EB2FACE-D72D-3F6A-9EA4-702C04810670}"/>
                    </a:ext>
                  </a:extLst>
                </p:cNvPr>
                <p:cNvSpPr/>
                <p:nvPr/>
              </p:nvSpPr>
              <p:spPr>
                <a:xfrm>
                  <a:off x="722364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F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" name="Freeform: Shape 119">
                  <a:extLst>
                    <a:ext uri="{FF2B5EF4-FFF2-40B4-BE49-F238E27FC236}">
                      <a16:creationId xmlns:a16="http://schemas.microsoft.com/office/drawing/2014/main" id="{19A5BFCE-C6A7-7D43-DB91-53693285E7F4}"/>
                    </a:ext>
                  </a:extLst>
                </p:cNvPr>
                <p:cNvSpPr/>
                <p:nvPr/>
              </p:nvSpPr>
              <p:spPr>
                <a:xfrm>
                  <a:off x="722352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0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" name="Freeform: Shape 120">
                  <a:extLst>
                    <a:ext uri="{FF2B5EF4-FFF2-40B4-BE49-F238E27FC236}">
                      <a16:creationId xmlns:a16="http://schemas.microsoft.com/office/drawing/2014/main" id="{9A5754DC-EA7A-845B-98F6-8734F421CB20}"/>
                    </a:ext>
                  </a:extLst>
                </p:cNvPr>
                <p:cNvSpPr/>
                <p:nvPr/>
              </p:nvSpPr>
              <p:spPr>
                <a:xfrm>
                  <a:off x="722340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1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" name="Freeform: Shape 121">
                  <a:extLst>
                    <a:ext uri="{FF2B5EF4-FFF2-40B4-BE49-F238E27FC236}">
                      <a16:creationId xmlns:a16="http://schemas.microsoft.com/office/drawing/2014/main" id="{C4BFD850-BC0D-F10E-2AEB-540621BC715F}"/>
                    </a:ext>
                  </a:extLst>
                </p:cNvPr>
                <p:cNvSpPr/>
                <p:nvPr/>
              </p:nvSpPr>
              <p:spPr>
                <a:xfrm>
                  <a:off x="722329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" name="Freeform: Shape 122">
                  <a:extLst>
                    <a:ext uri="{FF2B5EF4-FFF2-40B4-BE49-F238E27FC236}">
                      <a16:creationId xmlns:a16="http://schemas.microsoft.com/office/drawing/2014/main" id="{80027E02-69C2-4E77-401E-BA65B9550768}"/>
                    </a:ext>
                  </a:extLst>
                </p:cNvPr>
                <p:cNvSpPr/>
                <p:nvPr/>
              </p:nvSpPr>
              <p:spPr>
                <a:xfrm>
                  <a:off x="722317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3E3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" name="Freeform: Shape 123">
                  <a:extLst>
                    <a:ext uri="{FF2B5EF4-FFF2-40B4-BE49-F238E27FC236}">
                      <a16:creationId xmlns:a16="http://schemas.microsoft.com/office/drawing/2014/main" id="{0DEEC8CE-857E-4465-091B-48C25A157940}"/>
                    </a:ext>
                  </a:extLst>
                </p:cNvPr>
                <p:cNvSpPr/>
                <p:nvPr/>
              </p:nvSpPr>
              <p:spPr>
                <a:xfrm>
                  <a:off x="722305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4E4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" name="Freeform: Shape 124">
                  <a:extLst>
                    <a:ext uri="{FF2B5EF4-FFF2-40B4-BE49-F238E27FC236}">
                      <a16:creationId xmlns:a16="http://schemas.microsoft.com/office/drawing/2014/main" id="{A9542517-1AB9-16C4-02D7-3CEE9CBC9B73}"/>
                    </a:ext>
                  </a:extLst>
                </p:cNvPr>
                <p:cNvSpPr/>
                <p:nvPr/>
              </p:nvSpPr>
              <p:spPr>
                <a:xfrm>
                  <a:off x="7222939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5E5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" name="Freeform: Shape 125">
                  <a:extLst>
                    <a:ext uri="{FF2B5EF4-FFF2-40B4-BE49-F238E27FC236}">
                      <a16:creationId xmlns:a16="http://schemas.microsoft.com/office/drawing/2014/main" id="{F50D5CEC-C299-ECEB-339F-5FC2E5FCD211}"/>
                    </a:ext>
                  </a:extLst>
                </p:cNvPr>
                <p:cNvSpPr/>
                <p:nvPr/>
              </p:nvSpPr>
              <p:spPr>
                <a:xfrm>
                  <a:off x="722282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6E6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" name="Freeform: Shape 126">
                  <a:extLst>
                    <a:ext uri="{FF2B5EF4-FFF2-40B4-BE49-F238E27FC236}">
                      <a16:creationId xmlns:a16="http://schemas.microsoft.com/office/drawing/2014/main" id="{049B51FC-BAFD-11E4-FAB8-D4A727DF9A11}"/>
                    </a:ext>
                  </a:extLst>
                </p:cNvPr>
                <p:cNvSpPr/>
                <p:nvPr/>
              </p:nvSpPr>
              <p:spPr>
                <a:xfrm>
                  <a:off x="722270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7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" name="Freeform: Shape 127">
                  <a:extLst>
                    <a:ext uri="{FF2B5EF4-FFF2-40B4-BE49-F238E27FC236}">
                      <a16:creationId xmlns:a16="http://schemas.microsoft.com/office/drawing/2014/main" id="{85D4DBF1-8157-59F5-FEFD-056CE62B2993}"/>
                    </a:ext>
                  </a:extLst>
                </p:cNvPr>
                <p:cNvSpPr/>
                <p:nvPr/>
              </p:nvSpPr>
              <p:spPr>
                <a:xfrm>
                  <a:off x="722258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8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" name="Freeform: Shape 128">
                  <a:extLst>
                    <a:ext uri="{FF2B5EF4-FFF2-40B4-BE49-F238E27FC236}">
                      <a16:creationId xmlns:a16="http://schemas.microsoft.com/office/drawing/2014/main" id="{214AFA77-9169-1366-DAEA-9DBC00C43BBC}"/>
                    </a:ext>
                  </a:extLst>
                </p:cNvPr>
                <p:cNvSpPr/>
                <p:nvPr/>
              </p:nvSpPr>
              <p:spPr>
                <a:xfrm>
                  <a:off x="722247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9E9E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" name="Freeform: Shape 129">
                  <a:extLst>
                    <a:ext uri="{FF2B5EF4-FFF2-40B4-BE49-F238E27FC236}">
                      <a16:creationId xmlns:a16="http://schemas.microsoft.com/office/drawing/2014/main" id="{448D4D5A-A02A-09C6-3C89-5EAD9A11A59D}"/>
                    </a:ext>
                  </a:extLst>
                </p:cNvPr>
                <p:cNvSpPr/>
                <p:nvPr/>
              </p:nvSpPr>
              <p:spPr>
                <a:xfrm>
                  <a:off x="722235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" name="Freeform: Shape 130">
                  <a:extLst>
                    <a:ext uri="{FF2B5EF4-FFF2-40B4-BE49-F238E27FC236}">
                      <a16:creationId xmlns:a16="http://schemas.microsoft.com/office/drawing/2014/main" id="{1AAA0E17-95CB-02B3-430A-B9EDDA474023}"/>
                    </a:ext>
                  </a:extLst>
                </p:cNvPr>
                <p:cNvSpPr/>
                <p:nvPr/>
              </p:nvSpPr>
              <p:spPr>
                <a:xfrm>
                  <a:off x="7222237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2" name="Freeform: Shape 131">
                  <a:extLst>
                    <a:ext uri="{FF2B5EF4-FFF2-40B4-BE49-F238E27FC236}">
                      <a16:creationId xmlns:a16="http://schemas.microsoft.com/office/drawing/2014/main" id="{B10A4929-C012-5B2D-B97A-DB112AA8031D}"/>
                    </a:ext>
                  </a:extLst>
                </p:cNvPr>
                <p:cNvSpPr/>
                <p:nvPr/>
              </p:nvSpPr>
              <p:spPr>
                <a:xfrm>
                  <a:off x="722214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" name="Freeform: Shape 132">
                  <a:extLst>
                    <a:ext uri="{FF2B5EF4-FFF2-40B4-BE49-F238E27FC236}">
                      <a16:creationId xmlns:a16="http://schemas.microsoft.com/office/drawing/2014/main" id="{008D0FF9-F1D7-E078-5C51-D72C4AE862FB}"/>
                    </a:ext>
                  </a:extLst>
                </p:cNvPr>
                <p:cNvSpPr/>
                <p:nvPr/>
              </p:nvSpPr>
              <p:spPr>
                <a:xfrm>
                  <a:off x="722202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CEC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" name="Freeform: Shape 133">
                  <a:extLst>
                    <a:ext uri="{FF2B5EF4-FFF2-40B4-BE49-F238E27FC236}">
                      <a16:creationId xmlns:a16="http://schemas.microsoft.com/office/drawing/2014/main" id="{42B4C2A6-60A4-E883-16D1-856AA5C1543B}"/>
                    </a:ext>
                  </a:extLst>
                </p:cNvPr>
                <p:cNvSpPr/>
                <p:nvPr/>
              </p:nvSpPr>
              <p:spPr>
                <a:xfrm>
                  <a:off x="722191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" name="Freeform: Shape 134">
                  <a:extLst>
                    <a:ext uri="{FF2B5EF4-FFF2-40B4-BE49-F238E27FC236}">
                      <a16:creationId xmlns:a16="http://schemas.microsoft.com/office/drawing/2014/main" id="{EAC44B5E-6E09-C7B4-3CFF-23931E568743}"/>
                    </a:ext>
                  </a:extLst>
                </p:cNvPr>
                <p:cNvSpPr/>
                <p:nvPr/>
              </p:nvSpPr>
              <p:spPr>
                <a:xfrm>
                  <a:off x="722179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E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" name="Freeform: Shape 135">
                  <a:extLst>
                    <a:ext uri="{FF2B5EF4-FFF2-40B4-BE49-F238E27FC236}">
                      <a16:creationId xmlns:a16="http://schemas.microsoft.com/office/drawing/2014/main" id="{422B8F09-56B1-7493-2325-4F90C1C3ACAB}"/>
                    </a:ext>
                  </a:extLst>
                </p:cNvPr>
                <p:cNvSpPr/>
                <p:nvPr/>
              </p:nvSpPr>
              <p:spPr>
                <a:xfrm>
                  <a:off x="722167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" name="Freeform: Shape 136">
                  <a:extLst>
                    <a:ext uri="{FF2B5EF4-FFF2-40B4-BE49-F238E27FC236}">
                      <a16:creationId xmlns:a16="http://schemas.microsoft.com/office/drawing/2014/main" id="{A1E40ED0-C81B-045D-211E-1B6E08E2F639}"/>
                    </a:ext>
                  </a:extLst>
                </p:cNvPr>
                <p:cNvSpPr/>
                <p:nvPr/>
              </p:nvSpPr>
              <p:spPr>
                <a:xfrm>
                  <a:off x="722155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" name="Freeform: Shape 137">
                  <a:extLst>
                    <a:ext uri="{FF2B5EF4-FFF2-40B4-BE49-F238E27FC236}">
                      <a16:creationId xmlns:a16="http://schemas.microsoft.com/office/drawing/2014/main" id="{A99F75AA-4AED-F96B-9B58-0C0D6E145838}"/>
                    </a:ext>
                  </a:extLst>
                </p:cNvPr>
                <p:cNvSpPr/>
                <p:nvPr/>
              </p:nvSpPr>
              <p:spPr>
                <a:xfrm>
                  <a:off x="722144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0F0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" name="Freeform: Shape 138">
                  <a:extLst>
                    <a:ext uri="{FF2B5EF4-FFF2-40B4-BE49-F238E27FC236}">
                      <a16:creationId xmlns:a16="http://schemas.microsoft.com/office/drawing/2014/main" id="{663BB84D-DD2D-786B-248F-8970AAF54665}"/>
                    </a:ext>
                  </a:extLst>
                </p:cNvPr>
                <p:cNvSpPr/>
                <p:nvPr/>
              </p:nvSpPr>
              <p:spPr>
                <a:xfrm>
                  <a:off x="722132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" name="Freeform: Shape 139">
                  <a:extLst>
                    <a:ext uri="{FF2B5EF4-FFF2-40B4-BE49-F238E27FC236}">
                      <a16:creationId xmlns:a16="http://schemas.microsoft.com/office/drawing/2014/main" id="{CA3BC966-9542-0D0C-E195-437D9B7B4BA7}"/>
                    </a:ext>
                  </a:extLst>
                </p:cNvPr>
                <p:cNvSpPr/>
                <p:nvPr/>
              </p:nvSpPr>
              <p:spPr>
                <a:xfrm>
                  <a:off x="722120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" name="Freeform: Shape 140">
                  <a:extLst>
                    <a:ext uri="{FF2B5EF4-FFF2-40B4-BE49-F238E27FC236}">
                      <a16:creationId xmlns:a16="http://schemas.microsoft.com/office/drawing/2014/main" id="{BF0935FD-098D-8A8C-38C0-DB8863E992C1}"/>
                    </a:ext>
                  </a:extLst>
                </p:cNvPr>
                <p:cNvSpPr/>
                <p:nvPr/>
              </p:nvSpPr>
              <p:spPr>
                <a:xfrm>
                  <a:off x="722109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" name="Freeform: Shape 141">
                  <a:extLst>
                    <a:ext uri="{FF2B5EF4-FFF2-40B4-BE49-F238E27FC236}">
                      <a16:creationId xmlns:a16="http://schemas.microsoft.com/office/drawing/2014/main" id="{D51561CC-3A6B-8B4E-316B-2201C698E996}"/>
                    </a:ext>
                  </a:extLst>
                </p:cNvPr>
                <p:cNvSpPr/>
                <p:nvPr/>
              </p:nvSpPr>
              <p:spPr>
                <a:xfrm>
                  <a:off x="722097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2F2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" name="Freeform: Shape 142">
                  <a:extLst>
                    <a:ext uri="{FF2B5EF4-FFF2-40B4-BE49-F238E27FC236}">
                      <a16:creationId xmlns:a16="http://schemas.microsoft.com/office/drawing/2014/main" id="{9629D542-8913-F534-F7EE-FE04D4B26B02}"/>
                    </a:ext>
                  </a:extLst>
                </p:cNvPr>
                <p:cNvSpPr/>
                <p:nvPr/>
              </p:nvSpPr>
              <p:spPr>
                <a:xfrm>
                  <a:off x="722085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" name="Freeform: Shape 143">
                  <a:extLst>
                    <a:ext uri="{FF2B5EF4-FFF2-40B4-BE49-F238E27FC236}">
                      <a16:creationId xmlns:a16="http://schemas.microsoft.com/office/drawing/2014/main" id="{7FC65DEE-3478-FCD0-95AB-C1CDB05559AA}"/>
                    </a:ext>
                  </a:extLst>
                </p:cNvPr>
                <p:cNvSpPr/>
                <p:nvPr/>
              </p:nvSpPr>
              <p:spPr>
                <a:xfrm>
                  <a:off x="722074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" name="Freeform: Shape 144">
                  <a:extLst>
                    <a:ext uri="{FF2B5EF4-FFF2-40B4-BE49-F238E27FC236}">
                      <a16:creationId xmlns:a16="http://schemas.microsoft.com/office/drawing/2014/main" id="{02AD7A87-EC35-6777-3056-F848C4011D4C}"/>
                    </a:ext>
                  </a:extLst>
                </p:cNvPr>
                <p:cNvSpPr/>
                <p:nvPr/>
              </p:nvSpPr>
              <p:spPr>
                <a:xfrm>
                  <a:off x="722062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" name="Freeform: Shape 145">
                  <a:extLst>
                    <a:ext uri="{FF2B5EF4-FFF2-40B4-BE49-F238E27FC236}">
                      <a16:creationId xmlns:a16="http://schemas.microsoft.com/office/drawing/2014/main" id="{AEEF78D8-0EA2-78E6-157D-C1CD3B13F2D6}"/>
                    </a:ext>
                  </a:extLst>
                </p:cNvPr>
                <p:cNvSpPr/>
                <p:nvPr/>
              </p:nvSpPr>
              <p:spPr>
                <a:xfrm>
                  <a:off x="722050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" name="Freeform: Shape 146">
                  <a:extLst>
                    <a:ext uri="{FF2B5EF4-FFF2-40B4-BE49-F238E27FC236}">
                      <a16:creationId xmlns:a16="http://schemas.microsoft.com/office/drawing/2014/main" id="{D10D6086-E083-86D5-6B2A-EFD0533EFA51}"/>
                    </a:ext>
                  </a:extLst>
                </p:cNvPr>
                <p:cNvSpPr/>
                <p:nvPr/>
              </p:nvSpPr>
              <p:spPr>
                <a:xfrm>
                  <a:off x="7220389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" name="Freeform: Shape 147">
                  <a:extLst>
                    <a:ext uri="{FF2B5EF4-FFF2-40B4-BE49-F238E27FC236}">
                      <a16:creationId xmlns:a16="http://schemas.microsoft.com/office/drawing/2014/main" id="{11460D3C-FA03-1BC4-6B08-36876BCE3DC7}"/>
                    </a:ext>
                  </a:extLst>
                </p:cNvPr>
                <p:cNvSpPr/>
                <p:nvPr/>
              </p:nvSpPr>
              <p:spPr>
                <a:xfrm>
                  <a:off x="722027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6F5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" name="Freeform: Shape 148">
                  <a:extLst>
                    <a:ext uri="{FF2B5EF4-FFF2-40B4-BE49-F238E27FC236}">
                      <a16:creationId xmlns:a16="http://schemas.microsoft.com/office/drawing/2014/main" id="{08A814B2-EF65-D6EF-EEA0-8AF377F9BCF0}"/>
                    </a:ext>
                  </a:extLst>
                </p:cNvPr>
                <p:cNvSpPr/>
                <p:nvPr/>
              </p:nvSpPr>
              <p:spPr>
                <a:xfrm>
                  <a:off x="722015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" name="Freeform: Shape 149">
                  <a:extLst>
                    <a:ext uri="{FF2B5EF4-FFF2-40B4-BE49-F238E27FC236}">
                      <a16:creationId xmlns:a16="http://schemas.microsoft.com/office/drawing/2014/main" id="{98724814-6581-D3F2-1791-DA1C56CB0FF6}"/>
                    </a:ext>
                  </a:extLst>
                </p:cNvPr>
                <p:cNvSpPr/>
                <p:nvPr/>
              </p:nvSpPr>
              <p:spPr>
                <a:xfrm>
                  <a:off x="7220039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" name="Freeform: Shape 150">
                  <a:extLst>
                    <a:ext uri="{FF2B5EF4-FFF2-40B4-BE49-F238E27FC236}">
                      <a16:creationId xmlns:a16="http://schemas.microsoft.com/office/drawing/2014/main" id="{2D5FA3E1-BA35-6D37-D4A9-19924CFEBCE6}"/>
                    </a:ext>
                  </a:extLst>
                </p:cNvPr>
                <p:cNvSpPr/>
                <p:nvPr/>
              </p:nvSpPr>
              <p:spPr>
                <a:xfrm>
                  <a:off x="721992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" name="Freeform: Shape 151">
                  <a:extLst>
                    <a:ext uri="{FF2B5EF4-FFF2-40B4-BE49-F238E27FC236}">
                      <a16:creationId xmlns:a16="http://schemas.microsoft.com/office/drawing/2014/main" id="{E89766B0-DB0A-12D7-6018-0FFB7B14824B}"/>
                    </a:ext>
                  </a:extLst>
                </p:cNvPr>
                <p:cNvSpPr/>
                <p:nvPr/>
              </p:nvSpPr>
              <p:spPr>
                <a:xfrm>
                  <a:off x="721980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" name="Freeform: Shape 152">
                  <a:extLst>
                    <a:ext uri="{FF2B5EF4-FFF2-40B4-BE49-F238E27FC236}">
                      <a16:creationId xmlns:a16="http://schemas.microsoft.com/office/drawing/2014/main" id="{02BA711C-5989-D6B5-F6C8-3A8489F6F313}"/>
                    </a:ext>
                  </a:extLst>
                </p:cNvPr>
                <p:cNvSpPr/>
                <p:nvPr/>
              </p:nvSpPr>
              <p:spPr>
                <a:xfrm>
                  <a:off x="721968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" name="Freeform: Shape 153">
                  <a:extLst>
                    <a:ext uri="{FF2B5EF4-FFF2-40B4-BE49-F238E27FC236}">
                      <a16:creationId xmlns:a16="http://schemas.microsoft.com/office/drawing/2014/main" id="{4A599A7C-78B9-ACE8-9D5B-C5440CE61FAB}"/>
                    </a:ext>
                  </a:extLst>
                </p:cNvPr>
                <p:cNvSpPr/>
                <p:nvPr/>
              </p:nvSpPr>
              <p:spPr>
                <a:xfrm>
                  <a:off x="721957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5" name="Freeform: Shape 154">
                  <a:extLst>
                    <a:ext uri="{FF2B5EF4-FFF2-40B4-BE49-F238E27FC236}">
                      <a16:creationId xmlns:a16="http://schemas.microsoft.com/office/drawing/2014/main" id="{D1FE0228-60AD-FDA3-55E4-2006ECDACEC8}"/>
                    </a:ext>
                  </a:extLst>
                </p:cNvPr>
                <p:cNvSpPr/>
                <p:nvPr/>
              </p:nvSpPr>
              <p:spPr>
                <a:xfrm>
                  <a:off x="721947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" name="Freeform: Shape 155">
                  <a:extLst>
                    <a:ext uri="{FF2B5EF4-FFF2-40B4-BE49-F238E27FC236}">
                      <a16:creationId xmlns:a16="http://schemas.microsoft.com/office/drawing/2014/main" id="{46103C43-B8DC-85FC-CE14-C674CDB02895}"/>
                    </a:ext>
                  </a:extLst>
                </p:cNvPr>
                <p:cNvSpPr/>
                <p:nvPr/>
              </p:nvSpPr>
              <p:spPr>
                <a:xfrm>
                  <a:off x="721936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" name="Freeform: Shape 156">
                  <a:extLst>
                    <a:ext uri="{FF2B5EF4-FFF2-40B4-BE49-F238E27FC236}">
                      <a16:creationId xmlns:a16="http://schemas.microsoft.com/office/drawing/2014/main" id="{1333688B-A0AA-3BDE-9C0D-9B00F6435B84}"/>
                    </a:ext>
                  </a:extLst>
                </p:cNvPr>
                <p:cNvSpPr/>
                <p:nvPr/>
              </p:nvSpPr>
              <p:spPr>
                <a:xfrm>
                  <a:off x="721924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" name="Freeform: Shape 157">
                  <a:extLst>
                    <a:ext uri="{FF2B5EF4-FFF2-40B4-BE49-F238E27FC236}">
                      <a16:creationId xmlns:a16="http://schemas.microsoft.com/office/drawing/2014/main" id="{D7DD912C-5264-A840-769C-884B4E1AC6A6}"/>
                    </a:ext>
                  </a:extLst>
                </p:cNvPr>
                <p:cNvSpPr/>
                <p:nvPr/>
              </p:nvSpPr>
              <p:spPr>
                <a:xfrm>
                  <a:off x="721912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" name="Freeform: Shape 158">
                  <a:extLst>
                    <a:ext uri="{FF2B5EF4-FFF2-40B4-BE49-F238E27FC236}">
                      <a16:creationId xmlns:a16="http://schemas.microsoft.com/office/drawing/2014/main" id="{3452E925-8B90-ADC6-6564-E03F69AF53BD}"/>
                    </a:ext>
                  </a:extLst>
                </p:cNvPr>
                <p:cNvSpPr/>
                <p:nvPr/>
              </p:nvSpPr>
              <p:spPr>
                <a:xfrm>
                  <a:off x="721900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" name="Freeform: Shape 159">
                  <a:extLst>
                    <a:ext uri="{FF2B5EF4-FFF2-40B4-BE49-F238E27FC236}">
                      <a16:creationId xmlns:a16="http://schemas.microsoft.com/office/drawing/2014/main" id="{2D8E6877-1C8B-87F5-FD75-4072A4387907}"/>
                    </a:ext>
                  </a:extLst>
                </p:cNvPr>
                <p:cNvSpPr/>
                <p:nvPr/>
              </p:nvSpPr>
              <p:spPr>
                <a:xfrm>
                  <a:off x="721889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" name="Freeform: Shape 160">
                  <a:extLst>
                    <a:ext uri="{FF2B5EF4-FFF2-40B4-BE49-F238E27FC236}">
                      <a16:creationId xmlns:a16="http://schemas.microsoft.com/office/drawing/2014/main" id="{6BF4C4B6-9948-7372-E2A9-A7FBB80D62F5}"/>
                    </a:ext>
                  </a:extLst>
                </p:cNvPr>
                <p:cNvSpPr/>
                <p:nvPr/>
              </p:nvSpPr>
              <p:spPr>
                <a:xfrm>
                  <a:off x="721877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" name="Freeform: Shape 161">
                  <a:extLst>
                    <a:ext uri="{FF2B5EF4-FFF2-40B4-BE49-F238E27FC236}">
                      <a16:creationId xmlns:a16="http://schemas.microsoft.com/office/drawing/2014/main" id="{D4ABB343-9BCC-9E6C-5622-76D5B086F35B}"/>
                    </a:ext>
                  </a:extLst>
                </p:cNvPr>
                <p:cNvSpPr/>
                <p:nvPr/>
              </p:nvSpPr>
              <p:spPr>
                <a:xfrm>
                  <a:off x="721865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" name="Freeform: Shape 162">
                  <a:extLst>
                    <a:ext uri="{FF2B5EF4-FFF2-40B4-BE49-F238E27FC236}">
                      <a16:creationId xmlns:a16="http://schemas.microsoft.com/office/drawing/2014/main" id="{D6C5EB35-C009-4B56-F0F5-1DB76F993DCD}"/>
                    </a:ext>
                  </a:extLst>
                </p:cNvPr>
                <p:cNvSpPr/>
                <p:nvPr/>
              </p:nvSpPr>
              <p:spPr>
                <a:xfrm>
                  <a:off x="721854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" name="Freeform: Shape 163">
                  <a:extLst>
                    <a:ext uri="{FF2B5EF4-FFF2-40B4-BE49-F238E27FC236}">
                      <a16:creationId xmlns:a16="http://schemas.microsoft.com/office/drawing/2014/main" id="{8B80BC90-7CD9-D982-31DC-2D8897E12D92}"/>
                    </a:ext>
                  </a:extLst>
                </p:cNvPr>
                <p:cNvSpPr/>
                <p:nvPr/>
              </p:nvSpPr>
              <p:spPr>
                <a:xfrm>
                  <a:off x="721842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" name="Freeform: Shape 164">
                  <a:extLst>
                    <a:ext uri="{FF2B5EF4-FFF2-40B4-BE49-F238E27FC236}">
                      <a16:creationId xmlns:a16="http://schemas.microsoft.com/office/drawing/2014/main" id="{6987D4D3-AA8F-2896-86D9-2EFFA33B501C}"/>
                    </a:ext>
                  </a:extLst>
                </p:cNvPr>
                <p:cNvSpPr/>
                <p:nvPr/>
              </p:nvSpPr>
              <p:spPr>
                <a:xfrm>
                  <a:off x="721830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" name="Freeform: Shape 165">
                  <a:extLst>
                    <a:ext uri="{FF2B5EF4-FFF2-40B4-BE49-F238E27FC236}">
                      <a16:creationId xmlns:a16="http://schemas.microsoft.com/office/drawing/2014/main" id="{E1249496-AFAB-B25D-5C2F-65D04A04980D}"/>
                    </a:ext>
                  </a:extLst>
                </p:cNvPr>
                <p:cNvSpPr/>
                <p:nvPr/>
              </p:nvSpPr>
              <p:spPr>
                <a:xfrm>
                  <a:off x="721819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" name="Freeform: Shape 166">
                  <a:extLst>
                    <a:ext uri="{FF2B5EF4-FFF2-40B4-BE49-F238E27FC236}">
                      <a16:creationId xmlns:a16="http://schemas.microsoft.com/office/drawing/2014/main" id="{D0026F5D-B842-E58D-40CE-88BE81615778}"/>
                    </a:ext>
                  </a:extLst>
                </p:cNvPr>
                <p:cNvSpPr/>
                <p:nvPr/>
              </p:nvSpPr>
              <p:spPr>
                <a:xfrm>
                  <a:off x="721807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" name="Freeform: Shape 167">
                  <a:extLst>
                    <a:ext uri="{FF2B5EF4-FFF2-40B4-BE49-F238E27FC236}">
                      <a16:creationId xmlns:a16="http://schemas.microsoft.com/office/drawing/2014/main" id="{CD30C67C-2EB1-2FC7-B171-874B049019C8}"/>
                    </a:ext>
                  </a:extLst>
                </p:cNvPr>
                <p:cNvSpPr/>
                <p:nvPr/>
              </p:nvSpPr>
              <p:spPr>
                <a:xfrm>
                  <a:off x="721795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" name="Freeform: Shape 168">
                  <a:extLst>
                    <a:ext uri="{FF2B5EF4-FFF2-40B4-BE49-F238E27FC236}">
                      <a16:creationId xmlns:a16="http://schemas.microsoft.com/office/drawing/2014/main" id="{C6169B3F-BED2-7BEF-D9B4-DA46D1961E2C}"/>
                    </a:ext>
                  </a:extLst>
                </p:cNvPr>
                <p:cNvSpPr/>
                <p:nvPr/>
              </p:nvSpPr>
              <p:spPr>
                <a:xfrm>
                  <a:off x="721784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" name="Freeform: Shape 169">
                  <a:extLst>
                    <a:ext uri="{FF2B5EF4-FFF2-40B4-BE49-F238E27FC236}">
                      <a16:creationId xmlns:a16="http://schemas.microsoft.com/office/drawing/2014/main" id="{527E69DB-C02C-EBCC-3181-56C512942A9F}"/>
                    </a:ext>
                  </a:extLst>
                </p:cNvPr>
                <p:cNvSpPr/>
                <p:nvPr/>
              </p:nvSpPr>
              <p:spPr>
                <a:xfrm>
                  <a:off x="7217723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" name="Freeform: Shape 170">
                  <a:extLst>
                    <a:ext uri="{FF2B5EF4-FFF2-40B4-BE49-F238E27FC236}">
                      <a16:creationId xmlns:a16="http://schemas.microsoft.com/office/drawing/2014/main" id="{D58DCA2E-7A31-9A82-32A5-510A3491CC4D}"/>
                    </a:ext>
                  </a:extLst>
                </p:cNvPr>
                <p:cNvSpPr/>
                <p:nvPr/>
              </p:nvSpPr>
              <p:spPr>
                <a:xfrm>
                  <a:off x="7217606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" name="Freeform: Shape 171">
                  <a:extLst>
                    <a:ext uri="{FF2B5EF4-FFF2-40B4-BE49-F238E27FC236}">
                      <a16:creationId xmlns:a16="http://schemas.microsoft.com/office/drawing/2014/main" id="{DC0BFC32-1EE2-F407-A9F3-B454BB92A53F}"/>
                    </a:ext>
                  </a:extLst>
                </p:cNvPr>
                <p:cNvSpPr/>
                <p:nvPr/>
              </p:nvSpPr>
              <p:spPr>
                <a:xfrm>
                  <a:off x="7217489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" name="Freeform: Shape 172">
                  <a:extLst>
                    <a:ext uri="{FF2B5EF4-FFF2-40B4-BE49-F238E27FC236}">
                      <a16:creationId xmlns:a16="http://schemas.microsoft.com/office/drawing/2014/main" id="{658F3166-6CB7-6526-B91B-10FB5A83E2AD}"/>
                    </a:ext>
                  </a:extLst>
                </p:cNvPr>
                <p:cNvSpPr/>
                <p:nvPr/>
              </p:nvSpPr>
              <p:spPr>
                <a:xfrm>
                  <a:off x="721737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4" name="Freeform: Shape 173">
                  <a:extLst>
                    <a:ext uri="{FF2B5EF4-FFF2-40B4-BE49-F238E27FC236}">
                      <a16:creationId xmlns:a16="http://schemas.microsoft.com/office/drawing/2014/main" id="{60CDCDE5-E9F4-EB90-C34E-A006BF2FBAE5}"/>
                    </a:ext>
                  </a:extLst>
                </p:cNvPr>
                <p:cNvSpPr/>
                <p:nvPr/>
              </p:nvSpPr>
              <p:spPr>
                <a:xfrm>
                  <a:off x="721725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" name="Freeform: Shape 174">
                  <a:extLst>
                    <a:ext uri="{FF2B5EF4-FFF2-40B4-BE49-F238E27FC236}">
                      <a16:creationId xmlns:a16="http://schemas.microsoft.com/office/drawing/2014/main" id="{FD7DAE3E-C7B2-65F2-F120-830A5375562E}"/>
                    </a:ext>
                  </a:extLst>
                </p:cNvPr>
                <p:cNvSpPr/>
                <p:nvPr/>
              </p:nvSpPr>
              <p:spPr>
                <a:xfrm>
                  <a:off x="721713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" name="Freeform: Shape 175">
                  <a:extLst>
                    <a:ext uri="{FF2B5EF4-FFF2-40B4-BE49-F238E27FC236}">
                      <a16:creationId xmlns:a16="http://schemas.microsoft.com/office/drawing/2014/main" id="{C8D38652-4E4E-9FFD-EC6B-D8EDDA489AB9}"/>
                    </a:ext>
                  </a:extLst>
                </p:cNvPr>
                <p:cNvSpPr/>
                <p:nvPr/>
              </p:nvSpPr>
              <p:spPr>
                <a:xfrm>
                  <a:off x="721702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" name="Freeform: Shape 176">
                  <a:extLst>
                    <a:ext uri="{FF2B5EF4-FFF2-40B4-BE49-F238E27FC236}">
                      <a16:creationId xmlns:a16="http://schemas.microsoft.com/office/drawing/2014/main" id="{0080169A-8DC9-2762-40ED-42C42C0F078D}"/>
                    </a:ext>
                  </a:extLst>
                </p:cNvPr>
                <p:cNvSpPr/>
                <p:nvPr/>
              </p:nvSpPr>
              <p:spPr>
                <a:xfrm>
                  <a:off x="721690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" name="Freeform: Shape 177">
                  <a:extLst>
                    <a:ext uri="{FF2B5EF4-FFF2-40B4-BE49-F238E27FC236}">
                      <a16:creationId xmlns:a16="http://schemas.microsoft.com/office/drawing/2014/main" id="{5FE3285A-44F9-0564-BDB8-E756FE3A44C3}"/>
                    </a:ext>
                  </a:extLst>
                </p:cNvPr>
                <p:cNvSpPr/>
                <p:nvPr/>
              </p:nvSpPr>
              <p:spPr>
                <a:xfrm>
                  <a:off x="721681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" name="Freeform: Shape 178">
                  <a:extLst>
                    <a:ext uri="{FF2B5EF4-FFF2-40B4-BE49-F238E27FC236}">
                      <a16:creationId xmlns:a16="http://schemas.microsoft.com/office/drawing/2014/main" id="{830F6758-B30A-67ED-C2A3-0A1EC55A0815}"/>
                    </a:ext>
                  </a:extLst>
                </p:cNvPr>
                <p:cNvSpPr/>
                <p:nvPr/>
              </p:nvSpPr>
              <p:spPr>
                <a:xfrm>
                  <a:off x="721669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" name="Freeform: Shape 179">
                  <a:extLst>
                    <a:ext uri="{FF2B5EF4-FFF2-40B4-BE49-F238E27FC236}">
                      <a16:creationId xmlns:a16="http://schemas.microsoft.com/office/drawing/2014/main" id="{2CEA0AB9-93CE-65D8-36BA-29C6AC9910AD}"/>
                    </a:ext>
                  </a:extLst>
                </p:cNvPr>
                <p:cNvSpPr/>
                <p:nvPr/>
              </p:nvSpPr>
              <p:spPr>
                <a:xfrm>
                  <a:off x="721657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" name="Freeform: Shape 180">
                  <a:extLst>
                    <a:ext uri="{FF2B5EF4-FFF2-40B4-BE49-F238E27FC236}">
                      <a16:creationId xmlns:a16="http://schemas.microsoft.com/office/drawing/2014/main" id="{C811A7DB-041F-948F-53BE-737A31E3B5E9}"/>
                    </a:ext>
                  </a:extLst>
                </p:cNvPr>
                <p:cNvSpPr/>
                <p:nvPr/>
              </p:nvSpPr>
              <p:spPr>
                <a:xfrm>
                  <a:off x="721645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" name="Freeform: Shape 181">
                  <a:extLst>
                    <a:ext uri="{FF2B5EF4-FFF2-40B4-BE49-F238E27FC236}">
                      <a16:creationId xmlns:a16="http://schemas.microsoft.com/office/drawing/2014/main" id="{AAFFE2CD-122A-9A68-EEA1-FCB7FC2377C6}"/>
                    </a:ext>
                  </a:extLst>
                </p:cNvPr>
                <p:cNvSpPr/>
                <p:nvPr/>
              </p:nvSpPr>
              <p:spPr>
                <a:xfrm>
                  <a:off x="721634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" name="Freeform: Shape 182">
                  <a:extLst>
                    <a:ext uri="{FF2B5EF4-FFF2-40B4-BE49-F238E27FC236}">
                      <a16:creationId xmlns:a16="http://schemas.microsoft.com/office/drawing/2014/main" id="{11AE2BDD-37E8-2CC3-2019-0784BBADD018}"/>
                    </a:ext>
                  </a:extLst>
                </p:cNvPr>
                <p:cNvSpPr/>
                <p:nvPr/>
              </p:nvSpPr>
              <p:spPr>
                <a:xfrm>
                  <a:off x="721622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" name="Freeform: Shape 183">
                  <a:extLst>
                    <a:ext uri="{FF2B5EF4-FFF2-40B4-BE49-F238E27FC236}">
                      <a16:creationId xmlns:a16="http://schemas.microsoft.com/office/drawing/2014/main" id="{E5FFEC58-E19E-366A-CF29-C25C323BADEA}"/>
                    </a:ext>
                  </a:extLst>
                </p:cNvPr>
                <p:cNvSpPr/>
                <p:nvPr/>
              </p:nvSpPr>
              <p:spPr>
                <a:xfrm>
                  <a:off x="721610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" name="Freeform: Shape 184">
                  <a:extLst>
                    <a:ext uri="{FF2B5EF4-FFF2-40B4-BE49-F238E27FC236}">
                      <a16:creationId xmlns:a16="http://schemas.microsoft.com/office/drawing/2014/main" id="{E86F9E6C-A262-1001-F822-307DF0D9EA68}"/>
                    </a:ext>
                  </a:extLst>
                </p:cNvPr>
                <p:cNvSpPr/>
                <p:nvPr/>
              </p:nvSpPr>
              <p:spPr>
                <a:xfrm>
                  <a:off x="721599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" name="Freeform: Shape 185">
                  <a:extLst>
                    <a:ext uri="{FF2B5EF4-FFF2-40B4-BE49-F238E27FC236}">
                      <a16:creationId xmlns:a16="http://schemas.microsoft.com/office/drawing/2014/main" id="{66AF45EF-DD78-A6BF-9900-3DE9CEDADED5}"/>
                    </a:ext>
                  </a:extLst>
                </p:cNvPr>
                <p:cNvSpPr/>
                <p:nvPr/>
              </p:nvSpPr>
              <p:spPr>
                <a:xfrm>
                  <a:off x="721587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" name="Freeform: Shape 186">
                  <a:extLst>
                    <a:ext uri="{FF2B5EF4-FFF2-40B4-BE49-F238E27FC236}">
                      <a16:creationId xmlns:a16="http://schemas.microsoft.com/office/drawing/2014/main" id="{23448B29-387B-A746-A511-CDAA445D7303}"/>
                    </a:ext>
                  </a:extLst>
                </p:cNvPr>
                <p:cNvSpPr/>
                <p:nvPr/>
              </p:nvSpPr>
              <p:spPr>
                <a:xfrm>
                  <a:off x="721575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" name="Freeform: Shape 187">
                  <a:extLst>
                    <a:ext uri="{FF2B5EF4-FFF2-40B4-BE49-F238E27FC236}">
                      <a16:creationId xmlns:a16="http://schemas.microsoft.com/office/drawing/2014/main" id="{1EC605AF-BFE3-90EA-E8EF-6472A83B0DE7}"/>
                    </a:ext>
                  </a:extLst>
                </p:cNvPr>
                <p:cNvSpPr/>
                <p:nvPr/>
              </p:nvSpPr>
              <p:spPr>
                <a:xfrm>
                  <a:off x="721564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" name="Freeform: Shape 188">
                  <a:extLst>
                    <a:ext uri="{FF2B5EF4-FFF2-40B4-BE49-F238E27FC236}">
                      <a16:creationId xmlns:a16="http://schemas.microsoft.com/office/drawing/2014/main" id="{0BF9BFC3-8DFC-D516-346B-B2BB9A274971}"/>
                    </a:ext>
                  </a:extLst>
                </p:cNvPr>
                <p:cNvSpPr/>
                <p:nvPr/>
              </p:nvSpPr>
              <p:spPr>
                <a:xfrm>
                  <a:off x="721552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" name="Freeform: Shape 189">
                  <a:extLst>
                    <a:ext uri="{FF2B5EF4-FFF2-40B4-BE49-F238E27FC236}">
                      <a16:creationId xmlns:a16="http://schemas.microsoft.com/office/drawing/2014/main" id="{55C1A1EE-3552-440E-4227-E6E47B9B8A6E}"/>
                    </a:ext>
                  </a:extLst>
                </p:cNvPr>
                <p:cNvSpPr/>
                <p:nvPr/>
              </p:nvSpPr>
              <p:spPr>
                <a:xfrm>
                  <a:off x="721540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" name="Freeform: Shape 190">
                  <a:extLst>
                    <a:ext uri="{FF2B5EF4-FFF2-40B4-BE49-F238E27FC236}">
                      <a16:creationId xmlns:a16="http://schemas.microsoft.com/office/drawing/2014/main" id="{347DC2AF-A582-B6D5-CC5C-0721B174CC6E}"/>
                    </a:ext>
                  </a:extLst>
                </p:cNvPr>
                <p:cNvSpPr/>
                <p:nvPr/>
              </p:nvSpPr>
              <p:spPr>
                <a:xfrm>
                  <a:off x="721529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" name="Freeform: Shape 191">
                  <a:extLst>
                    <a:ext uri="{FF2B5EF4-FFF2-40B4-BE49-F238E27FC236}">
                      <a16:creationId xmlns:a16="http://schemas.microsoft.com/office/drawing/2014/main" id="{1A2D7330-4C22-00BD-83B6-A76C0C416D7E}"/>
                    </a:ext>
                  </a:extLst>
                </p:cNvPr>
                <p:cNvSpPr/>
                <p:nvPr/>
              </p:nvSpPr>
              <p:spPr>
                <a:xfrm>
                  <a:off x="721517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" name="Freeform: Shape 192">
                  <a:extLst>
                    <a:ext uri="{FF2B5EF4-FFF2-40B4-BE49-F238E27FC236}">
                      <a16:creationId xmlns:a16="http://schemas.microsoft.com/office/drawing/2014/main" id="{2B4D4183-506B-BC1F-633F-A9DF208CE505}"/>
                    </a:ext>
                  </a:extLst>
                </p:cNvPr>
                <p:cNvSpPr/>
                <p:nvPr/>
              </p:nvSpPr>
              <p:spPr>
                <a:xfrm>
                  <a:off x="7215056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4" name="Freeform: Shape 193">
                  <a:extLst>
                    <a:ext uri="{FF2B5EF4-FFF2-40B4-BE49-F238E27FC236}">
                      <a16:creationId xmlns:a16="http://schemas.microsoft.com/office/drawing/2014/main" id="{3FC379C1-533B-AF1D-CA12-6BB7D3853AA2}"/>
                    </a:ext>
                  </a:extLst>
                </p:cNvPr>
                <p:cNvSpPr/>
                <p:nvPr/>
              </p:nvSpPr>
              <p:spPr>
                <a:xfrm>
                  <a:off x="7214939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" name="Freeform: Shape 194">
                  <a:extLst>
                    <a:ext uri="{FF2B5EF4-FFF2-40B4-BE49-F238E27FC236}">
                      <a16:creationId xmlns:a16="http://schemas.microsoft.com/office/drawing/2014/main" id="{C055B1C8-7648-574B-76D7-EC48B4D0EC80}"/>
                    </a:ext>
                  </a:extLst>
                </p:cNvPr>
                <p:cNvSpPr/>
                <p:nvPr/>
              </p:nvSpPr>
              <p:spPr>
                <a:xfrm>
                  <a:off x="721482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" name="Freeform: Shape 195">
                  <a:extLst>
                    <a:ext uri="{FF2B5EF4-FFF2-40B4-BE49-F238E27FC236}">
                      <a16:creationId xmlns:a16="http://schemas.microsoft.com/office/drawing/2014/main" id="{ADF1569F-6F80-1C47-82F4-8DD0546F14CD}"/>
                    </a:ext>
                  </a:extLst>
                </p:cNvPr>
                <p:cNvSpPr/>
                <p:nvPr/>
              </p:nvSpPr>
              <p:spPr>
                <a:xfrm>
                  <a:off x="721470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" name="Freeform: Shape 196">
                  <a:extLst>
                    <a:ext uri="{FF2B5EF4-FFF2-40B4-BE49-F238E27FC236}">
                      <a16:creationId xmlns:a16="http://schemas.microsoft.com/office/drawing/2014/main" id="{0668EBD6-D641-87AF-A8A6-EDC846B346E1}"/>
                    </a:ext>
                  </a:extLst>
                </p:cNvPr>
                <p:cNvSpPr/>
                <p:nvPr/>
              </p:nvSpPr>
              <p:spPr>
                <a:xfrm>
                  <a:off x="721458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" name="Freeform: Shape 197">
                  <a:extLst>
                    <a:ext uri="{FF2B5EF4-FFF2-40B4-BE49-F238E27FC236}">
                      <a16:creationId xmlns:a16="http://schemas.microsoft.com/office/drawing/2014/main" id="{E0DF02FA-1751-6980-07E9-3B67A49F7E43}"/>
                    </a:ext>
                  </a:extLst>
                </p:cNvPr>
                <p:cNvSpPr/>
                <p:nvPr/>
              </p:nvSpPr>
              <p:spPr>
                <a:xfrm>
                  <a:off x="721447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" name="Freeform: Shape 198">
                  <a:extLst>
                    <a:ext uri="{FF2B5EF4-FFF2-40B4-BE49-F238E27FC236}">
                      <a16:creationId xmlns:a16="http://schemas.microsoft.com/office/drawing/2014/main" id="{E9E3ABB5-816E-FD0C-75D1-9033FBB8EBE7}"/>
                    </a:ext>
                  </a:extLst>
                </p:cNvPr>
                <p:cNvSpPr/>
                <p:nvPr/>
              </p:nvSpPr>
              <p:spPr>
                <a:xfrm>
                  <a:off x="721435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" name="Freeform: Shape 199">
                  <a:extLst>
                    <a:ext uri="{FF2B5EF4-FFF2-40B4-BE49-F238E27FC236}">
                      <a16:creationId xmlns:a16="http://schemas.microsoft.com/office/drawing/2014/main" id="{97B51A5C-1E39-75B1-093C-D383E781A4BC}"/>
                    </a:ext>
                  </a:extLst>
                </p:cNvPr>
                <p:cNvSpPr/>
                <p:nvPr/>
              </p:nvSpPr>
              <p:spPr>
                <a:xfrm>
                  <a:off x="721426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" name="Freeform: Shape 200">
                  <a:extLst>
                    <a:ext uri="{FF2B5EF4-FFF2-40B4-BE49-F238E27FC236}">
                      <a16:creationId xmlns:a16="http://schemas.microsoft.com/office/drawing/2014/main" id="{AC1D580B-CBCE-7579-CF23-7BAE36B4BB7E}"/>
                    </a:ext>
                  </a:extLst>
                </p:cNvPr>
                <p:cNvSpPr/>
                <p:nvPr/>
              </p:nvSpPr>
              <p:spPr>
                <a:xfrm>
                  <a:off x="721414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" name="Freeform: Shape 201">
                  <a:extLst>
                    <a:ext uri="{FF2B5EF4-FFF2-40B4-BE49-F238E27FC236}">
                      <a16:creationId xmlns:a16="http://schemas.microsoft.com/office/drawing/2014/main" id="{63AF477C-10E5-31F0-19E2-8D044D98563F}"/>
                    </a:ext>
                  </a:extLst>
                </p:cNvPr>
                <p:cNvSpPr/>
                <p:nvPr/>
              </p:nvSpPr>
              <p:spPr>
                <a:xfrm>
                  <a:off x="721402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" name="Freeform: Shape 202">
                  <a:extLst>
                    <a:ext uri="{FF2B5EF4-FFF2-40B4-BE49-F238E27FC236}">
                      <a16:creationId xmlns:a16="http://schemas.microsoft.com/office/drawing/2014/main" id="{8266CCF5-7CF9-C165-1EEB-B1863A410966}"/>
                    </a:ext>
                  </a:extLst>
                </p:cNvPr>
                <p:cNvSpPr/>
                <p:nvPr/>
              </p:nvSpPr>
              <p:spPr>
                <a:xfrm>
                  <a:off x="721390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" name="Freeform: Shape 203">
                  <a:extLst>
                    <a:ext uri="{FF2B5EF4-FFF2-40B4-BE49-F238E27FC236}">
                      <a16:creationId xmlns:a16="http://schemas.microsoft.com/office/drawing/2014/main" id="{1ABF6999-66E8-0C1A-9EE2-E61A12F06CE8}"/>
                    </a:ext>
                  </a:extLst>
                </p:cNvPr>
                <p:cNvSpPr/>
                <p:nvPr/>
              </p:nvSpPr>
              <p:spPr>
                <a:xfrm>
                  <a:off x="721379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" name="Freeform: Shape 204">
                  <a:extLst>
                    <a:ext uri="{FF2B5EF4-FFF2-40B4-BE49-F238E27FC236}">
                      <a16:creationId xmlns:a16="http://schemas.microsoft.com/office/drawing/2014/main" id="{2A139CE1-5989-D65D-EE8F-758195C8233C}"/>
                    </a:ext>
                  </a:extLst>
                </p:cNvPr>
                <p:cNvSpPr/>
                <p:nvPr/>
              </p:nvSpPr>
              <p:spPr>
                <a:xfrm>
                  <a:off x="721367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" name="Freeform: Shape 205">
                  <a:extLst>
                    <a:ext uri="{FF2B5EF4-FFF2-40B4-BE49-F238E27FC236}">
                      <a16:creationId xmlns:a16="http://schemas.microsoft.com/office/drawing/2014/main" id="{06DEAB17-0F19-F501-CE9F-6FA47656D765}"/>
                    </a:ext>
                  </a:extLst>
                </p:cNvPr>
                <p:cNvSpPr/>
                <p:nvPr/>
              </p:nvSpPr>
              <p:spPr>
                <a:xfrm>
                  <a:off x="721355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" name="Freeform: Shape 206">
                  <a:extLst>
                    <a:ext uri="{FF2B5EF4-FFF2-40B4-BE49-F238E27FC236}">
                      <a16:creationId xmlns:a16="http://schemas.microsoft.com/office/drawing/2014/main" id="{C715B178-D07F-4F19-FA8D-3C51F4A08E4B}"/>
                    </a:ext>
                  </a:extLst>
                </p:cNvPr>
                <p:cNvSpPr/>
                <p:nvPr/>
              </p:nvSpPr>
              <p:spPr>
                <a:xfrm>
                  <a:off x="721344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" name="Freeform: Shape 207">
                  <a:extLst>
                    <a:ext uri="{FF2B5EF4-FFF2-40B4-BE49-F238E27FC236}">
                      <a16:creationId xmlns:a16="http://schemas.microsoft.com/office/drawing/2014/main" id="{C6FF986F-30A5-FED2-784E-AB72388AA57F}"/>
                    </a:ext>
                  </a:extLst>
                </p:cNvPr>
                <p:cNvSpPr/>
                <p:nvPr/>
              </p:nvSpPr>
              <p:spPr>
                <a:xfrm>
                  <a:off x="721332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" name="Freeform: Shape 208">
                  <a:extLst>
                    <a:ext uri="{FF2B5EF4-FFF2-40B4-BE49-F238E27FC236}">
                      <a16:creationId xmlns:a16="http://schemas.microsoft.com/office/drawing/2014/main" id="{31C6F138-59FA-6F7F-B542-A4DFF34B3190}"/>
                    </a:ext>
                  </a:extLst>
                </p:cNvPr>
                <p:cNvSpPr/>
                <p:nvPr/>
              </p:nvSpPr>
              <p:spPr>
                <a:xfrm>
                  <a:off x="721320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" name="Freeform: Shape 209">
                  <a:extLst>
                    <a:ext uri="{FF2B5EF4-FFF2-40B4-BE49-F238E27FC236}">
                      <a16:creationId xmlns:a16="http://schemas.microsoft.com/office/drawing/2014/main" id="{073DC6C1-EB15-188C-4014-657A10743036}"/>
                    </a:ext>
                  </a:extLst>
                </p:cNvPr>
                <p:cNvSpPr/>
                <p:nvPr/>
              </p:nvSpPr>
              <p:spPr>
                <a:xfrm>
                  <a:off x="721309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" name="Freeform: Shape 210">
                  <a:extLst>
                    <a:ext uri="{FF2B5EF4-FFF2-40B4-BE49-F238E27FC236}">
                      <a16:creationId xmlns:a16="http://schemas.microsoft.com/office/drawing/2014/main" id="{E2CCA41D-9C24-E9E0-7520-13BDF0313A7B}"/>
                    </a:ext>
                  </a:extLst>
                </p:cNvPr>
                <p:cNvSpPr/>
                <p:nvPr/>
              </p:nvSpPr>
              <p:spPr>
                <a:xfrm>
                  <a:off x="721297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" name="Freeform: Shape 211">
                  <a:extLst>
                    <a:ext uri="{FF2B5EF4-FFF2-40B4-BE49-F238E27FC236}">
                      <a16:creationId xmlns:a16="http://schemas.microsoft.com/office/drawing/2014/main" id="{AE184E9C-F03B-8421-4E56-C4C3E0504BBF}"/>
                    </a:ext>
                  </a:extLst>
                </p:cNvPr>
                <p:cNvSpPr/>
                <p:nvPr/>
              </p:nvSpPr>
              <p:spPr>
                <a:xfrm>
                  <a:off x="721285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3" name="Freeform: Shape 212">
                  <a:extLst>
                    <a:ext uri="{FF2B5EF4-FFF2-40B4-BE49-F238E27FC236}">
                      <a16:creationId xmlns:a16="http://schemas.microsoft.com/office/drawing/2014/main" id="{A3C47EBA-85EB-41F2-21E2-C0A338FE7278}"/>
                    </a:ext>
                  </a:extLst>
                </p:cNvPr>
                <p:cNvSpPr/>
                <p:nvPr/>
              </p:nvSpPr>
              <p:spPr>
                <a:xfrm>
                  <a:off x="721274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" name="Freeform: Shape 213">
                  <a:extLst>
                    <a:ext uri="{FF2B5EF4-FFF2-40B4-BE49-F238E27FC236}">
                      <a16:creationId xmlns:a16="http://schemas.microsoft.com/office/drawing/2014/main" id="{599C2D5D-C4E4-8557-6D2C-66B7EAEDA5ED}"/>
                    </a:ext>
                  </a:extLst>
                </p:cNvPr>
                <p:cNvSpPr/>
                <p:nvPr/>
              </p:nvSpPr>
              <p:spPr>
                <a:xfrm>
                  <a:off x="721262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" name="Freeform: Shape 214">
                  <a:extLst>
                    <a:ext uri="{FF2B5EF4-FFF2-40B4-BE49-F238E27FC236}">
                      <a16:creationId xmlns:a16="http://schemas.microsoft.com/office/drawing/2014/main" id="{183C9599-AFAE-F154-00BF-93EDA3573D18}"/>
                    </a:ext>
                  </a:extLst>
                </p:cNvPr>
                <p:cNvSpPr/>
                <p:nvPr/>
              </p:nvSpPr>
              <p:spPr>
                <a:xfrm>
                  <a:off x="721250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" name="Freeform: Shape 215">
                  <a:extLst>
                    <a:ext uri="{FF2B5EF4-FFF2-40B4-BE49-F238E27FC236}">
                      <a16:creationId xmlns:a16="http://schemas.microsoft.com/office/drawing/2014/main" id="{7C7F406D-5344-DE59-51E8-2B6E7DD68C69}"/>
                    </a:ext>
                  </a:extLst>
                </p:cNvPr>
                <p:cNvSpPr/>
                <p:nvPr/>
              </p:nvSpPr>
              <p:spPr>
                <a:xfrm>
                  <a:off x="7212389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" name="Freeform: Shape 216">
                  <a:extLst>
                    <a:ext uri="{FF2B5EF4-FFF2-40B4-BE49-F238E27FC236}">
                      <a16:creationId xmlns:a16="http://schemas.microsoft.com/office/drawing/2014/main" id="{F02C80D3-4B5F-A90A-E193-449499C611AA}"/>
                    </a:ext>
                  </a:extLst>
                </p:cNvPr>
                <p:cNvSpPr/>
                <p:nvPr/>
              </p:nvSpPr>
              <p:spPr>
                <a:xfrm>
                  <a:off x="721227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" name="Freeform: Shape 217">
                  <a:extLst>
                    <a:ext uri="{FF2B5EF4-FFF2-40B4-BE49-F238E27FC236}">
                      <a16:creationId xmlns:a16="http://schemas.microsoft.com/office/drawing/2014/main" id="{CA791C25-CDDA-9E7E-D7BA-76CB03F2805A}"/>
                    </a:ext>
                  </a:extLst>
                </p:cNvPr>
                <p:cNvSpPr/>
                <p:nvPr/>
              </p:nvSpPr>
              <p:spPr>
                <a:xfrm>
                  <a:off x="721215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" name="Freeform: Shape 218">
                  <a:extLst>
                    <a:ext uri="{FF2B5EF4-FFF2-40B4-BE49-F238E27FC236}">
                      <a16:creationId xmlns:a16="http://schemas.microsoft.com/office/drawing/2014/main" id="{29D2E29F-B91D-A08D-4DCC-4FFBADD6D7CC}"/>
                    </a:ext>
                  </a:extLst>
                </p:cNvPr>
                <p:cNvSpPr/>
                <p:nvPr/>
              </p:nvSpPr>
              <p:spPr>
                <a:xfrm>
                  <a:off x="721203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" name="Freeform: Shape 219">
                  <a:extLst>
                    <a:ext uri="{FF2B5EF4-FFF2-40B4-BE49-F238E27FC236}">
                      <a16:creationId xmlns:a16="http://schemas.microsoft.com/office/drawing/2014/main" id="{3DF00A84-DE90-0370-624F-983F4DD47A68}"/>
                    </a:ext>
                  </a:extLst>
                </p:cNvPr>
                <p:cNvSpPr/>
                <p:nvPr/>
              </p:nvSpPr>
              <p:spPr>
                <a:xfrm>
                  <a:off x="721192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" name="Freeform: Shape 220">
                  <a:extLst>
                    <a:ext uri="{FF2B5EF4-FFF2-40B4-BE49-F238E27FC236}">
                      <a16:creationId xmlns:a16="http://schemas.microsoft.com/office/drawing/2014/main" id="{B6F56B06-C582-F9C5-B1C2-1A41A33B0852}"/>
                    </a:ext>
                  </a:extLst>
                </p:cNvPr>
                <p:cNvSpPr/>
                <p:nvPr/>
              </p:nvSpPr>
              <p:spPr>
                <a:xfrm>
                  <a:off x="721180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" name="Freeform: Shape 221">
                  <a:extLst>
                    <a:ext uri="{FF2B5EF4-FFF2-40B4-BE49-F238E27FC236}">
                      <a16:creationId xmlns:a16="http://schemas.microsoft.com/office/drawing/2014/main" id="{FBB50EAA-9622-8E32-A542-493EDDA63437}"/>
                    </a:ext>
                  </a:extLst>
                </p:cNvPr>
                <p:cNvSpPr/>
                <p:nvPr/>
              </p:nvSpPr>
              <p:spPr>
                <a:xfrm>
                  <a:off x="7211687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" name="Freeform: Shape 222">
                  <a:extLst>
                    <a:ext uri="{FF2B5EF4-FFF2-40B4-BE49-F238E27FC236}">
                      <a16:creationId xmlns:a16="http://schemas.microsoft.com/office/drawing/2014/main" id="{D8BF3833-DA69-8F34-C157-B407EFFAEDE8}"/>
                    </a:ext>
                  </a:extLst>
                </p:cNvPr>
                <p:cNvSpPr/>
                <p:nvPr/>
              </p:nvSpPr>
              <p:spPr>
                <a:xfrm>
                  <a:off x="721159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" name="Freeform: Shape 223">
                  <a:extLst>
                    <a:ext uri="{FF2B5EF4-FFF2-40B4-BE49-F238E27FC236}">
                      <a16:creationId xmlns:a16="http://schemas.microsoft.com/office/drawing/2014/main" id="{2E49BBB3-9218-34B2-A10C-77CC9A315E82}"/>
                    </a:ext>
                  </a:extLst>
                </p:cNvPr>
                <p:cNvSpPr/>
                <p:nvPr/>
              </p:nvSpPr>
              <p:spPr>
                <a:xfrm>
                  <a:off x="721147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" name="Freeform: Shape 224">
                  <a:extLst>
                    <a:ext uri="{FF2B5EF4-FFF2-40B4-BE49-F238E27FC236}">
                      <a16:creationId xmlns:a16="http://schemas.microsoft.com/office/drawing/2014/main" id="{BF8DBECC-2024-4A82-BB83-702294347116}"/>
                    </a:ext>
                  </a:extLst>
                </p:cNvPr>
                <p:cNvSpPr/>
                <p:nvPr/>
              </p:nvSpPr>
              <p:spPr>
                <a:xfrm>
                  <a:off x="721136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" name="Freeform: Shape 225">
                  <a:extLst>
                    <a:ext uri="{FF2B5EF4-FFF2-40B4-BE49-F238E27FC236}">
                      <a16:creationId xmlns:a16="http://schemas.microsoft.com/office/drawing/2014/main" id="{8D805B6F-2145-CAFC-8DF1-EBAD01421E8E}"/>
                    </a:ext>
                  </a:extLst>
                </p:cNvPr>
                <p:cNvSpPr/>
                <p:nvPr/>
              </p:nvSpPr>
              <p:spPr>
                <a:xfrm>
                  <a:off x="721124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" name="Freeform: Shape 226">
                  <a:extLst>
                    <a:ext uri="{FF2B5EF4-FFF2-40B4-BE49-F238E27FC236}">
                      <a16:creationId xmlns:a16="http://schemas.microsoft.com/office/drawing/2014/main" id="{87BF6F44-8A6F-EA3D-85D7-2C3D777C4713}"/>
                    </a:ext>
                  </a:extLst>
                </p:cNvPr>
                <p:cNvSpPr/>
                <p:nvPr/>
              </p:nvSpPr>
              <p:spPr>
                <a:xfrm>
                  <a:off x="721112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" name="Freeform: Shape 227">
                  <a:extLst>
                    <a:ext uri="{FF2B5EF4-FFF2-40B4-BE49-F238E27FC236}">
                      <a16:creationId xmlns:a16="http://schemas.microsoft.com/office/drawing/2014/main" id="{A0087FED-3088-86E8-1B3F-3293A10F7B6F}"/>
                    </a:ext>
                  </a:extLst>
                </p:cNvPr>
                <p:cNvSpPr/>
                <p:nvPr/>
              </p:nvSpPr>
              <p:spPr>
                <a:xfrm>
                  <a:off x="721100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" name="Freeform: Shape 228">
                  <a:extLst>
                    <a:ext uri="{FF2B5EF4-FFF2-40B4-BE49-F238E27FC236}">
                      <a16:creationId xmlns:a16="http://schemas.microsoft.com/office/drawing/2014/main" id="{E9FD5371-FC1A-F948-5CF4-37BB16F69078}"/>
                    </a:ext>
                  </a:extLst>
                </p:cNvPr>
                <p:cNvSpPr/>
                <p:nvPr/>
              </p:nvSpPr>
              <p:spPr>
                <a:xfrm>
                  <a:off x="721089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" name="Freeform: Shape 229">
                  <a:extLst>
                    <a:ext uri="{FF2B5EF4-FFF2-40B4-BE49-F238E27FC236}">
                      <a16:creationId xmlns:a16="http://schemas.microsoft.com/office/drawing/2014/main" id="{1B0AB390-49F8-D11B-ACDD-DA50E393E838}"/>
                    </a:ext>
                  </a:extLst>
                </p:cNvPr>
                <p:cNvSpPr/>
                <p:nvPr/>
              </p:nvSpPr>
              <p:spPr>
                <a:xfrm>
                  <a:off x="721077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" name="Freeform: Shape 230">
                  <a:extLst>
                    <a:ext uri="{FF2B5EF4-FFF2-40B4-BE49-F238E27FC236}">
                      <a16:creationId xmlns:a16="http://schemas.microsoft.com/office/drawing/2014/main" id="{EBFD243E-0E4A-7301-493A-370AB7D5CCB5}"/>
                    </a:ext>
                  </a:extLst>
                </p:cNvPr>
                <p:cNvSpPr/>
                <p:nvPr/>
              </p:nvSpPr>
              <p:spPr>
                <a:xfrm>
                  <a:off x="721065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" name="Freeform: Shape 231">
                  <a:extLst>
                    <a:ext uri="{FF2B5EF4-FFF2-40B4-BE49-F238E27FC236}">
                      <a16:creationId xmlns:a16="http://schemas.microsoft.com/office/drawing/2014/main" id="{937BF9E7-CE11-B7D3-ABD4-26D058C22851}"/>
                    </a:ext>
                  </a:extLst>
                </p:cNvPr>
                <p:cNvSpPr/>
                <p:nvPr/>
              </p:nvSpPr>
              <p:spPr>
                <a:xfrm>
                  <a:off x="721054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" name="Freeform: Shape 232">
                  <a:extLst>
                    <a:ext uri="{FF2B5EF4-FFF2-40B4-BE49-F238E27FC236}">
                      <a16:creationId xmlns:a16="http://schemas.microsoft.com/office/drawing/2014/main" id="{48609AB9-BF67-05EF-EF82-84333A790375}"/>
                    </a:ext>
                  </a:extLst>
                </p:cNvPr>
                <p:cNvSpPr/>
                <p:nvPr/>
              </p:nvSpPr>
              <p:spPr>
                <a:xfrm>
                  <a:off x="721042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" name="Freeform: Shape 233">
                  <a:extLst>
                    <a:ext uri="{FF2B5EF4-FFF2-40B4-BE49-F238E27FC236}">
                      <a16:creationId xmlns:a16="http://schemas.microsoft.com/office/drawing/2014/main" id="{B8172DAF-8BFC-3B11-1FAB-4A4BBF792FA4}"/>
                    </a:ext>
                  </a:extLst>
                </p:cNvPr>
                <p:cNvSpPr/>
                <p:nvPr/>
              </p:nvSpPr>
              <p:spPr>
                <a:xfrm>
                  <a:off x="721030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" name="Freeform: Shape 234">
                  <a:extLst>
                    <a:ext uri="{FF2B5EF4-FFF2-40B4-BE49-F238E27FC236}">
                      <a16:creationId xmlns:a16="http://schemas.microsoft.com/office/drawing/2014/main" id="{0BC519E2-33D3-AE6E-30F3-A8394A4F8924}"/>
                    </a:ext>
                  </a:extLst>
                </p:cNvPr>
                <p:cNvSpPr/>
                <p:nvPr/>
              </p:nvSpPr>
              <p:spPr>
                <a:xfrm>
                  <a:off x="721019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6" name="Freeform: Shape 235">
                  <a:extLst>
                    <a:ext uri="{FF2B5EF4-FFF2-40B4-BE49-F238E27FC236}">
                      <a16:creationId xmlns:a16="http://schemas.microsoft.com/office/drawing/2014/main" id="{4FFC0732-5B4A-FF0E-9B0E-E4D0C47D4589}"/>
                    </a:ext>
                  </a:extLst>
                </p:cNvPr>
                <p:cNvSpPr/>
                <p:nvPr/>
              </p:nvSpPr>
              <p:spPr>
                <a:xfrm>
                  <a:off x="721007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" name="Freeform: Shape 236">
                  <a:extLst>
                    <a:ext uri="{FF2B5EF4-FFF2-40B4-BE49-F238E27FC236}">
                      <a16:creationId xmlns:a16="http://schemas.microsoft.com/office/drawing/2014/main" id="{81B43F33-E6FF-B755-DFE6-3AF7B3A61132}"/>
                    </a:ext>
                  </a:extLst>
                </p:cNvPr>
                <p:cNvSpPr/>
                <p:nvPr/>
              </p:nvSpPr>
              <p:spPr>
                <a:xfrm>
                  <a:off x="720995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" name="Freeform: Shape 237">
                  <a:extLst>
                    <a:ext uri="{FF2B5EF4-FFF2-40B4-BE49-F238E27FC236}">
                      <a16:creationId xmlns:a16="http://schemas.microsoft.com/office/drawing/2014/main" id="{5E62DBAF-4F6E-6C64-3F94-1659578E3F27}"/>
                    </a:ext>
                  </a:extLst>
                </p:cNvPr>
                <p:cNvSpPr/>
                <p:nvPr/>
              </p:nvSpPr>
              <p:spPr>
                <a:xfrm>
                  <a:off x="720983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" name="Freeform: Shape 238">
                  <a:extLst>
                    <a:ext uri="{FF2B5EF4-FFF2-40B4-BE49-F238E27FC236}">
                      <a16:creationId xmlns:a16="http://schemas.microsoft.com/office/drawing/2014/main" id="{9A2518E1-23D3-1C43-D950-1541F3207EBB}"/>
                    </a:ext>
                  </a:extLst>
                </p:cNvPr>
                <p:cNvSpPr/>
                <p:nvPr/>
              </p:nvSpPr>
              <p:spPr>
                <a:xfrm>
                  <a:off x="7209722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" name="Freeform: Shape 239">
                  <a:extLst>
                    <a:ext uri="{FF2B5EF4-FFF2-40B4-BE49-F238E27FC236}">
                      <a16:creationId xmlns:a16="http://schemas.microsoft.com/office/drawing/2014/main" id="{84C00744-7497-7B41-9E97-CEF86535CB6D}"/>
                    </a:ext>
                  </a:extLst>
                </p:cNvPr>
                <p:cNvSpPr/>
                <p:nvPr/>
              </p:nvSpPr>
              <p:spPr>
                <a:xfrm>
                  <a:off x="720960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" name="Freeform: Shape 240">
                  <a:extLst>
                    <a:ext uri="{FF2B5EF4-FFF2-40B4-BE49-F238E27FC236}">
                      <a16:creationId xmlns:a16="http://schemas.microsoft.com/office/drawing/2014/main" id="{50BC698D-79BB-8C31-C215-EB22554134B9}"/>
                    </a:ext>
                  </a:extLst>
                </p:cNvPr>
                <p:cNvSpPr/>
                <p:nvPr/>
              </p:nvSpPr>
              <p:spPr>
                <a:xfrm>
                  <a:off x="720948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" name="Freeform: Shape 241">
                  <a:extLst>
                    <a:ext uri="{FF2B5EF4-FFF2-40B4-BE49-F238E27FC236}">
                      <a16:creationId xmlns:a16="http://schemas.microsoft.com/office/drawing/2014/main" id="{E87C12DA-BC16-365D-2E53-C5997B877C57}"/>
                    </a:ext>
                  </a:extLst>
                </p:cNvPr>
                <p:cNvSpPr/>
                <p:nvPr/>
              </p:nvSpPr>
              <p:spPr>
                <a:xfrm>
                  <a:off x="720937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" name="Freeform: Shape 242">
                  <a:extLst>
                    <a:ext uri="{FF2B5EF4-FFF2-40B4-BE49-F238E27FC236}">
                      <a16:creationId xmlns:a16="http://schemas.microsoft.com/office/drawing/2014/main" id="{AAC5F4B1-8E5A-8139-5D5A-6B3EB5380895}"/>
                    </a:ext>
                  </a:extLst>
                </p:cNvPr>
                <p:cNvSpPr/>
                <p:nvPr/>
              </p:nvSpPr>
              <p:spPr>
                <a:xfrm>
                  <a:off x="720925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" name="Freeform: Shape 243">
                  <a:extLst>
                    <a:ext uri="{FF2B5EF4-FFF2-40B4-BE49-F238E27FC236}">
                      <a16:creationId xmlns:a16="http://schemas.microsoft.com/office/drawing/2014/main" id="{C6A7617F-EEA9-7208-4A11-35790D8CD66D}"/>
                    </a:ext>
                  </a:extLst>
                </p:cNvPr>
                <p:cNvSpPr/>
                <p:nvPr/>
              </p:nvSpPr>
              <p:spPr>
                <a:xfrm>
                  <a:off x="7209137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" name="Freeform: Shape 244">
                  <a:extLst>
                    <a:ext uri="{FF2B5EF4-FFF2-40B4-BE49-F238E27FC236}">
                      <a16:creationId xmlns:a16="http://schemas.microsoft.com/office/drawing/2014/main" id="{7E59B472-D01A-1CE8-D0BC-8DAFFF971E2D}"/>
                    </a:ext>
                  </a:extLst>
                </p:cNvPr>
                <p:cNvSpPr/>
                <p:nvPr/>
              </p:nvSpPr>
              <p:spPr>
                <a:xfrm>
                  <a:off x="7209020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" name="Freeform: Shape 245">
                  <a:extLst>
                    <a:ext uri="{FF2B5EF4-FFF2-40B4-BE49-F238E27FC236}">
                      <a16:creationId xmlns:a16="http://schemas.microsoft.com/office/drawing/2014/main" id="{15BDC9F9-2F27-DCAF-8994-241165B52953}"/>
                    </a:ext>
                  </a:extLst>
                </p:cNvPr>
                <p:cNvSpPr/>
                <p:nvPr/>
              </p:nvSpPr>
              <p:spPr>
                <a:xfrm>
                  <a:off x="720892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" name="Freeform: Shape 246">
                  <a:extLst>
                    <a:ext uri="{FF2B5EF4-FFF2-40B4-BE49-F238E27FC236}">
                      <a16:creationId xmlns:a16="http://schemas.microsoft.com/office/drawing/2014/main" id="{612D48D0-1DA7-F2F1-B1DB-374B276FAB6E}"/>
                    </a:ext>
                  </a:extLst>
                </p:cNvPr>
                <p:cNvSpPr/>
                <p:nvPr/>
              </p:nvSpPr>
              <p:spPr>
                <a:xfrm>
                  <a:off x="720881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" name="Freeform: Shape 247">
                  <a:extLst>
                    <a:ext uri="{FF2B5EF4-FFF2-40B4-BE49-F238E27FC236}">
                      <a16:creationId xmlns:a16="http://schemas.microsoft.com/office/drawing/2014/main" id="{A090B97C-2EFF-1C66-5293-CC3D5D46628A}"/>
                    </a:ext>
                  </a:extLst>
                </p:cNvPr>
                <p:cNvSpPr/>
                <p:nvPr/>
              </p:nvSpPr>
              <p:spPr>
                <a:xfrm>
                  <a:off x="720869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" name="Freeform: Shape 248">
                  <a:extLst>
                    <a:ext uri="{FF2B5EF4-FFF2-40B4-BE49-F238E27FC236}">
                      <a16:creationId xmlns:a16="http://schemas.microsoft.com/office/drawing/2014/main" id="{2D13B296-CD90-3973-D339-BEA86FC7794F}"/>
                    </a:ext>
                  </a:extLst>
                </p:cNvPr>
                <p:cNvSpPr/>
                <p:nvPr/>
              </p:nvSpPr>
              <p:spPr>
                <a:xfrm>
                  <a:off x="720857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" name="Freeform: Shape 249">
                  <a:extLst>
                    <a:ext uri="{FF2B5EF4-FFF2-40B4-BE49-F238E27FC236}">
                      <a16:creationId xmlns:a16="http://schemas.microsoft.com/office/drawing/2014/main" id="{314C9279-9831-D335-D6B3-8AD7F4E4665B}"/>
                    </a:ext>
                  </a:extLst>
                </p:cNvPr>
                <p:cNvSpPr/>
                <p:nvPr/>
              </p:nvSpPr>
              <p:spPr>
                <a:xfrm>
                  <a:off x="720845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" name="Freeform: Shape 250">
                  <a:extLst>
                    <a:ext uri="{FF2B5EF4-FFF2-40B4-BE49-F238E27FC236}">
                      <a16:creationId xmlns:a16="http://schemas.microsoft.com/office/drawing/2014/main" id="{8C6C074A-61ED-AC44-3070-5BB0D420172A}"/>
                    </a:ext>
                  </a:extLst>
                </p:cNvPr>
                <p:cNvSpPr/>
                <p:nvPr/>
              </p:nvSpPr>
              <p:spPr>
                <a:xfrm>
                  <a:off x="720834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" name="Freeform: Shape 251">
                  <a:extLst>
                    <a:ext uri="{FF2B5EF4-FFF2-40B4-BE49-F238E27FC236}">
                      <a16:creationId xmlns:a16="http://schemas.microsoft.com/office/drawing/2014/main" id="{ECA372C1-4A15-6B9A-91B9-293FB63187FD}"/>
                    </a:ext>
                  </a:extLst>
                </p:cNvPr>
                <p:cNvSpPr/>
                <p:nvPr/>
              </p:nvSpPr>
              <p:spPr>
                <a:xfrm>
                  <a:off x="720822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" name="Freeform: Shape 252">
                  <a:extLst>
                    <a:ext uri="{FF2B5EF4-FFF2-40B4-BE49-F238E27FC236}">
                      <a16:creationId xmlns:a16="http://schemas.microsoft.com/office/drawing/2014/main" id="{1E642FF0-83F8-2315-AA36-49D99F1EEA8E}"/>
                    </a:ext>
                  </a:extLst>
                </p:cNvPr>
                <p:cNvSpPr/>
                <p:nvPr/>
              </p:nvSpPr>
              <p:spPr>
                <a:xfrm>
                  <a:off x="7208178" y="1904469"/>
                  <a:ext cx="678" cy="375863"/>
                </a:xfrm>
                <a:custGeom>
                  <a:avLst/>
                  <a:gdLst>
                    <a:gd name="connsiteX0" fmla="*/ 47 w 678"/>
                    <a:gd name="connsiteY0" fmla="*/ 0 h 375863"/>
                    <a:gd name="connsiteX1" fmla="*/ 678 w 678"/>
                    <a:gd name="connsiteY1" fmla="*/ 375863 h 375863"/>
                    <a:gd name="connsiteX2" fmla="*/ 0 w 678"/>
                    <a:gd name="connsiteY2" fmla="*/ 375863 h 375863"/>
                    <a:gd name="connsiteX3" fmla="*/ 0 w 678"/>
                    <a:gd name="connsiteY3" fmla="*/ 0 h 375863"/>
                    <a:gd name="connsiteX4" fmla="*/ 47 w 678"/>
                    <a:gd name="connsiteY4" fmla="*/ 0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78" h="375863">
                      <a:moveTo>
                        <a:pt x="47" y="0"/>
                      </a:moveTo>
                      <a:lnTo>
                        <a:pt x="678" y="375863"/>
                      </a:lnTo>
                      <a:lnTo>
                        <a:pt x="0" y="375863"/>
                      </a:lnTo>
                      <a:lnTo>
                        <a:pt x="0" y="0"/>
                      </a:lnTo>
                      <a:lnTo>
                        <a:pt x="4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4" name="Graphic 14">
                <a:extLst>
                  <a:ext uri="{FF2B5EF4-FFF2-40B4-BE49-F238E27FC236}">
                    <a16:creationId xmlns:a16="http://schemas.microsoft.com/office/drawing/2014/main" id="{9EC501E5-0CB7-5C5A-6A7A-CFF5EBECAD4B}"/>
                  </a:ext>
                </a:extLst>
              </p:cNvPr>
              <p:cNvGrpSpPr/>
              <p:nvPr/>
            </p:nvGrpSpPr>
            <p:grpSpPr>
              <a:xfrm>
                <a:off x="7207383" y="1904469"/>
                <a:ext cx="23253" cy="31230"/>
                <a:chOff x="7207383" y="1904469"/>
                <a:chExt cx="23253" cy="31230"/>
              </a:xfrm>
            </p:grpSpPr>
            <p:sp>
              <p:nvSpPr>
                <p:cNvPr id="255" name="Freeform: Shape 254">
                  <a:extLst>
                    <a:ext uri="{FF2B5EF4-FFF2-40B4-BE49-F238E27FC236}">
                      <a16:creationId xmlns:a16="http://schemas.microsoft.com/office/drawing/2014/main" id="{CE87AA26-3863-8B38-31DF-E9E03C15BC30}"/>
                    </a:ext>
                  </a:extLst>
                </p:cNvPr>
                <p:cNvSpPr/>
                <p:nvPr/>
              </p:nvSpPr>
              <p:spPr>
                <a:xfrm>
                  <a:off x="7207383" y="1935512"/>
                  <a:ext cx="23253" cy="187"/>
                </a:xfrm>
                <a:custGeom>
                  <a:avLst/>
                  <a:gdLst>
                    <a:gd name="connsiteX0" fmla="*/ 0 w 23253"/>
                    <a:gd name="connsiteY0" fmla="*/ 23 h 187"/>
                    <a:gd name="connsiteX1" fmla="*/ 23253 w 23253"/>
                    <a:gd name="connsiteY1" fmla="*/ 0 h 187"/>
                    <a:gd name="connsiteX2" fmla="*/ 23253 w 23253"/>
                    <a:gd name="connsiteY2" fmla="*/ 187 h 187"/>
                    <a:gd name="connsiteX3" fmla="*/ 0 w 23253"/>
                    <a:gd name="connsiteY3" fmla="*/ 187 h 187"/>
                    <a:gd name="connsiteX4" fmla="*/ 0 w 23253"/>
                    <a:gd name="connsiteY4" fmla="*/ 23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8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187"/>
                      </a:lnTo>
                      <a:lnTo>
                        <a:pt x="0" y="18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" name="Freeform: Shape 255">
                  <a:extLst>
                    <a:ext uri="{FF2B5EF4-FFF2-40B4-BE49-F238E27FC236}">
                      <a16:creationId xmlns:a16="http://schemas.microsoft.com/office/drawing/2014/main" id="{38557EDC-5A35-B136-230B-2AC71031C9E3}"/>
                    </a:ext>
                  </a:extLst>
                </p:cNvPr>
                <p:cNvSpPr/>
                <p:nvPr/>
              </p:nvSpPr>
              <p:spPr>
                <a:xfrm>
                  <a:off x="7207383" y="1935419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" name="Freeform: Shape 256">
                  <a:extLst>
                    <a:ext uri="{FF2B5EF4-FFF2-40B4-BE49-F238E27FC236}">
                      <a16:creationId xmlns:a16="http://schemas.microsoft.com/office/drawing/2014/main" id="{287B8DA8-5008-F080-F210-75198523C39F}"/>
                    </a:ext>
                  </a:extLst>
                </p:cNvPr>
                <p:cNvSpPr/>
                <p:nvPr/>
              </p:nvSpPr>
              <p:spPr>
                <a:xfrm>
                  <a:off x="7207383" y="193532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" name="Freeform: Shape 257">
                  <a:extLst>
                    <a:ext uri="{FF2B5EF4-FFF2-40B4-BE49-F238E27FC236}">
                      <a16:creationId xmlns:a16="http://schemas.microsoft.com/office/drawing/2014/main" id="{A9EEB49C-16B1-071A-3BEC-C827F4A0514C}"/>
                    </a:ext>
                  </a:extLst>
                </p:cNvPr>
                <p:cNvSpPr/>
                <p:nvPr/>
              </p:nvSpPr>
              <p:spPr>
                <a:xfrm>
                  <a:off x="7207383" y="193523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9" name="Freeform: Shape 258">
                  <a:extLst>
                    <a:ext uri="{FF2B5EF4-FFF2-40B4-BE49-F238E27FC236}">
                      <a16:creationId xmlns:a16="http://schemas.microsoft.com/office/drawing/2014/main" id="{6EEA0497-854C-A9E4-BAFB-7AE8ABA0D81C}"/>
                    </a:ext>
                  </a:extLst>
                </p:cNvPr>
                <p:cNvSpPr/>
                <p:nvPr/>
              </p:nvSpPr>
              <p:spPr>
                <a:xfrm>
                  <a:off x="7207383" y="193516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" name="Freeform: Shape 259">
                  <a:extLst>
                    <a:ext uri="{FF2B5EF4-FFF2-40B4-BE49-F238E27FC236}">
                      <a16:creationId xmlns:a16="http://schemas.microsoft.com/office/drawing/2014/main" id="{E240BC78-AB07-277A-1E24-D99D0CB69527}"/>
                    </a:ext>
                  </a:extLst>
                </p:cNvPr>
                <p:cNvSpPr/>
                <p:nvPr/>
              </p:nvSpPr>
              <p:spPr>
                <a:xfrm>
                  <a:off x="7207383" y="193506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" name="Freeform: Shape 260">
                  <a:extLst>
                    <a:ext uri="{FF2B5EF4-FFF2-40B4-BE49-F238E27FC236}">
                      <a16:creationId xmlns:a16="http://schemas.microsoft.com/office/drawing/2014/main" id="{63F83A16-F487-984A-6216-6FD67F216550}"/>
                    </a:ext>
                  </a:extLst>
                </p:cNvPr>
                <p:cNvSpPr/>
                <p:nvPr/>
              </p:nvSpPr>
              <p:spPr>
                <a:xfrm>
                  <a:off x="7207383" y="1934974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" name="Freeform: Shape 261">
                  <a:extLst>
                    <a:ext uri="{FF2B5EF4-FFF2-40B4-BE49-F238E27FC236}">
                      <a16:creationId xmlns:a16="http://schemas.microsoft.com/office/drawing/2014/main" id="{BDD03769-8103-F5B3-DD99-322E970BA2BE}"/>
                    </a:ext>
                  </a:extLst>
                </p:cNvPr>
                <p:cNvSpPr/>
                <p:nvPr/>
              </p:nvSpPr>
              <p:spPr>
                <a:xfrm>
                  <a:off x="7207383" y="193488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" name="Freeform: Shape 262">
                  <a:extLst>
                    <a:ext uri="{FF2B5EF4-FFF2-40B4-BE49-F238E27FC236}">
                      <a16:creationId xmlns:a16="http://schemas.microsoft.com/office/drawing/2014/main" id="{F8A00E80-59B3-CC5B-4B00-FE1D71B42ECC}"/>
                    </a:ext>
                  </a:extLst>
                </p:cNvPr>
                <p:cNvSpPr/>
                <p:nvPr/>
              </p:nvSpPr>
              <p:spPr>
                <a:xfrm>
                  <a:off x="7207383" y="193478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" name="Freeform: Shape 263">
                  <a:extLst>
                    <a:ext uri="{FF2B5EF4-FFF2-40B4-BE49-F238E27FC236}">
                      <a16:creationId xmlns:a16="http://schemas.microsoft.com/office/drawing/2014/main" id="{BA5C76B4-E9C3-A1E6-9D1B-9EBB093B302F}"/>
                    </a:ext>
                  </a:extLst>
                </p:cNvPr>
                <p:cNvSpPr/>
                <p:nvPr/>
              </p:nvSpPr>
              <p:spPr>
                <a:xfrm>
                  <a:off x="7207383" y="193471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6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" name="Freeform: Shape 264">
                  <a:extLst>
                    <a:ext uri="{FF2B5EF4-FFF2-40B4-BE49-F238E27FC236}">
                      <a16:creationId xmlns:a16="http://schemas.microsoft.com/office/drawing/2014/main" id="{4AC8705E-6D7A-FD5E-6CED-2027FB1D5DBC}"/>
                    </a:ext>
                  </a:extLst>
                </p:cNvPr>
                <p:cNvSpPr/>
                <p:nvPr/>
              </p:nvSpPr>
              <p:spPr>
                <a:xfrm>
                  <a:off x="7207383" y="193462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" name="Freeform: Shape 265">
                  <a:extLst>
                    <a:ext uri="{FF2B5EF4-FFF2-40B4-BE49-F238E27FC236}">
                      <a16:creationId xmlns:a16="http://schemas.microsoft.com/office/drawing/2014/main" id="{7CECCDD4-8C3F-3632-7F38-7B71C72612E4}"/>
                    </a:ext>
                  </a:extLst>
                </p:cNvPr>
                <p:cNvSpPr/>
                <p:nvPr/>
              </p:nvSpPr>
              <p:spPr>
                <a:xfrm>
                  <a:off x="7207383" y="193453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" name="Freeform: Shape 266">
                  <a:extLst>
                    <a:ext uri="{FF2B5EF4-FFF2-40B4-BE49-F238E27FC236}">
                      <a16:creationId xmlns:a16="http://schemas.microsoft.com/office/drawing/2014/main" id="{F2C928D1-F9CB-4791-58A3-0400C7B30E5B}"/>
                    </a:ext>
                  </a:extLst>
                </p:cNvPr>
                <p:cNvSpPr/>
                <p:nvPr/>
              </p:nvSpPr>
              <p:spPr>
                <a:xfrm>
                  <a:off x="7207383" y="193443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" name="Freeform: Shape 267">
                  <a:extLst>
                    <a:ext uri="{FF2B5EF4-FFF2-40B4-BE49-F238E27FC236}">
                      <a16:creationId xmlns:a16="http://schemas.microsoft.com/office/drawing/2014/main" id="{3A3A3BE8-F254-9073-0A63-9036219148D9}"/>
                    </a:ext>
                  </a:extLst>
                </p:cNvPr>
                <p:cNvSpPr/>
                <p:nvPr/>
              </p:nvSpPr>
              <p:spPr>
                <a:xfrm>
                  <a:off x="7207383" y="193436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" name="Freeform: Shape 268">
                  <a:extLst>
                    <a:ext uri="{FF2B5EF4-FFF2-40B4-BE49-F238E27FC236}">
                      <a16:creationId xmlns:a16="http://schemas.microsoft.com/office/drawing/2014/main" id="{71C2B0A2-1728-D0BA-DFAA-7793976225EE}"/>
                    </a:ext>
                  </a:extLst>
                </p:cNvPr>
                <p:cNvSpPr/>
                <p:nvPr/>
              </p:nvSpPr>
              <p:spPr>
                <a:xfrm>
                  <a:off x="7207383" y="193427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0EF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" name="Freeform: Shape 269">
                  <a:extLst>
                    <a:ext uri="{FF2B5EF4-FFF2-40B4-BE49-F238E27FC236}">
                      <a16:creationId xmlns:a16="http://schemas.microsoft.com/office/drawing/2014/main" id="{460950BE-075C-B1BC-158D-9A5388772DA2}"/>
                    </a:ext>
                  </a:extLst>
                </p:cNvPr>
                <p:cNvSpPr/>
                <p:nvPr/>
              </p:nvSpPr>
              <p:spPr>
                <a:xfrm>
                  <a:off x="7207383" y="193417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F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" name="Freeform: Shape 270">
                  <a:extLst>
                    <a:ext uri="{FF2B5EF4-FFF2-40B4-BE49-F238E27FC236}">
                      <a16:creationId xmlns:a16="http://schemas.microsoft.com/office/drawing/2014/main" id="{F22E816D-5053-CF47-B637-A95BB72DFB6F}"/>
                    </a:ext>
                  </a:extLst>
                </p:cNvPr>
                <p:cNvSpPr/>
                <p:nvPr/>
              </p:nvSpPr>
              <p:spPr>
                <a:xfrm>
                  <a:off x="7207383" y="193408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" name="Freeform: Shape 271">
                  <a:extLst>
                    <a:ext uri="{FF2B5EF4-FFF2-40B4-BE49-F238E27FC236}">
                      <a16:creationId xmlns:a16="http://schemas.microsoft.com/office/drawing/2014/main" id="{E781DF97-BF99-7C83-A476-6251A080F0A7}"/>
                    </a:ext>
                  </a:extLst>
                </p:cNvPr>
                <p:cNvSpPr/>
                <p:nvPr/>
              </p:nvSpPr>
              <p:spPr>
                <a:xfrm>
                  <a:off x="7207383" y="193399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" name="Freeform: Shape 272">
                  <a:extLst>
                    <a:ext uri="{FF2B5EF4-FFF2-40B4-BE49-F238E27FC236}">
                      <a16:creationId xmlns:a16="http://schemas.microsoft.com/office/drawing/2014/main" id="{8FF8A7B4-71F3-98CB-53FD-6896246BE99A}"/>
                    </a:ext>
                  </a:extLst>
                </p:cNvPr>
                <p:cNvSpPr/>
                <p:nvPr/>
              </p:nvSpPr>
              <p:spPr>
                <a:xfrm>
                  <a:off x="7207383" y="193392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" name="Freeform: Shape 273">
                  <a:extLst>
                    <a:ext uri="{FF2B5EF4-FFF2-40B4-BE49-F238E27FC236}">
                      <a16:creationId xmlns:a16="http://schemas.microsoft.com/office/drawing/2014/main" id="{DA8DC543-EC01-25D7-FBFD-6DE7D5881A9B}"/>
                    </a:ext>
                  </a:extLst>
                </p:cNvPr>
                <p:cNvSpPr/>
                <p:nvPr/>
              </p:nvSpPr>
              <p:spPr>
                <a:xfrm>
                  <a:off x="7207383" y="193382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" name="Freeform: Shape 274">
                  <a:extLst>
                    <a:ext uri="{FF2B5EF4-FFF2-40B4-BE49-F238E27FC236}">
                      <a16:creationId xmlns:a16="http://schemas.microsoft.com/office/drawing/2014/main" id="{11174F96-D42B-650C-AE71-3EE699D7D10A}"/>
                    </a:ext>
                  </a:extLst>
                </p:cNvPr>
                <p:cNvSpPr/>
                <p:nvPr/>
              </p:nvSpPr>
              <p:spPr>
                <a:xfrm>
                  <a:off x="7207383" y="193373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9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" name="Freeform: Shape 275">
                  <a:extLst>
                    <a:ext uri="{FF2B5EF4-FFF2-40B4-BE49-F238E27FC236}">
                      <a16:creationId xmlns:a16="http://schemas.microsoft.com/office/drawing/2014/main" id="{8FAA4400-C8F3-52DB-F4F3-0B955B9612E8}"/>
                    </a:ext>
                  </a:extLst>
                </p:cNvPr>
                <p:cNvSpPr/>
                <p:nvPr/>
              </p:nvSpPr>
              <p:spPr>
                <a:xfrm>
                  <a:off x="7207383" y="193364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8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" name="Freeform: Shape 276">
                  <a:extLst>
                    <a:ext uri="{FF2B5EF4-FFF2-40B4-BE49-F238E27FC236}">
                      <a16:creationId xmlns:a16="http://schemas.microsoft.com/office/drawing/2014/main" id="{8EB5E904-AB60-A6D1-DBD8-38CACA2EFD1B}"/>
                    </a:ext>
                  </a:extLst>
                </p:cNvPr>
                <p:cNvSpPr/>
                <p:nvPr/>
              </p:nvSpPr>
              <p:spPr>
                <a:xfrm>
                  <a:off x="7207383" y="193357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E6E6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8" name="Freeform: Shape 277">
                  <a:extLst>
                    <a:ext uri="{FF2B5EF4-FFF2-40B4-BE49-F238E27FC236}">
                      <a16:creationId xmlns:a16="http://schemas.microsoft.com/office/drawing/2014/main" id="{BD35F14A-D448-EC67-4A4C-39A402A9016A}"/>
                    </a:ext>
                  </a:extLst>
                </p:cNvPr>
                <p:cNvSpPr/>
                <p:nvPr/>
              </p:nvSpPr>
              <p:spPr>
                <a:xfrm>
                  <a:off x="7207383" y="193347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E5E5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" name="Freeform: Shape 278">
                  <a:extLst>
                    <a:ext uri="{FF2B5EF4-FFF2-40B4-BE49-F238E27FC236}">
                      <a16:creationId xmlns:a16="http://schemas.microsoft.com/office/drawing/2014/main" id="{E1512B56-3D64-F02E-285D-9C1194E65B89}"/>
                    </a:ext>
                  </a:extLst>
                </p:cNvPr>
                <p:cNvSpPr/>
                <p:nvPr/>
              </p:nvSpPr>
              <p:spPr>
                <a:xfrm>
                  <a:off x="7207383" y="193338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4E4E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" name="Freeform: Shape 279">
                  <a:extLst>
                    <a:ext uri="{FF2B5EF4-FFF2-40B4-BE49-F238E27FC236}">
                      <a16:creationId xmlns:a16="http://schemas.microsoft.com/office/drawing/2014/main" id="{31659BC7-F287-9F7E-54B4-A7F41CB35966}"/>
                    </a:ext>
                  </a:extLst>
                </p:cNvPr>
                <p:cNvSpPr/>
                <p:nvPr/>
              </p:nvSpPr>
              <p:spPr>
                <a:xfrm>
                  <a:off x="7207383" y="193329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3E2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" name="Freeform: Shape 280">
                  <a:extLst>
                    <a:ext uri="{FF2B5EF4-FFF2-40B4-BE49-F238E27FC236}">
                      <a16:creationId xmlns:a16="http://schemas.microsoft.com/office/drawing/2014/main" id="{E4DFFC4D-CBCD-405B-9AA2-EEBF44DE7E8E}"/>
                    </a:ext>
                  </a:extLst>
                </p:cNvPr>
                <p:cNvSpPr/>
                <p:nvPr/>
              </p:nvSpPr>
              <p:spPr>
                <a:xfrm>
                  <a:off x="7207383" y="193319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2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" name="Freeform: Shape 281">
                  <a:extLst>
                    <a:ext uri="{FF2B5EF4-FFF2-40B4-BE49-F238E27FC236}">
                      <a16:creationId xmlns:a16="http://schemas.microsoft.com/office/drawing/2014/main" id="{571B061A-AC01-00FB-F1CF-1D6303F2548A}"/>
                    </a:ext>
                  </a:extLst>
                </p:cNvPr>
                <p:cNvSpPr/>
                <p:nvPr/>
              </p:nvSpPr>
              <p:spPr>
                <a:xfrm>
                  <a:off x="7207383" y="193312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E1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" name="Freeform: Shape 282">
                  <a:extLst>
                    <a:ext uri="{FF2B5EF4-FFF2-40B4-BE49-F238E27FC236}">
                      <a16:creationId xmlns:a16="http://schemas.microsoft.com/office/drawing/2014/main" id="{A4B8DBC6-BD22-8EF8-9374-BEF1D12DB2DA}"/>
                    </a:ext>
                  </a:extLst>
                </p:cNvPr>
                <p:cNvSpPr/>
                <p:nvPr/>
              </p:nvSpPr>
              <p:spPr>
                <a:xfrm>
                  <a:off x="7207383" y="193303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0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" name="Freeform: Shape 283">
                  <a:extLst>
                    <a:ext uri="{FF2B5EF4-FFF2-40B4-BE49-F238E27FC236}">
                      <a16:creationId xmlns:a16="http://schemas.microsoft.com/office/drawing/2014/main" id="{492AC4BF-960D-BA9B-45EA-BC07E8F10EBC}"/>
                    </a:ext>
                  </a:extLst>
                </p:cNvPr>
                <p:cNvSpPr/>
                <p:nvPr/>
              </p:nvSpPr>
              <p:spPr>
                <a:xfrm>
                  <a:off x="7207383" y="193293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EDE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" name="Freeform: Shape 284">
                  <a:extLst>
                    <a:ext uri="{FF2B5EF4-FFF2-40B4-BE49-F238E27FC236}">
                      <a16:creationId xmlns:a16="http://schemas.microsoft.com/office/drawing/2014/main" id="{67EECC90-C61A-350F-0577-84A6A1E0F67F}"/>
                    </a:ext>
                  </a:extLst>
                </p:cNvPr>
                <p:cNvSpPr/>
                <p:nvPr/>
              </p:nvSpPr>
              <p:spPr>
                <a:xfrm>
                  <a:off x="7207383" y="193284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" name="Freeform: Shape 285">
                  <a:extLst>
                    <a:ext uri="{FF2B5EF4-FFF2-40B4-BE49-F238E27FC236}">
                      <a16:creationId xmlns:a16="http://schemas.microsoft.com/office/drawing/2014/main" id="{0607FA9C-F39C-5BA1-9C15-C0F0EEFB38D2}"/>
                    </a:ext>
                  </a:extLst>
                </p:cNvPr>
                <p:cNvSpPr/>
                <p:nvPr/>
              </p:nvSpPr>
              <p:spPr>
                <a:xfrm>
                  <a:off x="7207383" y="1932775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CDBD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" name="Freeform: Shape 286">
                  <a:extLst>
                    <a:ext uri="{FF2B5EF4-FFF2-40B4-BE49-F238E27FC236}">
                      <a16:creationId xmlns:a16="http://schemas.microsoft.com/office/drawing/2014/main" id="{9BB7B9F2-E2B2-5D8B-5125-A68CA45B55CA}"/>
                    </a:ext>
                  </a:extLst>
                </p:cNvPr>
                <p:cNvSpPr/>
                <p:nvPr/>
              </p:nvSpPr>
              <p:spPr>
                <a:xfrm>
                  <a:off x="7207383" y="193268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BDA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" name="Freeform: Shape 287">
                  <a:extLst>
                    <a:ext uri="{FF2B5EF4-FFF2-40B4-BE49-F238E27FC236}">
                      <a16:creationId xmlns:a16="http://schemas.microsoft.com/office/drawing/2014/main" id="{B88FD516-666C-3BCE-EE98-9459A1EC902E}"/>
                    </a:ext>
                  </a:extLst>
                </p:cNvPr>
                <p:cNvSpPr/>
                <p:nvPr/>
              </p:nvSpPr>
              <p:spPr>
                <a:xfrm>
                  <a:off x="7207383" y="193258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AD9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" name="Freeform: Shape 288">
                  <a:extLst>
                    <a:ext uri="{FF2B5EF4-FFF2-40B4-BE49-F238E27FC236}">
                      <a16:creationId xmlns:a16="http://schemas.microsoft.com/office/drawing/2014/main" id="{E6BAC2E8-508C-21A4-A171-67B7DDFED065}"/>
                    </a:ext>
                  </a:extLst>
                </p:cNvPr>
                <p:cNvSpPr/>
                <p:nvPr/>
              </p:nvSpPr>
              <p:spPr>
                <a:xfrm>
                  <a:off x="7207383" y="193249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9D8D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" name="Freeform: Shape 289">
                  <a:extLst>
                    <a:ext uri="{FF2B5EF4-FFF2-40B4-BE49-F238E27FC236}">
                      <a16:creationId xmlns:a16="http://schemas.microsoft.com/office/drawing/2014/main" id="{0A742EE6-53E4-17F2-D7A7-DEB6F3B28CBC}"/>
                    </a:ext>
                  </a:extLst>
                </p:cNvPr>
                <p:cNvSpPr/>
                <p:nvPr/>
              </p:nvSpPr>
              <p:spPr>
                <a:xfrm>
                  <a:off x="7207383" y="193240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8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" name="Freeform: Shape 290">
                  <a:extLst>
                    <a:ext uri="{FF2B5EF4-FFF2-40B4-BE49-F238E27FC236}">
                      <a16:creationId xmlns:a16="http://schemas.microsoft.com/office/drawing/2014/main" id="{9AE28DDD-792A-DE84-9EFB-CCCB0A77659F}"/>
                    </a:ext>
                  </a:extLst>
                </p:cNvPr>
                <p:cNvSpPr/>
                <p:nvPr/>
              </p:nvSpPr>
              <p:spPr>
                <a:xfrm>
                  <a:off x="7207383" y="1932331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6D6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" name="Freeform: Shape 291">
                  <a:extLst>
                    <a:ext uri="{FF2B5EF4-FFF2-40B4-BE49-F238E27FC236}">
                      <a16:creationId xmlns:a16="http://schemas.microsoft.com/office/drawing/2014/main" id="{AD3F655F-9DD3-6BA3-875A-2CB2805E2F02}"/>
                    </a:ext>
                  </a:extLst>
                </p:cNvPr>
                <p:cNvSpPr/>
                <p:nvPr/>
              </p:nvSpPr>
              <p:spPr>
                <a:xfrm>
                  <a:off x="7207383" y="193223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5D4D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" name="Freeform: Shape 292">
                  <a:extLst>
                    <a:ext uri="{FF2B5EF4-FFF2-40B4-BE49-F238E27FC236}">
                      <a16:creationId xmlns:a16="http://schemas.microsoft.com/office/drawing/2014/main" id="{19FC1B29-A1EF-05C0-39FA-5796FFB67217}"/>
                    </a:ext>
                  </a:extLst>
                </p:cNvPr>
                <p:cNvSpPr/>
                <p:nvPr/>
              </p:nvSpPr>
              <p:spPr>
                <a:xfrm>
                  <a:off x="7207383" y="193214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4D3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" name="Freeform: Shape 293">
                  <a:extLst>
                    <a:ext uri="{FF2B5EF4-FFF2-40B4-BE49-F238E27FC236}">
                      <a16:creationId xmlns:a16="http://schemas.microsoft.com/office/drawing/2014/main" id="{7B9515C7-B4AA-6EF5-35A2-3BDC54CF76F9}"/>
                    </a:ext>
                  </a:extLst>
                </p:cNvPr>
                <p:cNvSpPr/>
                <p:nvPr/>
              </p:nvSpPr>
              <p:spPr>
                <a:xfrm>
                  <a:off x="7207383" y="193205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3D2D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" name="Freeform: Shape 294">
                  <a:extLst>
                    <a:ext uri="{FF2B5EF4-FFF2-40B4-BE49-F238E27FC236}">
                      <a16:creationId xmlns:a16="http://schemas.microsoft.com/office/drawing/2014/main" id="{8CCD5A40-E720-4080-0DE7-6205BDAEC3E6}"/>
                    </a:ext>
                  </a:extLst>
                </p:cNvPr>
                <p:cNvSpPr/>
                <p:nvPr/>
              </p:nvSpPr>
              <p:spPr>
                <a:xfrm>
                  <a:off x="7207383" y="193198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2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" name="Freeform: Shape 295">
                  <a:extLst>
                    <a:ext uri="{FF2B5EF4-FFF2-40B4-BE49-F238E27FC236}">
                      <a16:creationId xmlns:a16="http://schemas.microsoft.com/office/drawing/2014/main" id="{39E6E0AB-3630-F50F-D4CC-1B490BB5243A}"/>
                    </a:ext>
                  </a:extLst>
                </p:cNvPr>
                <p:cNvSpPr/>
                <p:nvPr/>
              </p:nvSpPr>
              <p:spPr>
                <a:xfrm>
                  <a:off x="7207383" y="193188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1D0D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" name="Freeform: Shape 296">
                  <a:extLst>
                    <a:ext uri="{FF2B5EF4-FFF2-40B4-BE49-F238E27FC236}">
                      <a16:creationId xmlns:a16="http://schemas.microsoft.com/office/drawing/2014/main" id="{1EFE5B8A-0139-5DCC-DEA5-F5CF7DE83ADD}"/>
                    </a:ext>
                  </a:extLst>
                </p:cNvPr>
                <p:cNvSpPr/>
                <p:nvPr/>
              </p:nvSpPr>
              <p:spPr>
                <a:xfrm>
                  <a:off x="7207383" y="193179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0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8" name="Freeform: Shape 297">
                  <a:extLst>
                    <a:ext uri="{FF2B5EF4-FFF2-40B4-BE49-F238E27FC236}">
                      <a16:creationId xmlns:a16="http://schemas.microsoft.com/office/drawing/2014/main" id="{74C5F1B4-CC4B-18B0-9B4D-68DDEA98C541}"/>
                    </a:ext>
                  </a:extLst>
                </p:cNvPr>
                <p:cNvSpPr/>
                <p:nvPr/>
              </p:nvSpPr>
              <p:spPr>
                <a:xfrm>
                  <a:off x="7207383" y="193169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ECE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" name="Freeform: Shape 298">
                  <a:extLst>
                    <a:ext uri="{FF2B5EF4-FFF2-40B4-BE49-F238E27FC236}">
                      <a16:creationId xmlns:a16="http://schemas.microsoft.com/office/drawing/2014/main" id="{070A3014-2450-1785-F06E-B47D3C40B8B6}"/>
                    </a:ext>
                  </a:extLst>
                </p:cNvPr>
                <p:cNvSpPr/>
                <p:nvPr/>
              </p:nvSpPr>
              <p:spPr>
                <a:xfrm>
                  <a:off x="7207383" y="193160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DCCC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" name="Freeform: Shape 299">
                  <a:extLst>
                    <a:ext uri="{FF2B5EF4-FFF2-40B4-BE49-F238E27FC236}">
                      <a16:creationId xmlns:a16="http://schemas.microsoft.com/office/drawing/2014/main" id="{E4918122-369A-B40D-5E5B-8702B1A0AA9D}"/>
                    </a:ext>
                  </a:extLst>
                </p:cNvPr>
                <p:cNvSpPr/>
                <p:nvPr/>
              </p:nvSpPr>
              <p:spPr>
                <a:xfrm>
                  <a:off x="7207383" y="193153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CCBC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" name="Freeform: Shape 300">
                  <a:extLst>
                    <a:ext uri="{FF2B5EF4-FFF2-40B4-BE49-F238E27FC236}">
                      <a16:creationId xmlns:a16="http://schemas.microsoft.com/office/drawing/2014/main" id="{A845EF1F-6DF9-3EA5-369D-769B008004A6}"/>
                    </a:ext>
                  </a:extLst>
                </p:cNvPr>
                <p:cNvSpPr/>
                <p:nvPr/>
              </p:nvSpPr>
              <p:spPr>
                <a:xfrm>
                  <a:off x="7207383" y="193144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B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" name="Freeform: Shape 301">
                  <a:extLst>
                    <a:ext uri="{FF2B5EF4-FFF2-40B4-BE49-F238E27FC236}">
                      <a16:creationId xmlns:a16="http://schemas.microsoft.com/office/drawing/2014/main" id="{470B2A53-30BE-3B86-6839-BEEDF10F865A}"/>
                    </a:ext>
                  </a:extLst>
                </p:cNvPr>
                <p:cNvSpPr/>
                <p:nvPr/>
              </p:nvSpPr>
              <p:spPr>
                <a:xfrm>
                  <a:off x="7207383" y="193134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AC9C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" name="Freeform: Shape 302">
                  <a:extLst>
                    <a:ext uri="{FF2B5EF4-FFF2-40B4-BE49-F238E27FC236}">
                      <a16:creationId xmlns:a16="http://schemas.microsoft.com/office/drawing/2014/main" id="{5612C067-7CC9-9C37-0078-9C4063546AE1}"/>
                    </a:ext>
                  </a:extLst>
                </p:cNvPr>
                <p:cNvSpPr/>
                <p:nvPr/>
              </p:nvSpPr>
              <p:spPr>
                <a:xfrm>
                  <a:off x="7207383" y="193125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9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" name="Freeform: Shape 303">
                  <a:extLst>
                    <a:ext uri="{FF2B5EF4-FFF2-40B4-BE49-F238E27FC236}">
                      <a16:creationId xmlns:a16="http://schemas.microsoft.com/office/drawing/2014/main" id="{ADD02EB1-7E7C-75CE-A4B6-50C93AE3937F}"/>
                    </a:ext>
                  </a:extLst>
                </p:cNvPr>
                <p:cNvSpPr/>
                <p:nvPr/>
              </p:nvSpPr>
              <p:spPr>
                <a:xfrm>
                  <a:off x="7207383" y="1931184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8C7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" name="Freeform: Shape 304">
                  <a:extLst>
                    <a:ext uri="{FF2B5EF4-FFF2-40B4-BE49-F238E27FC236}">
                      <a16:creationId xmlns:a16="http://schemas.microsoft.com/office/drawing/2014/main" id="{3DFACDDA-4E64-4537-0304-FA8C3AEBE42C}"/>
                    </a:ext>
                  </a:extLst>
                </p:cNvPr>
                <p:cNvSpPr/>
                <p:nvPr/>
              </p:nvSpPr>
              <p:spPr>
                <a:xfrm>
                  <a:off x="7207383" y="193109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7C5C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" name="Freeform: Shape 305">
                  <a:extLst>
                    <a:ext uri="{FF2B5EF4-FFF2-40B4-BE49-F238E27FC236}">
                      <a16:creationId xmlns:a16="http://schemas.microsoft.com/office/drawing/2014/main" id="{F401ABA9-8C9B-9FD6-EEC9-3F6F47EB8243}"/>
                    </a:ext>
                  </a:extLst>
                </p:cNvPr>
                <p:cNvSpPr/>
                <p:nvPr/>
              </p:nvSpPr>
              <p:spPr>
                <a:xfrm>
                  <a:off x="7207383" y="193099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5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" name="Freeform: Shape 306">
                  <a:extLst>
                    <a:ext uri="{FF2B5EF4-FFF2-40B4-BE49-F238E27FC236}">
                      <a16:creationId xmlns:a16="http://schemas.microsoft.com/office/drawing/2014/main" id="{0602704A-7928-EAB1-F450-EA42C3B3E608}"/>
                    </a:ext>
                  </a:extLst>
                </p:cNvPr>
                <p:cNvSpPr/>
                <p:nvPr/>
              </p:nvSpPr>
              <p:spPr>
                <a:xfrm>
                  <a:off x="7207383" y="193090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4C3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" name="Freeform: Shape 307">
                  <a:extLst>
                    <a:ext uri="{FF2B5EF4-FFF2-40B4-BE49-F238E27FC236}">
                      <a16:creationId xmlns:a16="http://schemas.microsoft.com/office/drawing/2014/main" id="{9DDCF522-4C17-179C-5024-5974C012DEDD}"/>
                    </a:ext>
                  </a:extLst>
                </p:cNvPr>
                <p:cNvSpPr/>
                <p:nvPr/>
              </p:nvSpPr>
              <p:spPr>
                <a:xfrm>
                  <a:off x="7207383" y="193081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3C2C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" name="Freeform: Shape 308">
                  <a:extLst>
                    <a:ext uri="{FF2B5EF4-FFF2-40B4-BE49-F238E27FC236}">
                      <a16:creationId xmlns:a16="http://schemas.microsoft.com/office/drawing/2014/main" id="{08AA379A-2839-EDF2-DB20-78AED422A763}"/>
                    </a:ext>
                  </a:extLst>
                </p:cNvPr>
                <p:cNvSpPr/>
                <p:nvPr/>
              </p:nvSpPr>
              <p:spPr>
                <a:xfrm>
                  <a:off x="7207383" y="1930740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2C1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" name="Freeform: Shape 309">
                  <a:extLst>
                    <a:ext uri="{FF2B5EF4-FFF2-40B4-BE49-F238E27FC236}">
                      <a16:creationId xmlns:a16="http://schemas.microsoft.com/office/drawing/2014/main" id="{9414227F-DC8C-E757-CFBE-243D89324730}"/>
                    </a:ext>
                  </a:extLst>
                </p:cNvPr>
                <p:cNvSpPr/>
                <p:nvPr/>
              </p:nvSpPr>
              <p:spPr>
                <a:xfrm>
                  <a:off x="7207383" y="193064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1C0C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" name="Freeform: Shape 310">
                  <a:extLst>
                    <a:ext uri="{FF2B5EF4-FFF2-40B4-BE49-F238E27FC236}">
                      <a16:creationId xmlns:a16="http://schemas.microsoft.com/office/drawing/2014/main" id="{82614C30-B36D-6D0C-E8D8-EB38189FC777}"/>
                    </a:ext>
                  </a:extLst>
                </p:cNvPr>
                <p:cNvSpPr/>
                <p:nvPr/>
              </p:nvSpPr>
              <p:spPr>
                <a:xfrm>
                  <a:off x="7207383" y="193055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0BF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" name="Freeform: Shape 311">
                  <a:extLst>
                    <a:ext uri="{FF2B5EF4-FFF2-40B4-BE49-F238E27FC236}">
                      <a16:creationId xmlns:a16="http://schemas.microsoft.com/office/drawing/2014/main" id="{EFF45D65-CD9E-D82C-7B33-90D28B5F9D80}"/>
                    </a:ext>
                  </a:extLst>
                </p:cNvPr>
                <p:cNvSpPr/>
                <p:nvPr/>
              </p:nvSpPr>
              <p:spPr>
                <a:xfrm>
                  <a:off x="7207383" y="193045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FBEB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" name="Freeform: Shape 312">
                  <a:extLst>
                    <a:ext uri="{FF2B5EF4-FFF2-40B4-BE49-F238E27FC236}">
                      <a16:creationId xmlns:a16="http://schemas.microsoft.com/office/drawing/2014/main" id="{CAAC8D94-F5F1-EF07-0B02-D2002B351A85}"/>
                    </a:ext>
                  </a:extLst>
                </p:cNvPr>
                <p:cNvSpPr/>
                <p:nvPr/>
              </p:nvSpPr>
              <p:spPr>
                <a:xfrm>
                  <a:off x="7207383" y="193038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E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" name="Freeform: Shape 313">
                  <a:extLst>
                    <a:ext uri="{FF2B5EF4-FFF2-40B4-BE49-F238E27FC236}">
                      <a16:creationId xmlns:a16="http://schemas.microsoft.com/office/drawing/2014/main" id="{194DC52A-DA04-9DA5-2697-EF423CADFD1D}"/>
                    </a:ext>
                  </a:extLst>
                </p:cNvPr>
                <p:cNvSpPr/>
                <p:nvPr/>
              </p:nvSpPr>
              <p:spPr>
                <a:xfrm>
                  <a:off x="7207383" y="1930295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CBBB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" name="Freeform: Shape 314">
                  <a:extLst>
                    <a:ext uri="{FF2B5EF4-FFF2-40B4-BE49-F238E27FC236}">
                      <a16:creationId xmlns:a16="http://schemas.microsoft.com/office/drawing/2014/main" id="{A9CC409C-BD40-7702-26C6-C0D4C7C5B461}"/>
                    </a:ext>
                  </a:extLst>
                </p:cNvPr>
                <p:cNvSpPr/>
                <p:nvPr/>
              </p:nvSpPr>
              <p:spPr>
                <a:xfrm>
                  <a:off x="7207383" y="193020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B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" name="Freeform: Shape 315">
                  <a:extLst>
                    <a:ext uri="{FF2B5EF4-FFF2-40B4-BE49-F238E27FC236}">
                      <a16:creationId xmlns:a16="http://schemas.microsoft.com/office/drawing/2014/main" id="{8C56595F-AA36-2EC5-511E-EBCAAF3A863D}"/>
                    </a:ext>
                  </a:extLst>
                </p:cNvPr>
                <p:cNvSpPr/>
                <p:nvPr/>
              </p:nvSpPr>
              <p:spPr>
                <a:xfrm>
                  <a:off x="7207383" y="193010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AB9B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" name="Freeform: Shape 316">
                  <a:extLst>
                    <a:ext uri="{FF2B5EF4-FFF2-40B4-BE49-F238E27FC236}">
                      <a16:creationId xmlns:a16="http://schemas.microsoft.com/office/drawing/2014/main" id="{9BA69751-5168-1BBC-90BE-1FF99DFF2D12}"/>
                    </a:ext>
                  </a:extLst>
                </p:cNvPr>
                <p:cNvSpPr/>
                <p:nvPr/>
              </p:nvSpPr>
              <p:spPr>
                <a:xfrm>
                  <a:off x="7207383" y="193001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9B8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" name="Freeform: Shape 317">
                  <a:extLst>
                    <a:ext uri="{FF2B5EF4-FFF2-40B4-BE49-F238E27FC236}">
                      <a16:creationId xmlns:a16="http://schemas.microsoft.com/office/drawing/2014/main" id="{1F2A7392-EC1A-AEDC-B89F-377BA25DD79B}"/>
                    </a:ext>
                  </a:extLst>
                </p:cNvPr>
                <p:cNvSpPr/>
                <p:nvPr/>
              </p:nvSpPr>
              <p:spPr>
                <a:xfrm>
                  <a:off x="7207383" y="192994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8B7B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" name="Freeform: Shape 318">
                  <a:extLst>
                    <a:ext uri="{FF2B5EF4-FFF2-40B4-BE49-F238E27FC236}">
                      <a16:creationId xmlns:a16="http://schemas.microsoft.com/office/drawing/2014/main" id="{FEB3BB01-A18C-B7C2-ED1F-7B690E7B7820}"/>
                    </a:ext>
                  </a:extLst>
                </p:cNvPr>
                <p:cNvSpPr/>
                <p:nvPr/>
              </p:nvSpPr>
              <p:spPr>
                <a:xfrm>
                  <a:off x="7207383" y="1929851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7B6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0" name="Freeform: Shape 319">
                  <a:extLst>
                    <a:ext uri="{FF2B5EF4-FFF2-40B4-BE49-F238E27FC236}">
                      <a16:creationId xmlns:a16="http://schemas.microsoft.com/office/drawing/2014/main" id="{933E0571-A895-E801-0882-2D54BFA39617}"/>
                    </a:ext>
                  </a:extLst>
                </p:cNvPr>
                <p:cNvSpPr/>
                <p:nvPr/>
              </p:nvSpPr>
              <p:spPr>
                <a:xfrm>
                  <a:off x="7207383" y="192975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6B4B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" name="Freeform: Shape 320">
                  <a:extLst>
                    <a:ext uri="{FF2B5EF4-FFF2-40B4-BE49-F238E27FC236}">
                      <a16:creationId xmlns:a16="http://schemas.microsoft.com/office/drawing/2014/main" id="{C32249E5-CC56-3BD7-9823-B0DC5D9F681A}"/>
                    </a:ext>
                  </a:extLst>
                </p:cNvPr>
                <p:cNvSpPr/>
                <p:nvPr/>
              </p:nvSpPr>
              <p:spPr>
                <a:xfrm>
                  <a:off x="7207383" y="192966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5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" name="Freeform: Shape 321">
                  <a:extLst>
                    <a:ext uri="{FF2B5EF4-FFF2-40B4-BE49-F238E27FC236}">
                      <a16:creationId xmlns:a16="http://schemas.microsoft.com/office/drawing/2014/main" id="{5B94F7DE-A751-1A7C-15A0-3DB10EF27246}"/>
                    </a:ext>
                  </a:extLst>
                </p:cNvPr>
                <p:cNvSpPr/>
                <p:nvPr/>
              </p:nvSpPr>
              <p:spPr>
                <a:xfrm>
                  <a:off x="7207383" y="192959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4B2B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" name="Freeform: Shape 322">
                  <a:extLst>
                    <a:ext uri="{FF2B5EF4-FFF2-40B4-BE49-F238E27FC236}">
                      <a16:creationId xmlns:a16="http://schemas.microsoft.com/office/drawing/2014/main" id="{B4EFFD43-113C-1AEF-D350-AA36BC280681}"/>
                    </a:ext>
                  </a:extLst>
                </p:cNvPr>
                <p:cNvSpPr/>
                <p:nvPr/>
              </p:nvSpPr>
              <p:spPr>
                <a:xfrm>
                  <a:off x="7207383" y="192950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2B1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" name="Freeform: Shape 323">
                  <a:extLst>
                    <a:ext uri="{FF2B5EF4-FFF2-40B4-BE49-F238E27FC236}">
                      <a16:creationId xmlns:a16="http://schemas.microsoft.com/office/drawing/2014/main" id="{04677ED4-23C5-FA0D-5009-2EF914625208}"/>
                    </a:ext>
                  </a:extLst>
                </p:cNvPr>
                <p:cNvSpPr/>
                <p:nvPr/>
              </p:nvSpPr>
              <p:spPr>
                <a:xfrm>
                  <a:off x="7207383" y="1929406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1B0B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" name="Freeform: Shape 324">
                  <a:extLst>
                    <a:ext uri="{FF2B5EF4-FFF2-40B4-BE49-F238E27FC236}">
                      <a16:creationId xmlns:a16="http://schemas.microsoft.com/office/drawing/2014/main" id="{82ECC588-C597-E5B1-0EF1-8A1EC555D158}"/>
                    </a:ext>
                  </a:extLst>
                </p:cNvPr>
                <p:cNvSpPr/>
                <p:nvPr/>
              </p:nvSpPr>
              <p:spPr>
                <a:xfrm>
                  <a:off x="7207383" y="192931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0AF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" name="Freeform: Shape 325">
                  <a:extLst>
                    <a:ext uri="{FF2B5EF4-FFF2-40B4-BE49-F238E27FC236}">
                      <a16:creationId xmlns:a16="http://schemas.microsoft.com/office/drawing/2014/main" id="{30F0F111-D2A5-CDCC-24EE-AD5AE9FB11A1}"/>
                    </a:ext>
                  </a:extLst>
                </p:cNvPr>
                <p:cNvSpPr/>
                <p:nvPr/>
              </p:nvSpPr>
              <p:spPr>
                <a:xfrm>
                  <a:off x="7207383" y="192921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FAEA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" name="Freeform: Shape 326">
                  <a:extLst>
                    <a:ext uri="{FF2B5EF4-FFF2-40B4-BE49-F238E27FC236}">
                      <a16:creationId xmlns:a16="http://schemas.microsoft.com/office/drawing/2014/main" id="{E5CA4CAB-4FEC-7D70-439C-383E170B0D19}"/>
                    </a:ext>
                  </a:extLst>
                </p:cNvPr>
                <p:cNvSpPr/>
                <p:nvPr/>
              </p:nvSpPr>
              <p:spPr>
                <a:xfrm>
                  <a:off x="7207383" y="192914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EADA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" name="Freeform: Shape 327">
                  <a:extLst>
                    <a:ext uri="{FF2B5EF4-FFF2-40B4-BE49-F238E27FC236}">
                      <a16:creationId xmlns:a16="http://schemas.microsoft.com/office/drawing/2014/main" id="{39234C55-3E5F-7016-A067-5344FC77995E}"/>
                    </a:ext>
                  </a:extLst>
                </p:cNvPr>
                <p:cNvSpPr/>
                <p:nvPr/>
              </p:nvSpPr>
              <p:spPr>
                <a:xfrm>
                  <a:off x="7207383" y="192905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DAC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" name="Freeform: Shape 328">
                  <a:extLst>
                    <a:ext uri="{FF2B5EF4-FFF2-40B4-BE49-F238E27FC236}">
                      <a16:creationId xmlns:a16="http://schemas.microsoft.com/office/drawing/2014/main" id="{D7C15253-8030-F103-C754-33C646DA9775}"/>
                    </a:ext>
                  </a:extLst>
                </p:cNvPr>
                <p:cNvSpPr/>
                <p:nvPr/>
              </p:nvSpPr>
              <p:spPr>
                <a:xfrm>
                  <a:off x="7207383" y="192896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CAAA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" name="Freeform: Shape 329">
                  <a:extLst>
                    <a:ext uri="{FF2B5EF4-FFF2-40B4-BE49-F238E27FC236}">
                      <a16:creationId xmlns:a16="http://schemas.microsoft.com/office/drawing/2014/main" id="{8EF8EDE9-6F9B-5C16-8E01-5537B42D6C10}"/>
                    </a:ext>
                  </a:extLst>
                </p:cNvPr>
                <p:cNvSpPr/>
                <p:nvPr/>
              </p:nvSpPr>
              <p:spPr>
                <a:xfrm>
                  <a:off x="7207383" y="192886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B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" name="Freeform: Shape 330">
                  <a:extLst>
                    <a:ext uri="{FF2B5EF4-FFF2-40B4-BE49-F238E27FC236}">
                      <a16:creationId xmlns:a16="http://schemas.microsoft.com/office/drawing/2014/main" id="{38325B1F-361A-80F8-15FB-BBAEF9C6A3A7}"/>
                    </a:ext>
                  </a:extLst>
                </p:cNvPr>
                <p:cNvSpPr/>
                <p:nvPr/>
              </p:nvSpPr>
              <p:spPr>
                <a:xfrm>
                  <a:off x="7207383" y="192879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AA8A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" name="Freeform: Shape 331">
                  <a:extLst>
                    <a:ext uri="{FF2B5EF4-FFF2-40B4-BE49-F238E27FC236}">
                      <a16:creationId xmlns:a16="http://schemas.microsoft.com/office/drawing/2014/main" id="{6A7EC219-A8ED-1464-8795-6350391DA2B5}"/>
                    </a:ext>
                  </a:extLst>
                </p:cNvPr>
                <p:cNvSpPr/>
                <p:nvPr/>
              </p:nvSpPr>
              <p:spPr>
                <a:xfrm>
                  <a:off x="7207383" y="192870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9A7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" name="Freeform: Shape 332">
                  <a:extLst>
                    <a:ext uri="{FF2B5EF4-FFF2-40B4-BE49-F238E27FC236}">
                      <a16:creationId xmlns:a16="http://schemas.microsoft.com/office/drawing/2014/main" id="{7F6DF54A-1CF6-337D-9716-CC10D451D2CF}"/>
                    </a:ext>
                  </a:extLst>
                </p:cNvPr>
                <p:cNvSpPr/>
                <p:nvPr/>
              </p:nvSpPr>
              <p:spPr>
                <a:xfrm>
                  <a:off x="7207383" y="192861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8A6A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" name="Freeform: Shape 333">
                  <a:extLst>
                    <a:ext uri="{FF2B5EF4-FFF2-40B4-BE49-F238E27FC236}">
                      <a16:creationId xmlns:a16="http://schemas.microsoft.com/office/drawing/2014/main" id="{57442E7C-AFF6-E2E0-F980-7C77B87F7B8F}"/>
                    </a:ext>
                  </a:extLst>
                </p:cNvPr>
                <p:cNvSpPr/>
                <p:nvPr/>
              </p:nvSpPr>
              <p:spPr>
                <a:xfrm>
                  <a:off x="7207383" y="192851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6A5A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" name="Freeform: Shape 334">
                  <a:extLst>
                    <a:ext uri="{FF2B5EF4-FFF2-40B4-BE49-F238E27FC236}">
                      <a16:creationId xmlns:a16="http://schemas.microsoft.com/office/drawing/2014/main" id="{CE97A2DD-2E90-5012-7D80-C7C9ECCFD97E}"/>
                    </a:ext>
                  </a:extLst>
                </p:cNvPr>
                <p:cNvSpPr/>
                <p:nvPr/>
              </p:nvSpPr>
              <p:spPr>
                <a:xfrm>
                  <a:off x="7207383" y="192842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5A4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" name="Freeform: Shape 335">
                  <a:extLst>
                    <a:ext uri="{FF2B5EF4-FFF2-40B4-BE49-F238E27FC236}">
                      <a16:creationId xmlns:a16="http://schemas.microsoft.com/office/drawing/2014/main" id="{8625F8B1-95B8-7EFD-3B18-B365C65946DB}"/>
                    </a:ext>
                  </a:extLst>
                </p:cNvPr>
                <p:cNvSpPr/>
                <p:nvPr/>
              </p:nvSpPr>
              <p:spPr>
                <a:xfrm>
                  <a:off x="7207383" y="192835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4A3A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" name="Freeform: Shape 336">
                  <a:extLst>
                    <a:ext uri="{FF2B5EF4-FFF2-40B4-BE49-F238E27FC236}">
                      <a16:creationId xmlns:a16="http://schemas.microsoft.com/office/drawing/2014/main" id="{90B1F487-B293-8EA6-3422-91256CBA2953}"/>
                    </a:ext>
                  </a:extLst>
                </p:cNvPr>
                <p:cNvSpPr/>
                <p:nvPr/>
              </p:nvSpPr>
              <p:spPr>
                <a:xfrm>
                  <a:off x="7207383" y="1928260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3A2A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" name="Freeform: Shape 337">
                  <a:extLst>
                    <a:ext uri="{FF2B5EF4-FFF2-40B4-BE49-F238E27FC236}">
                      <a16:creationId xmlns:a16="http://schemas.microsoft.com/office/drawing/2014/main" id="{57A6D438-640B-C3C5-A2EE-9DA5F39F2C9B}"/>
                    </a:ext>
                  </a:extLst>
                </p:cNvPr>
                <p:cNvSpPr/>
                <p:nvPr/>
              </p:nvSpPr>
              <p:spPr>
                <a:xfrm>
                  <a:off x="7207383" y="192816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2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" name="Freeform: Shape 338">
                  <a:extLst>
                    <a:ext uri="{FF2B5EF4-FFF2-40B4-BE49-F238E27FC236}">
                      <a16:creationId xmlns:a16="http://schemas.microsoft.com/office/drawing/2014/main" id="{E89C1C5E-82DA-CB14-0B35-5257613440D4}"/>
                    </a:ext>
                  </a:extLst>
                </p:cNvPr>
                <p:cNvSpPr/>
                <p:nvPr/>
              </p:nvSpPr>
              <p:spPr>
                <a:xfrm>
                  <a:off x="7207383" y="192807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19FA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" name="Freeform: Shape 339">
                  <a:extLst>
                    <a:ext uri="{FF2B5EF4-FFF2-40B4-BE49-F238E27FC236}">
                      <a16:creationId xmlns:a16="http://schemas.microsoft.com/office/drawing/2014/main" id="{0F5113A0-D266-3247-198F-EDDA9195E372}"/>
                    </a:ext>
                  </a:extLst>
                </p:cNvPr>
                <p:cNvSpPr/>
                <p:nvPr/>
              </p:nvSpPr>
              <p:spPr>
                <a:xfrm>
                  <a:off x="7207383" y="192800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09E9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" name="Freeform: Shape 340">
                  <a:extLst>
                    <a:ext uri="{FF2B5EF4-FFF2-40B4-BE49-F238E27FC236}">
                      <a16:creationId xmlns:a16="http://schemas.microsoft.com/office/drawing/2014/main" id="{D0726FD2-FA3A-8863-9116-452B1BC030AB}"/>
                    </a:ext>
                  </a:extLst>
                </p:cNvPr>
                <p:cNvSpPr/>
                <p:nvPr/>
              </p:nvSpPr>
              <p:spPr>
                <a:xfrm>
                  <a:off x="7207383" y="192790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F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" name="Freeform: Shape 341">
                  <a:extLst>
                    <a:ext uri="{FF2B5EF4-FFF2-40B4-BE49-F238E27FC236}">
                      <a16:creationId xmlns:a16="http://schemas.microsoft.com/office/drawing/2014/main" id="{345705CB-31BC-4333-D214-74CC857FBE80}"/>
                    </a:ext>
                  </a:extLst>
                </p:cNvPr>
                <p:cNvSpPr/>
                <p:nvPr/>
              </p:nvSpPr>
              <p:spPr>
                <a:xfrm>
                  <a:off x="7207383" y="1927816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E9C9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3" name="Freeform: Shape 342">
                  <a:extLst>
                    <a:ext uri="{FF2B5EF4-FFF2-40B4-BE49-F238E27FC236}">
                      <a16:creationId xmlns:a16="http://schemas.microsoft.com/office/drawing/2014/main" id="{44A792B0-4771-3FB3-B5E7-B8D4E5DAE309}"/>
                    </a:ext>
                  </a:extLst>
                </p:cNvPr>
                <p:cNvSpPr/>
                <p:nvPr/>
              </p:nvSpPr>
              <p:spPr>
                <a:xfrm>
                  <a:off x="7207383" y="192772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D9B9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4" name="Freeform: Shape 343">
                  <a:extLst>
                    <a:ext uri="{FF2B5EF4-FFF2-40B4-BE49-F238E27FC236}">
                      <a16:creationId xmlns:a16="http://schemas.microsoft.com/office/drawing/2014/main" id="{05DAB690-C487-EEFE-F752-490887261B8F}"/>
                    </a:ext>
                  </a:extLst>
                </p:cNvPr>
                <p:cNvSpPr/>
                <p:nvPr/>
              </p:nvSpPr>
              <p:spPr>
                <a:xfrm>
                  <a:off x="7207383" y="192762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C9A9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5" name="Freeform: Shape 344">
                  <a:extLst>
                    <a:ext uri="{FF2B5EF4-FFF2-40B4-BE49-F238E27FC236}">
                      <a16:creationId xmlns:a16="http://schemas.microsoft.com/office/drawing/2014/main" id="{B36685E7-4867-88C9-2E5D-86D0DDDC82A2}"/>
                    </a:ext>
                  </a:extLst>
                </p:cNvPr>
                <p:cNvSpPr/>
                <p:nvPr/>
              </p:nvSpPr>
              <p:spPr>
                <a:xfrm>
                  <a:off x="7207383" y="192755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B99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6" name="Freeform: Shape 345">
                  <a:extLst>
                    <a:ext uri="{FF2B5EF4-FFF2-40B4-BE49-F238E27FC236}">
                      <a16:creationId xmlns:a16="http://schemas.microsoft.com/office/drawing/2014/main" id="{3AFA65B8-523F-2D92-2BE0-61BB0AFF7039}"/>
                    </a:ext>
                  </a:extLst>
                </p:cNvPr>
                <p:cNvSpPr/>
                <p:nvPr/>
              </p:nvSpPr>
              <p:spPr>
                <a:xfrm>
                  <a:off x="7207383" y="192746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A989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7" name="Freeform: Shape 346">
                  <a:extLst>
                    <a:ext uri="{FF2B5EF4-FFF2-40B4-BE49-F238E27FC236}">
                      <a16:creationId xmlns:a16="http://schemas.microsoft.com/office/drawing/2014/main" id="{6D957EAD-4244-E73F-8B15-D311C59696E4}"/>
                    </a:ext>
                  </a:extLst>
                </p:cNvPr>
                <p:cNvSpPr/>
                <p:nvPr/>
              </p:nvSpPr>
              <p:spPr>
                <a:xfrm>
                  <a:off x="7207383" y="192737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9979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8" name="Freeform: Shape 347">
                  <a:extLst>
                    <a:ext uri="{FF2B5EF4-FFF2-40B4-BE49-F238E27FC236}">
                      <a16:creationId xmlns:a16="http://schemas.microsoft.com/office/drawing/2014/main" id="{75821660-AD3D-AE44-8E06-C750472EDF08}"/>
                    </a:ext>
                  </a:extLst>
                </p:cNvPr>
                <p:cNvSpPr/>
                <p:nvPr/>
              </p:nvSpPr>
              <p:spPr>
                <a:xfrm>
                  <a:off x="7207383" y="192727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7969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9" name="Freeform: Shape 348">
                  <a:extLst>
                    <a:ext uri="{FF2B5EF4-FFF2-40B4-BE49-F238E27FC236}">
                      <a16:creationId xmlns:a16="http://schemas.microsoft.com/office/drawing/2014/main" id="{C1492ABF-384B-2EE0-2A11-E480FBAABF1E}"/>
                    </a:ext>
                  </a:extLst>
                </p:cNvPr>
                <p:cNvSpPr/>
                <p:nvPr/>
              </p:nvSpPr>
              <p:spPr>
                <a:xfrm>
                  <a:off x="7207383" y="192720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6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50" name="Freeform: Shape 349">
                  <a:extLst>
                    <a:ext uri="{FF2B5EF4-FFF2-40B4-BE49-F238E27FC236}">
                      <a16:creationId xmlns:a16="http://schemas.microsoft.com/office/drawing/2014/main" id="{492D190E-6686-16BF-A478-85BEC09D9A72}"/>
                    </a:ext>
                  </a:extLst>
                </p:cNvPr>
                <p:cNvSpPr/>
                <p:nvPr/>
              </p:nvSpPr>
              <p:spPr>
                <a:xfrm>
                  <a:off x="7207383" y="192711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5939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51" name="Freeform: Shape 350">
                  <a:extLst>
                    <a:ext uri="{FF2B5EF4-FFF2-40B4-BE49-F238E27FC236}">
                      <a16:creationId xmlns:a16="http://schemas.microsoft.com/office/drawing/2014/main" id="{B1175CC6-7F50-28E4-03AD-FBEC3BFB5AC2}"/>
                    </a:ext>
                  </a:extLst>
                </p:cNvPr>
                <p:cNvSpPr/>
                <p:nvPr/>
              </p:nvSpPr>
              <p:spPr>
                <a:xfrm>
                  <a:off x="7207383" y="192702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4929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52" name="Freeform: Shape 351">
                  <a:extLst>
                    <a:ext uri="{FF2B5EF4-FFF2-40B4-BE49-F238E27FC236}">
                      <a16:creationId xmlns:a16="http://schemas.microsoft.com/office/drawing/2014/main" id="{5EAE4CEA-8F8A-6818-8404-568E4F1CBD1A}"/>
                    </a:ext>
                  </a:extLst>
                </p:cNvPr>
                <p:cNvSpPr/>
                <p:nvPr/>
              </p:nvSpPr>
              <p:spPr>
                <a:xfrm>
                  <a:off x="7207383" y="192692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3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53" name="Freeform: Shape 352">
                  <a:extLst>
                    <a:ext uri="{FF2B5EF4-FFF2-40B4-BE49-F238E27FC236}">
                      <a16:creationId xmlns:a16="http://schemas.microsoft.com/office/drawing/2014/main" id="{98A380D8-E693-9310-1C0A-E9E63EC437EA}"/>
                    </a:ext>
                  </a:extLst>
                </p:cNvPr>
                <p:cNvSpPr/>
                <p:nvPr/>
              </p:nvSpPr>
              <p:spPr>
                <a:xfrm>
                  <a:off x="7207383" y="192683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2909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54" name="Freeform: Shape 353">
                  <a:extLst>
                    <a:ext uri="{FF2B5EF4-FFF2-40B4-BE49-F238E27FC236}">
                      <a16:creationId xmlns:a16="http://schemas.microsoft.com/office/drawing/2014/main" id="{235348CF-C5A5-664B-71C6-BE144BE25035}"/>
                    </a:ext>
                  </a:extLst>
                </p:cNvPr>
                <p:cNvSpPr/>
                <p:nvPr/>
              </p:nvSpPr>
              <p:spPr>
                <a:xfrm>
                  <a:off x="7207383" y="192676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18F9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55" name="Freeform: Shape 354">
                  <a:extLst>
                    <a:ext uri="{FF2B5EF4-FFF2-40B4-BE49-F238E27FC236}">
                      <a16:creationId xmlns:a16="http://schemas.microsoft.com/office/drawing/2014/main" id="{8EAFA7A7-AFED-328C-BFC4-E126A6AB5FCF}"/>
                    </a:ext>
                  </a:extLst>
                </p:cNvPr>
                <p:cNvSpPr/>
                <p:nvPr/>
              </p:nvSpPr>
              <p:spPr>
                <a:xfrm>
                  <a:off x="7207383" y="192666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0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56" name="Freeform: Shape 355">
                  <a:extLst>
                    <a:ext uri="{FF2B5EF4-FFF2-40B4-BE49-F238E27FC236}">
                      <a16:creationId xmlns:a16="http://schemas.microsoft.com/office/drawing/2014/main" id="{6B490B06-A922-4B81-FAA5-F9E745BAFB10}"/>
                    </a:ext>
                  </a:extLst>
                </p:cNvPr>
                <p:cNvSpPr/>
                <p:nvPr/>
              </p:nvSpPr>
              <p:spPr>
                <a:xfrm>
                  <a:off x="7207383" y="192657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F8D8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57" name="Freeform: Shape 356">
                  <a:extLst>
                    <a:ext uri="{FF2B5EF4-FFF2-40B4-BE49-F238E27FC236}">
                      <a16:creationId xmlns:a16="http://schemas.microsoft.com/office/drawing/2014/main" id="{5511A66F-7CEE-42D4-BC96-C125A5E7ACC0}"/>
                    </a:ext>
                  </a:extLst>
                </p:cNvPr>
                <p:cNvSpPr/>
                <p:nvPr/>
              </p:nvSpPr>
              <p:spPr>
                <a:xfrm>
                  <a:off x="7207383" y="192648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E8C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58" name="Freeform: Shape 357">
                  <a:extLst>
                    <a:ext uri="{FF2B5EF4-FFF2-40B4-BE49-F238E27FC236}">
                      <a16:creationId xmlns:a16="http://schemas.microsoft.com/office/drawing/2014/main" id="{BD86F6B8-CFE7-2FAE-A4AF-4B4EC5D28F46}"/>
                    </a:ext>
                  </a:extLst>
                </p:cNvPr>
                <p:cNvSpPr/>
                <p:nvPr/>
              </p:nvSpPr>
              <p:spPr>
                <a:xfrm>
                  <a:off x="7207383" y="192641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D8B8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59" name="Freeform: Shape 358">
                  <a:extLst>
                    <a:ext uri="{FF2B5EF4-FFF2-40B4-BE49-F238E27FC236}">
                      <a16:creationId xmlns:a16="http://schemas.microsoft.com/office/drawing/2014/main" id="{5EF1F1C0-F9FE-9025-DF08-8036438979B4}"/>
                    </a:ext>
                  </a:extLst>
                </p:cNvPr>
                <p:cNvSpPr/>
                <p:nvPr/>
              </p:nvSpPr>
              <p:spPr>
                <a:xfrm>
                  <a:off x="7207383" y="192631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C8A8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60" name="Freeform: Shape 359">
                  <a:extLst>
                    <a:ext uri="{FF2B5EF4-FFF2-40B4-BE49-F238E27FC236}">
                      <a16:creationId xmlns:a16="http://schemas.microsoft.com/office/drawing/2014/main" id="{BFE47B3D-F443-D66E-54C9-DD3DF949AB46}"/>
                    </a:ext>
                  </a:extLst>
                </p:cNvPr>
                <p:cNvSpPr/>
                <p:nvPr/>
              </p:nvSpPr>
              <p:spPr>
                <a:xfrm>
                  <a:off x="7207383" y="192622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B898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61" name="Freeform: Shape 360">
                  <a:extLst>
                    <a:ext uri="{FF2B5EF4-FFF2-40B4-BE49-F238E27FC236}">
                      <a16:creationId xmlns:a16="http://schemas.microsoft.com/office/drawing/2014/main" id="{6521BAF4-5C9A-FEAD-0E2C-6D4B994C0409}"/>
                    </a:ext>
                  </a:extLst>
                </p:cNvPr>
                <p:cNvSpPr/>
                <p:nvPr/>
              </p:nvSpPr>
              <p:spPr>
                <a:xfrm>
                  <a:off x="7207383" y="192613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A88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62" name="Freeform: Shape 361">
                  <a:extLst>
                    <a:ext uri="{FF2B5EF4-FFF2-40B4-BE49-F238E27FC236}">
                      <a16:creationId xmlns:a16="http://schemas.microsoft.com/office/drawing/2014/main" id="{FD9D381E-827B-F8A4-D595-DFC97C6169B0}"/>
                    </a:ext>
                  </a:extLst>
                </p:cNvPr>
                <p:cNvSpPr/>
                <p:nvPr/>
              </p:nvSpPr>
              <p:spPr>
                <a:xfrm>
                  <a:off x="7207383" y="192603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9878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63" name="Freeform: Shape 362">
                  <a:extLst>
                    <a:ext uri="{FF2B5EF4-FFF2-40B4-BE49-F238E27FC236}">
                      <a16:creationId xmlns:a16="http://schemas.microsoft.com/office/drawing/2014/main" id="{C1A25198-7A31-D0D0-BE27-4514528F1AC8}"/>
                    </a:ext>
                  </a:extLst>
                </p:cNvPr>
                <p:cNvSpPr/>
                <p:nvPr/>
              </p:nvSpPr>
              <p:spPr>
                <a:xfrm>
                  <a:off x="7207383" y="192596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8868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64" name="Freeform: Shape 363">
                  <a:extLst>
                    <a:ext uri="{FF2B5EF4-FFF2-40B4-BE49-F238E27FC236}">
                      <a16:creationId xmlns:a16="http://schemas.microsoft.com/office/drawing/2014/main" id="{AD919600-C870-50C1-9BFD-3985269CE96A}"/>
                    </a:ext>
                  </a:extLst>
                </p:cNvPr>
                <p:cNvSpPr/>
                <p:nvPr/>
              </p:nvSpPr>
              <p:spPr>
                <a:xfrm>
                  <a:off x="7207383" y="192587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7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65" name="Freeform: Shape 364">
                  <a:extLst>
                    <a:ext uri="{FF2B5EF4-FFF2-40B4-BE49-F238E27FC236}">
                      <a16:creationId xmlns:a16="http://schemas.microsoft.com/office/drawing/2014/main" id="{F2BE869B-7351-512A-1B8B-33CE2AB9135E}"/>
                    </a:ext>
                  </a:extLst>
                </p:cNvPr>
                <p:cNvSpPr/>
                <p:nvPr/>
              </p:nvSpPr>
              <p:spPr>
                <a:xfrm>
                  <a:off x="7207383" y="192578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6838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66" name="Freeform: Shape 365">
                  <a:extLst>
                    <a:ext uri="{FF2B5EF4-FFF2-40B4-BE49-F238E27FC236}">
                      <a16:creationId xmlns:a16="http://schemas.microsoft.com/office/drawing/2014/main" id="{7BC6B915-D8BE-26CD-50C0-726A86F0A495}"/>
                    </a:ext>
                  </a:extLst>
                </p:cNvPr>
                <p:cNvSpPr/>
                <p:nvPr/>
              </p:nvSpPr>
              <p:spPr>
                <a:xfrm>
                  <a:off x="7207383" y="192568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5828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67" name="Freeform: Shape 366">
                  <a:extLst>
                    <a:ext uri="{FF2B5EF4-FFF2-40B4-BE49-F238E27FC236}">
                      <a16:creationId xmlns:a16="http://schemas.microsoft.com/office/drawing/2014/main" id="{8AE3BF18-F893-C520-AF23-9E5800863FDF}"/>
                    </a:ext>
                  </a:extLst>
                </p:cNvPr>
                <p:cNvSpPr/>
                <p:nvPr/>
              </p:nvSpPr>
              <p:spPr>
                <a:xfrm>
                  <a:off x="7207383" y="1925617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4818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68" name="Freeform: Shape 367">
                  <a:extLst>
                    <a:ext uri="{FF2B5EF4-FFF2-40B4-BE49-F238E27FC236}">
                      <a16:creationId xmlns:a16="http://schemas.microsoft.com/office/drawing/2014/main" id="{20F2DCC1-2773-A2BA-2A69-3198717A4808}"/>
                    </a:ext>
                  </a:extLst>
                </p:cNvPr>
                <p:cNvSpPr/>
                <p:nvPr/>
              </p:nvSpPr>
              <p:spPr>
                <a:xfrm>
                  <a:off x="7207383" y="192552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3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69" name="Freeform: Shape 368">
                  <a:extLst>
                    <a:ext uri="{FF2B5EF4-FFF2-40B4-BE49-F238E27FC236}">
                      <a16:creationId xmlns:a16="http://schemas.microsoft.com/office/drawing/2014/main" id="{136BC37F-89E4-171F-964C-FFCEA2715402}"/>
                    </a:ext>
                  </a:extLst>
                </p:cNvPr>
                <p:cNvSpPr/>
                <p:nvPr/>
              </p:nvSpPr>
              <p:spPr>
                <a:xfrm>
                  <a:off x="7207383" y="192543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17F8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70" name="Freeform: Shape 369">
                  <a:extLst>
                    <a:ext uri="{FF2B5EF4-FFF2-40B4-BE49-F238E27FC236}">
                      <a16:creationId xmlns:a16="http://schemas.microsoft.com/office/drawing/2014/main" id="{ED5D8639-CA02-4070-48B8-D3C9A6A37D45}"/>
                    </a:ext>
                  </a:extLst>
                </p:cNvPr>
                <p:cNvSpPr/>
                <p:nvPr/>
              </p:nvSpPr>
              <p:spPr>
                <a:xfrm>
                  <a:off x="7207383" y="192533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07E7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71" name="Freeform: Shape 370">
                  <a:extLst>
                    <a:ext uri="{FF2B5EF4-FFF2-40B4-BE49-F238E27FC236}">
                      <a16:creationId xmlns:a16="http://schemas.microsoft.com/office/drawing/2014/main" id="{078C7E2F-B304-FF96-171E-8AD8653297C3}"/>
                    </a:ext>
                  </a:extLst>
                </p:cNvPr>
                <p:cNvSpPr/>
                <p:nvPr/>
              </p:nvSpPr>
              <p:spPr>
                <a:xfrm>
                  <a:off x="7207383" y="192524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F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72" name="Freeform: Shape 371">
                  <a:extLst>
                    <a:ext uri="{FF2B5EF4-FFF2-40B4-BE49-F238E27FC236}">
                      <a16:creationId xmlns:a16="http://schemas.microsoft.com/office/drawing/2014/main" id="{212349AB-0850-347B-006D-FB96AA56A868}"/>
                    </a:ext>
                  </a:extLst>
                </p:cNvPr>
                <p:cNvSpPr/>
                <p:nvPr/>
              </p:nvSpPr>
              <p:spPr>
                <a:xfrm>
                  <a:off x="7207383" y="1925172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E7C7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73" name="Freeform: Shape 372">
                  <a:extLst>
                    <a:ext uri="{FF2B5EF4-FFF2-40B4-BE49-F238E27FC236}">
                      <a16:creationId xmlns:a16="http://schemas.microsoft.com/office/drawing/2014/main" id="{1CAB9E99-2B39-507D-3895-51D256A4D027}"/>
                    </a:ext>
                  </a:extLst>
                </p:cNvPr>
                <p:cNvSpPr/>
                <p:nvPr/>
              </p:nvSpPr>
              <p:spPr>
                <a:xfrm>
                  <a:off x="7207383" y="192507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D7B7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74" name="Freeform: Shape 373">
                  <a:extLst>
                    <a:ext uri="{FF2B5EF4-FFF2-40B4-BE49-F238E27FC236}">
                      <a16:creationId xmlns:a16="http://schemas.microsoft.com/office/drawing/2014/main" id="{4104A9D4-834F-F55D-4FFC-5ED98E0FBEF2}"/>
                    </a:ext>
                  </a:extLst>
                </p:cNvPr>
                <p:cNvSpPr/>
                <p:nvPr/>
              </p:nvSpPr>
              <p:spPr>
                <a:xfrm>
                  <a:off x="7207383" y="192498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C7A7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75" name="Freeform: Shape 374">
                  <a:extLst>
                    <a:ext uri="{FF2B5EF4-FFF2-40B4-BE49-F238E27FC236}">
                      <a16:creationId xmlns:a16="http://schemas.microsoft.com/office/drawing/2014/main" id="{C67C55FD-AD5F-252C-8614-B0E240D4372A}"/>
                    </a:ext>
                  </a:extLst>
                </p:cNvPr>
                <p:cNvSpPr/>
                <p:nvPr/>
              </p:nvSpPr>
              <p:spPr>
                <a:xfrm>
                  <a:off x="7207383" y="192489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B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76" name="Freeform: Shape 375">
                  <a:extLst>
                    <a:ext uri="{FF2B5EF4-FFF2-40B4-BE49-F238E27FC236}">
                      <a16:creationId xmlns:a16="http://schemas.microsoft.com/office/drawing/2014/main" id="{40214F73-3AC0-F8BB-3A81-7A9F95E6C7F0}"/>
                    </a:ext>
                  </a:extLst>
                </p:cNvPr>
                <p:cNvSpPr/>
                <p:nvPr/>
              </p:nvSpPr>
              <p:spPr>
                <a:xfrm>
                  <a:off x="7207383" y="192482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A787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77" name="Freeform: Shape 376">
                  <a:extLst>
                    <a:ext uri="{FF2B5EF4-FFF2-40B4-BE49-F238E27FC236}">
                      <a16:creationId xmlns:a16="http://schemas.microsoft.com/office/drawing/2014/main" id="{59D75C61-B11A-FE8F-9999-9C6AD454D0FF}"/>
                    </a:ext>
                  </a:extLst>
                </p:cNvPr>
                <p:cNvSpPr/>
                <p:nvPr/>
              </p:nvSpPr>
              <p:spPr>
                <a:xfrm>
                  <a:off x="7207383" y="1924728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9777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78" name="Freeform: Shape 377">
                  <a:extLst>
                    <a:ext uri="{FF2B5EF4-FFF2-40B4-BE49-F238E27FC236}">
                      <a16:creationId xmlns:a16="http://schemas.microsoft.com/office/drawing/2014/main" id="{8C479DFA-6B4B-00F6-5F1B-1686E631A869}"/>
                    </a:ext>
                  </a:extLst>
                </p:cNvPr>
                <p:cNvSpPr/>
                <p:nvPr/>
              </p:nvSpPr>
              <p:spPr>
                <a:xfrm>
                  <a:off x="7207383" y="192463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876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79" name="Freeform: Shape 378">
                  <a:extLst>
                    <a:ext uri="{FF2B5EF4-FFF2-40B4-BE49-F238E27FC236}">
                      <a16:creationId xmlns:a16="http://schemas.microsoft.com/office/drawing/2014/main" id="{8DB2A1BF-E4A0-0CC1-BC94-19C248307D44}"/>
                    </a:ext>
                  </a:extLst>
                </p:cNvPr>
                <p:cNvSpPr/>
                <p:nvPr/>
              </p:nvSpPr>
              <p:spPr>
                <a:xfrm>
                  <a:off x="7207383" y="192454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7757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80" name="Freeform: Shape 379">
                  <a:extLst>
                    <a:ext uri="{FF2B5EF4-FFF2-40B4-BE49-F238E27FC236}">
                      <a16:creationId xmlns:a16="http://schemas.microsoft.com/office/drawing/2014/main" id="{0BA703C8-A05E-ABDF-9E38-C024BDD2F631}"/>
                    </a:ext>
                  </a:extLst>
                </p:cNvPr>
                <p:cNvSpPr/>
                <p:nvPr/>
              </p:nvSpPr>
              <p:spPr>
                <a:xfrm>
                  <a:off x="7207383" y="192444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6747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81" name="Freeform: Shape 380">
                  <a:extLst>
                    <a:ext uri="{FF2B5EF4-FFF2-40B4-BE49-F238E27FC236}">
                      <a16:creationId xmlns:a16="http://schemas.microsoft.com/office/drawing/2014/main" id="{EE2EFB6A-89F8-F55D-07C4-673511971366}"/>
                    </a:ext>
                  </a:extLst>
                </p:cNvPr>
                <p:cNvSpPr/>
                <p:nvPr/>
              </p:nvSpPr>
              <p:spPr>
                <a:xfrm>
                  <a:off x="7207383" y="192437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573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82" name="Freeform: Shape 381">
                  <a:extLst>
                    <a:ext uri="{FF2B5EF4-FFF2-40B4-BE49-F238E27FC236}">
                      <a16:creationId xmlns:a16="http://schemas.microsoft.com/office/drawing/2014/main" id="{E8CC0CFE-E7C2-FC5A-9D38-A59B359E587B}"/>
                    </a:ext>
                  </a:extLst>
                </p:cNvPr>
                <p:cNvSpPr/>
                <p:nvPr/>
              </p:nvSpPr>
              <p:spPr>
                <a:xfrm>
                  <a:off x="7207383" y="192428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4727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83" name="Freeform: Shape 382">
                  <a:extLst>
                    <a:ext uri="{FF2B5EF4-FFF2-40B4-BE49-F238E27FC236}">
                      <a16:creationId xmlns:a16="http://schemas.microsoft.com/office/drawing/2014/main" id="{270B1FC5-DC47-A65D-696E-AEF192CA3AA6}"/>
                    </a:ext>
                  </a:extLst>
                </p:cNvPr>
                <p:cNvSpPr/>
                <p:nvPr/>
              </p:nvSpPr>
              <p:spPr>
                <a:xfrm>
                  <a:off x="7207383" y="192419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3717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84" name="Freeform: Shape 383">
                  <a:extLst>
                    <a:ext uri="{FF2B5EF4-FFF2-40B4-BE49-F238E27FC236}">
                      <a16:creationId xmlns:a16="http://schemas.microsoft.com/office/drawing/2014/main" id="{C76ABD58-2546-1080-421D-9851D027BF05}"/>
                    </a:ext>
                  </a:extLst>
                </p:cNvPr>
                <p:cNvSpPr/>
                <p:nvPr/>
              </p:nvSpPr>
              <p:spPr>
                <a:xfrm>
                  <a:off x="7207383" y="192409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2707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85" name="Freeform: Shape 384">
                  <a:extLst>
                    <a:ext uri="{FF2B5EF4-FFF2-40B4-BE49-F238E27FC236}">
                      <a16:creationId xmlns:a16="http://schemas.microsoft.com/office/drawing/2014/main" id="{A30DA84D-8316-5AD0-A9B9-03DFB1571071}"/>
                    </a:ext>
                  </a:extLst>
                </p:cNvPr>
                <p:cNvSpPr/>
                <p:nvPr/>
              </p:nvSpPr>
              <p:spPr>
                <a:xfrm>
                  <a:off x="7207383" y="192402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16F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86" name="Freeform: Shape 385">
                  <a:extLst>
                    <a:ext uri="{FF2B5EF4-FFF2-40B4-BE49-F238E27FC236}">
                      <a16:creationId xmlns:a16="http://schemas.microsoft.com/office/drawing/2014/main" id="{D1C6A858-70F1-43EE-FCE3-EE4CE47EF738}"/>
                    </a:ext>
                  </a:extLst>
                </p:cNvPr>
                <p:cNvSpPr/>
                <p:nvPr/>
              </p:nvSpPr>
              <p:spPr>
                <a:xfrm>
                  <a:off x="7207383" y="192393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06E6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87" name="Freeform: Shape 386">
                  <a:extLst>
                    <a:ext uri="{FF2B5EF4-FFF2-40B4-BE49-F238E27FC236}">
                      <a16:creationId xmlns:a16="http://schemas.microsoft.com/office/drawing/2014/main" id="{1C4482EB-4141-18A6-A8EC-CD60DC6C032B}"/>
                    </a:ext>
                  </a:extLst>
                </p:cNvPr>
                <p:cNvSpPr/>
                <p:nvPr/>
              </p:nvSpPr>
              <p:spPr>
                <a:xfrm>
                  <a:off x="7207383" y="192383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F6D6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88" name="Freeform: Shape 387">
                  <a:extLst>
                    <a:ext uri="{FF2B5EF4-FFF2-40B4-BE49-F238E27FC236}">
                      <a16:creationId xmlns:a16="http://schemas.microsoft.com/office/drawing/2014/main" id="{B0F907C7-50E6-BE61-7DBA-28F5EC211F47}"/>
                    </a:ext>
                  </a:extLst>
                </p:cNvPr>
                <p:cNvSpPr/>
                <p:nvPr/>
              </p:nvSpPr>
              <p:spPr>
                <a:xfrm>
                  <a:off x="7207383" y="192374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E6C6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89" name="Freeform: Shape 388">
                  <a:extLst>
                    <a:ext uri="{FF2B5EF4-FFF2-40B4-BE49-F238E27FC236}">
                      <a16:creationId xmlns:a16="http://schemas.microsoft.com/office/drawing/2014/main" id="{F90656AC-68B4-EBAF-1B56-4EA9AE41525E}"/>
                    </a:ext>
                  </a:extLst>
                </p:cNvPr>
                <p:cNvSpPr/>
                <p:nvPr/>
              </p:nvSpPr>
              <p:spPr>
                <a:xfrm>
                  <a:off x="7207383" y="192367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D6B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90" name="Freeform: Shape 389">
                  <a:extLst>
                    <a:ext uri="{FF2B5EF4-FFF2-40B4-BE49-F238E27FC236}">
                      <a16:creationId xmlns:a16="http://schemas.microsoft.com/office/drawing/2014/main" id="{2E19D091-1952-A978-6024-FF74F548DFDB}"/>
                    </a:ext>
                  </a:extLst>
                </p:cNvPr>
                <p:cNvSpPr/>
                <p:nvPr/>
              </p:nvSpPr>
              <p:spPr>
                <a:xfrm>
                  <a:off x="7207383" y="1923582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C6A6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91" name="Freeform: Shape 390">
                  <a:extLst>
                    <a:ext uri="{FF2B5EF4-FFF2-40B4-BE49-F238E27FC236}">
                      <a16:creationId xmlns:a16="http://schemas.microsoft.com/office/drawing/2014/main" id="{2ED176C1-6030-6328-BB0D-43742C4B68ED}"/>
                    </a:ext>
                  </a:extLst>
                </p:cNvPr>
                <p:cNvSpPr/>
                <p:nvPr/>
              </p:nvSpPr>
              <p:spPr>
                <a:xfrm>
                  <a:off x="7207383" y="192348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B696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92" name="Freeform: Shape 391">
                  <a:extLst>
                    <a:ext uri="{FF2B5EF4-FFF2-40B4-BE49-F238E27FC236}">
                      <a16:creationId xmlns:a16="http://schemas.microsoft.com/office/drawing/2014/main" id="{3B42F02F-5C61-B9B8-FF1E-FA3078008815}"/>
                    </a:ext>
                  </a:extLst>
                </p:cNvPr>
                <p:cNvSpPr/>
                <p:nvPr/>
              </p:nvSpPr>
              <p:spPr>
                <a:xfrm>
                  <a:off x="7207383" y="192339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A686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93" name="Freeform: Shape 392">
                  <a:extLst>
                    <a:ext uri="{FF2B5EF4-FFF2-40B4-BE49-F238E27FC236}">
                      <a16:creationId xmlns:a16="http://schemas.microsoft.com/office/drawing/2014/main" id="{9125FAEE-64A9-937D-1C1B-79C7878148AF}"/>
                    </a:ext>
                  </a:extLst>
                </p:cNvPr>
                <p:cNvSpPr/>
                <p:nvPr/>
              </p:nvSpPr>
              <p:spPr>
                <a:xfrm>
                  <a:off x="7207383" y="192330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9676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94" name="Freeform: Shape 393">
                  <a:extLst>
                    <a:ext uri="{FF2B5EF4-FFF2-40B4-BE49-F238E27FC236}">
                      <a16:creationId xmlns:a16="http://schemas.microsoft.com/office/drawing/2014/main" id="{B1FDD8FF-05CD-0C8F-C3AE-0A421DB148F5}"/>
                    </a:ext>
                  </a:extLst>
                </p:cNvPr>
                <p:cNvSpPr/>
                <p:nvPr/>
              </p:nvSpPr>
              <p:spPr>
                <a:xfrm>
                  <a:off x="7207383" y="192323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866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95" name="Freeform: Shape 394">
                  <a:extLst>
                    <a:ext uri="{FF2B5EF4-FFF2-40B4-BE49-F238E27FC236}">
                      <a16:creationId xmlns:a16="http://schemas.microsoft.com/office/drawing/2014/main" id="{62D2CB87-37FB-F105-01B1-433CAC13613D}"/>
                    </a:ext>
                  </a:extLst>
                </p:cNvPr>
                <p:cNvSpPr/>
                <p:nvPr/>
              </p:nvSpPr>
              <p:spPr>
                <a:xfrm>
                  <a:off x="7207383" y="1923137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7656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96" name="Freeform: Shape 395">
                  <a:extLst>
                    <a:ext uri="{FF2B5EF4-FFF2-40B4-BE49-F238E27FC236}">
                      <a16:creationId xmlns:a16="http://schemas.microsoft.com/office/drawing/2014/main" id="{84A56B89-E2A3-A046-1B0E-E24522519EB3}"/>
                    </a:ext>
                  </a:extLst>
                </p:cNvPr>
                <p:cNvSpPr/>
                <p:nvPr/>
              </p:nvSpPr>
              <p:spPr>
                <a:xfrm>
                  <a:off x="7207383" y="192304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6646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97" name="Freeform: Shape 396">
                  <a:extLst>
                    <a:ext uri="{FF2B5EF4-FFF2-40B4-BE49-F238E27FC236}">
                      <a16:creationId xmlns:a16="http://schemas.microsoft.com/office/drawing/2014/main" id="{FBFFD3FC-829D-1026-ED2F-6EAED66AC968}"/>
                    </a:ext>
                  </a:extLst>
                </p:cNvPr>
                <p:cNvSpPr/>
                <p:nvPr/>
              </p:nvSpPr>
              <p:spPr>
                <a:xfrm>
                  <a:off x="7207383" y="192295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6636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98" name="Freeform: Shape 397">
                  <a:extLst>
                    <a:ext uri="{FF2B5EF4-FFF2-40B4-BE49-F238E27FC236}">
                      <a16:creationId xmlns:a16="http://schemas.microsoft.com/office/drawing/2014/main" id="{58AC4FEA-9C44-4D35-2F79-88845B49BA11}"/>
                    </a:ext>
                  </a:extLst>
                </p:cNvPr>
                <p:cNvSpPr/>
                <p:nvPr/>
              </p:nvSpPr>
              <p:spPr>
                <a:xfrm>
                  <a:off x="7207383" y="192288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562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99" name="Freeform: Shape 398">
                  <a:extLst>
                    <a:ext uri="{FF2B5EF4-FFF2-40B4-BE49-F238E27FC236}">
                      <a16:creationId xmlns:a16="http://schemas.microsoft.com/office/drawing/2014/main" id="{502984B3-FAC6-9A34-F2EA-0933442A72BC}"/>
                    </a:ext>
                  </a:extLst>
                </p:cNvPr>
                <p:cNvSpPr/>
                <p:nvPr/>
              </p:nvSpPr>
              <p:spPr>
                <a:xfrm>
                  <a:off x="7207383" y="192278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4616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00" name="Freeform: Shape 399">
                  <a:extLst>
                    <a:ext uri="{FF2B5EF4-FFF2-40B4-BE49-F238E27FC236}">
                      <a16:creationId xmlns:a16="http://schemas.microsoft.com/office/drawing/2014/main" id="{E95EA857-07D5-442B-3360-55FDD1C05FE0}"/>
                    </a:ext>
                  </a:extLst>
                </p:cNvPr>
                <p:cNvSpPr/>
                <p:nvPr/>
              </p:nvSpPr>
              <p:spPr>
                <a:xfrm>
                  <a:off x="7207383" y="1922693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3606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01" name="Freeform: Shape 400">
                  <a:extLst>
                    <a:ext uri="{FF2B5EF4-FFF2-40B4-BE49-F238E27FC236}">
                      <a16:creationId xmlns:a16="http://schemas.microsoft.com/office/drawing/2014/main" id="{09D90B66-C56B-7623-C616-4B60782AA6E2}"/>
                    </a:ext>
                  </a:extLst>
                </p:cNvPr>
                <p:cNvSpPr/>
                <p:nvPr/>
              </p:nvSpPr>
              <p:spPr>
                <a:xfrm>
                  <a:off x="7207383" y="192259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25F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02" name="Freeform: Shape 401">
                  <a:extLst>
                    <a:ext uri="{FF2B5EF4-FFF2-40B4-BE49-F238E27FC236}">
                      <a16:creationId xmlns:a16="http://schemas.microsoft.com/office/drawing/2014/main" id="{98FF2EEF-9460-A853-5509-FE1C6D5214EA}"/>
                    </a:ext>
                  </a:extLst>
                </p:cNvPr>
                <p:cNvSpPr/>
                <p:nvPr/>
              </p:nvSpPr>
              <p:spPr>
                <a:xfrm>
                  <a:off x="7207383" y="192250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15E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03" name="Freeform: Shape 402">
                  <a:extLst>
                    <a:ext uri="{FF2B5EF4-FFF2-40B4-BE49-F238E27FC236}">
                      <a16:creationId xmlns:a16="http://schemas.microsoft.com/office/drawing/2014/main" id="{CF62FCF8-3179-43C9-1F0B-700401A01BC2}"/>
                    </a:ext>
                  </a:extLst>
                </p:cNvPr>
                <p:cNvSpPr/>
                <p:nvPr/>
              </p:nvSpPr>
              <p:spPr>
                <a:xfrm>
                  <a:off x="7207383" y="192243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05D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04" name="Freeform: Shape 403">
                  <a:extLst>
                    <a:ext uri="{FF2B5EF4-FFF2-40B4-BE49-F238E27FC236}">
                      <a16:creationId xmlns:a16="http://schemas.microsoft.com/office/drawing/2014/main" id="{8C490758-4EF2-2FE7-BFA9-22FB4296FA00}"/>
                    </a:ext>
                  </a:extLst>
                </p:cNvPr>
                <p:cNvSpPr/>
                <p:nvPr/>
              </p:nvSpPr>
              <p:spPr>
                <a:xfrm>
                  <a:off x="7207383" y="192234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F5C5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05" name="Freeform: Shape 404">
                  <a:extLst>
                    <a:ext uri="{FF2B5EF4-FFF2-40B4-BE49-F238E27FC236}">
                      <a16:creationId xmlns:a16="http://schemas.microsoft.com/office/drawing/2014/main" id="{AB76CDA2-1BAD-7411-875A-C98787A31905}"/>
                    </a:ext>
                  </a:extLst>
                </p:cNvPr>
                <p:cNvSpPr/>
                <p:nvPr/>
              </p:nvSpPr>
              <p:spPr>
                <a:xfrm>
                  <a:off x="7207383" y="192224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E5B5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06" name="Freeform: Shape 405">
                  <a:extLst>
                    <a:ext uri="{FF2B5EF4-FFF2-40B4-BE49-F238E27FC236}">
                      <a16:creationId xmlns:a16="http://schemas.microsoft.com/office/drawing/2014/main" id="{68B4DA70-2261-9E9A-3ABB-AC2CBF30C2F1}"/>
                    </a:ext>
                  </a:extLst>
                </p:cNvPr>
                <p:cNvSpPr/>
                <p:nvPr/>
              </p:nvSpPr>
              <p:spPr>
                <a:xfrm>
                  <a:off x="7207383" y="192215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D5A5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07" name="Freeform: Shape 406">
                  <a:extLst>
                    <a:ext uri="{FF2B5EF4-FFF2-40B4-BE49-F238E27FC236}">
                      <a16:creationId xmlns:a16="http://schemas.microsoft.com/office/drawing/2014/main" id="{2F20D082-B797-BCC9-DB46-D73BA90AC934}"/>
                    </a:ext>
                  </a:extLst>
                </p:cNvPr>
                <p:cNvSpPr/>
                <p:nvPr/>
              </p:nvSpPr>
              <p:spPr>
                <a:xfrm>
                  <a:off x="7207383" y="192208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C595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08" name="Freeform: Shape 407">
                  <a:extLst>
                    <a:ext uri="{FF2B5EF4-FFF2-40B4-BE49-F238E27FC236}">
                      <a16:creationId xmlns:a16="http://schemas.microsoft.com/office/drawing/2014/main" id="{B248C142-BB4A-A878-0BE5-5B0A53388428}"/>
                    </a:ext>
                  </a:extLst>
                </p:cNvPr>
                <p:cNvSpPr/>
                <p:nvPr/>
              </p:nvSpPr>
              <p:spPr>
                <a:xfrm>
                  <a:off x="7207383" y="192199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B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09" name="Freeform: Shape 408">
                  <a:extLst>
                    <a:ext uri="{FF2B5EF4-FFF2-40B4-BE49-F238E27FC236}">
                      <a16:creationId xmlns:a16="http://schemas.microsoft.com/office/drawing/2014/main" id="{1700065A-0448-020A-7CEE-AFF77C5C2F1A}"/>
                    </a:ext>
                  </a:extLst>
                </p:cNvPr>
                <p:cNvSpPr/>
                <p:nvPr/>
              </p:nvSpPr>
              <p:spPr>
                <a:xfrm>
                  <a:off x="7207383" y="192189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A575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0" name="Freeform: Shape 409">
                  <a:extLst>
                    <a:ext uri="{FF2B5EF4-FFF2-40B4-BE49-F238E27FC236}">
                      <a16:creationId xmlns:a16="http://schemas.microsoft.com/office/drawing/2014/main" id="{0BB43124-AF3B-B6ED-55A8-A43584B1405F}"/>
                    </a:ext>
                  </a:extLst>
                </p:cNvPr>
                <p:cNvSpPr/>
                <p:nvPr/>
              </p:nvSpPr>
              <p:spPr>
                <a:xfrm>
                  <a:off x="7207383" y="192180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9565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1" name="Freeform: Shape 410">
                  <a:extLst>
                    <a:ext uri="{FF2B5EF4-FFF2-40B4-BE49-F238E27FC236}">
                      <a16:creationId xmlns:a16="http://schemas.microsoft.com/office/drawing/2014/main" id="{385B7BD0-2F47-0BE3-B375-AB2BE91AA5D7}"/>
                    </a:ext>
                  </a:extLst>
                </p:cNvPr>
                <p:cNvSpPr/>
                <p:nvPr/>
              </p:nvSpPr>
              <p:spPr>
                <a:xfrm>
                  <a:off x="7207383" y="192171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8555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2" name="Freeform: Shape 411">
                  <a:extLst>
                    <a:ext uri="{FF2B5EF4-FFF2-40B4-BE49-F238E27FC236}">
                      <a16:creationId xmlns:a16="http://schemas.microsoft.com/office/drawing/2014/main" id="{7790DF65-91B2-3472-4F29-D3060ED87BED}"/>
                    </a:ext>
                  </a:extLst>
                </p:cNvPr>
                <p:cNvSpPr/>
                <p:nvPr/>
              </p:nvSpPr>
              <p:spPr>
                <a:xfrm>
                  <a:off x="7207383" y="192164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754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3" name="Freeform: Shape 412">
                  <a:extLst>
                    <a:ext uri="{FF2B5EF4-FFF2-40B4-BE49-F238E27FC236}">
                      <a16:creationId xmlns:a16="http://schemas.microsoft.com/office/drawing/2014/main" id="{0F331F80-BEB4-0572-4B3D-67406A08655F}"/>
                    </a:ext>
                  </a:extLst>
                </p:cNvPr>
                <p:cNvSpPr/>
                <p:nvPr/>
              </p:nvSpPr>
              <p:spPr>
                <a:xfrm>
                  <a:off x="7207383" y="192154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6535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4" name="Freeform: Shape 413">
                  <a:extLst>
                    <a:ext uri="{FF2B5EF4-FFF2-40B4-BE49-F238E27FC236}">
                      <a16:creationId xmlns:a16="http://schemas.microsoft.com/office/drawing/2014/main" id="{038F2BF1-9FC7-B5CB-3717-1F19C3162B4D}"/>
                    </a:ext>
                  </a:extLst>
                </p:cNvPr>
                <p:cNvSpPr/>
                <p:nvPr/>
              </p:nvSpPr>
              <p:spPr>
                <a:xfrm>
                  <a:off x="7207383" y="192145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5525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5" name="Freeform: Shape 414">
                  <a:extLst>
                    <a:ext uri="{FF2B5EF4-FFF2-40B4-BE49-F238E27FC236}">
                      <a16:creationId xmlns:a16="http://schemas.microsoft.com/office/drawing/2014/main" id="{511EFCFF-74FE-9108-5014-B8C2B286D91C}"/>
                    </a:ext>
                  </a:extLst>
                </p:cNvPr>
                <p:cNvSpPr/>
                <p:nvPr/>
              </p:nvSpPr>
              <p:spPr>
                <a:xfrm>
                  <a:off x="7207383" y="192135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4515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6" name="Freeform: Shape 415">
                  <a:extLst>
                    <a:ext uri="{FF2B5EF4-FFF2-40B4-BE49-F238E27FC236}">
                      <a16:creationId xmlns:a16="http://schemas.microsoft.com/office/drawing/2014/main" id="{3BD64900-5A0F-78DA-25E9-EF4C41C08FA4}"/>
                    </a:ext>
                  </a:extLst>
                </p:cNvPr>
                <p:cNvSpPr/>
                <p:nvPr/>
              </p:nvSpPr>
              <p:spPr>
                <a:xfrm>
                  <a:off x="7207383" y="192128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4505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7" name="Freeform: Shape 416">
                  <a:extLst>
                    <a:ext uri="{FF2B5EF4-FFF2-40B4-BE49-F238E27FC236}">
                      <a16:creationId xmlns:a16="http://schemas.microsoft.com/office/drawing/2014/main" id="{7B58D53D-2930-7F65-4CEF-7944270B87F8}"/>
                    </a:ext>
                  </a:extLst>
                </p:cNvPr>
                <p:cNvSpPr/>
                <p:nvPr/>
              </p:nvSpPr>
              <p:spPr>
                <a:xfrm>
                  <a:off x="7207383" y="192119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3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8" name="Freeform: Shape 417">
                  <a:extLst>
                    <a:ext uri="{FF2B5EF4-FFF2-40B4-BE49-F238E27FC236}">
                      <a16:creationId xmlns:a16="http://schemas.microsoft.com/office/drawing/2014/main" id="{D2FD6D70-4BDF-3344-AEBC-521977F3D41E}"/>
                    </a:ext>
                  </a:extLst>
                </p:cNvPr>
                <p:cNvSpPr/>
                <p:nvPr/>
              </p:nvSpPr>
              <p:spPr>
                <a:xfrm>
                  <a:off x="7207383" y="192110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24F4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9" name="Freeform: Shape 418">
                  <a:extLst>
                    <a:ext uri="{FF2B5EF4-FFF2-40B4-BE49-F238E27FC236}">
                      <a16:creationId xmlns:a16="http://schemas.microsoft.com/office/drawing/2014/main" id="{D9A3D957-9CAE-01E9-07E6-D7CEAA0E0926}"/>
                    </a:ext>
                  </a:extLst>
                </p:cNvPr>
                <p:cNvSpPr/>
                <p:nvPr/>
              </p:nvSpPr>
              <p:spPr>
                <a:xfrm>
                  <a:off x="7207383" y="192100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14E4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20" name="Freeform: Shape 419">
                  <a:extLst>
                    <a:ext uri="{FF2B5EF4-FFF2-40B4-BE49-F238E27FC236}">
                      <a16:creationId xmlns:a16="http://schemas.microsoft.com/office/drawing/2014/main" id="{FCD615C0-AF8A-BB96-A8A0-074F238B2FD1}"/>
                    </a:ext>
                  </a:extLst>
                </p:cNvPr>
                <p:cNvSpPr/>
                <p:nvPr/>
              </p:nvSpPr>
              <p:spPr>
                <a:xfrm>
                  <a:off x="7207383" y="192091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04D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21" name="Freeform: Shape 420">
                  <a:extLst>
                    <a:ext uri="{FF2B5EF4-FFF2-40B4-BE49-F238E27FC236}">
                      <a16:creationId xmlns:a16="http://schemas.microsoft.com/office/drawing/2014/main" id="{A750D6CE-0E5D-C356-B1CA-70421C83E936}"/>
                    </a:ext>
                  </a:extLst>
                </p:cNvPr>
                <p:cNvSpPr/>
                <p:nvPr/>
              </p:nvSpPr>
              <p:spPr>
                <a:xfrm>
                  <a:off x="7207383" y="192084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F4C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22" name="Freeform: Shape 421">
                  <a:extLst>
                    <a:ext uri="{FF2B5EF4-FFF2-40B4-BE49-F238E27FC236}">
                      <a16:creationId xmlns:a16="http://schemas.microsoft.com/office/drawing/2014/main" id="{EBBA5160-6D87-1DB4-3816-611F11F6444E}"/>
                    </a:ext>
                  </a:extLst>
                </p:cNvPr>
                <p:cNvSpPr/>
                <p:nvPr/>
              </p:nvSpPr>
              <p:spPr>
                <a:xfrm>
                  <a:off x="7207383" y="192075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E4B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23" name="Freeform: Shape 422">
                  <a:extLst>
                    <a:ext uri="{FF2B5EF4-FFF2-40B4-BE49-F238E27FC236}">
                      <a16:creationId xmlns:a16="http://schemas.microsoft.com/office/drawing/2014/main" id="{9CB2488E-F74F-51BD-0C3D-0EF9ACD63C5E}"/>
                    </a:ext>
                  </a:extLst>
                </p:cNvPr>
                <p:cNvSpPr/>
                <p:nvPr/>
              </p:nvSpPr>
              <p:spPr>
                <a:xfrm>
                  <a:off x="7207383" y="192065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D4A4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24" name="Freeform: Shape 423">
                  <a:extLst>
                    <a:ext uri="{FF2B5EF4-FFF2-40B4-BE49-F238E27FC236}">
                      <a16:creationId xmlns:a16="http://schemas.microsoft.com/office/drawing/2014/main" id="{95669913-5C51-B5F5-C65A-019117E71476}"/>
                    </a:ext>
                  </a:extLst>
                </p:cNvPr>
                <p:cNvSpPr/>
                <p:nvPr/>
              </p:nvSpPr>
              <p:spPr>
                <a:xfrm>
                  <a:off x="7207383" y="192056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C494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25" name="Freeform: Shape 424">
                  <a:extLst>
                    <a:ext uri="{FF2B5EF4-FFF2-40B4-BE49-F238E27FC236}">
                      <a16:creationId xmlns:a16="http://schemas.microsoft.com/office/drawing/2014/main" id="{144704F8-F491-4432-7B21-0DA76913B8BB}"/>
                    </a:ext>
                  </a:extLst>
                </p:cNvPr>
                <p:cNvSpPr/>
                <p:nvPr/>
              </p:nvSpPr>
              <p:spPr>
                <a:xfrm>
                  <a:off x="7207383" y="1920494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B484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26" name="Freeform: Shape 425">
                  <a:extLst>
                    <a:ext uri="{FF2B5EF4-FFF2-40B4-BE49-F238E27FC236}">
                      <a16:creationId xmlns:a16="http://schemas.microsoft.com/office/drawing/2014/main" id="{450EA8A2-2132-FAE7-743C-37D0F32ABDCB}"/>
                    </a:ext>
                  </a:extLst>
                </p:cNvPr>
                <p:cNvSpPr/>
                <p:nvPr/>
              </p:nvSpPr>
              <p:spPr>
                <a:xfrm>
                  <a:off x="7207383" y="192040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A474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27" name="Freeform: Shape 426">
                  <a:extLst>
                    <a:ext uri="{FF2B5EF4-FFF2-40B4-BE49-F238E27FC236}">
                      <a16:creationId xmlns:a16="http://schemas.microsoft.com/office/drawing/2014/main" id="{A467A4A7-6094-ADE9-A516-8DD54EB359EA}"/>
                    </a:ext>
                  </a:extLst>
                </p:cNvPr>
                <p:cNvSpPr/>
                <p:nvPr/>
              </p:nvSpPr>
              <p:spPr>
                <a:xfrm>
                  <a:off x="7207383" y="192030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A46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28" name="Freeform: Shape 427">
                  <a:extLst>
                    <a:ext uri="{FF2B5EF4-FFF2-40B4-BE49-F238E27FC236}">
                      <a16:creationId xmlns:a16="http://schemas.microsoft.com/office/drawing/2014/main" id="{FED3AB26-E565-2207-7709-1722D322FF53}"/>
                    </a:ext>
                  </a:extLst>
                </p:cNvPr>
                <p:cNvSpPr/>
                <p:nvPr/>
              </p:nvSpPr>
              <p:spPr>
                <a:xfrm>
                  <a:off x="7207383" y="192021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9454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29" name="Freeform: Shape 428">
                  <a:extLst>
                    <a:ext uri="{FF2B5EF4-FFF2-40B4-BE49-F238E27FC236}">
                      <a16:creationId xmlns:a16="http://schemas.microsoft.com/office/drawing/2014/main" id="{0433ABB8-D193-4FAA-0C6D-0BE85BD20560}"/>
                    </a:ext>
                  </a:extLst>
                </p:cNvPr>
                <p:cNvSpPr/>
                <p:nvPr/>
              </p:nvSpPr>
              <p:spPr>
                <a:xfrm>
                  <a:off x="7207383" y="192011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8444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30" name="Freeform: Shape 429">
                  <a:extLst>
                    <a:ext uri="{FF2B5EF4-FFF2-40B4-BE49-F238E27FC236}">
                      <a16:creationId xmlns:a16="http://schemas.microsoft.com/office/drawing/2014/main" id="{6FD77522-C889-7C22-D306-E0DD74EE2B4E}"/>
                    </a:ext>
                  </a:extLst>
                </p:cNvPr>
                <p:cNvSpPr/>
                <p:nvPr/>
              </p:nvSpPr>
              <p:spPr>
                <a:xfrm>
                  <a:off x="7207383" y="1920049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744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31" name="Freeform: Shape 430">
                  <a:extLst>
                    <a:ext uri="{FF2B5EF4-FFF2-40B4-BE49-F238E27FC236}">
                      <a16:creationId xmlns:a16="http://schemas.microsoft.com/office/drawing/2014/main" id="{57D8697E-225C-E240-EAE7-AD1175016693}"/>
                    </a:ext>
                  </a:extLst>
                </p:cNvPr>
                <p:cNvSpPr/>
                <p:nvPr/>
              </p:nvSpPr>
              <p:spPr>
                <a:xfrm>
                  <a:off x="7207383" y="191995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643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32" name="Freeform: Shape 431">
                  <a:extLst>
                    <a:ext uri="{FF2B5EF4-FFF2-40B4-BE49-F238E27FC236}">
                      <a16:creationId xmlns:a16="http://schemas.microsoft.com/office/drawing/2014/main" id="{17CB74BB-B89D-E648-8D8D-43D282247095}"/>
                    </a:ext>
                  </a:extLst>
                </p:cNvPr>
                <p:cNvSpPr/>
                <p:nvPr/>
              </p:nvSpPr>
              <p:spPr>
                <a:xfrm>
                  <a:off x="7207383" y="191986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5424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33" name="Freeform: Shape 432">
                  <a:extLst>
                    <a:ext uri="{FF2B5EF4-FFF2-40B4-BE49-F238E27FC236}">
                      <a16:creationId xmlns:a16="http://schemas.microsoft.com/office/drawing/2014/main" id="{9C26DF88-B3C1-874E-2AC3-421B88A84994}"/>
                    </a:ext>
                  </a:extLst>
                </p:cNvPr>
                <p:cNvSpPr/>
                <p:nvPr/>
              </p:nvSpPr>
              <p:spPr>
                <a:xfrm>
                  <a:off x="7207383" y="191976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441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34" name="Freeform: Shape 433">
                  <a:extLst>
                    <a:ext uri="{FF2B5EF4-FFF2-40B4-BE49-F238E27FC236}">
                      <a16:creationId xmlns:a16="http://schemas.microsoft.com/office/drawing/2014/main" id="{9E7C0088-801C-BFC4-1347-81038DE41C12}"/>
                    </a:ext>
                  </a:extLst>
                </p:cNvPr>
                <p:cNvSpPr/>
                <p:nvPr/>
              </p:nvSpPr>
              <p:spPr>
                <a:xfrm>
                  <a:off x="7207383" y="191969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3404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35" name="Freeform: Shape 434">
                  <a:extLst>
                    <a:ext uri="{FF2B5EF4-FFF2-40B4-BE49-F238E27FC236}">
                      <a16:creationId xmlns:a16="http://schemas.microsoft.com/office/drawing/2014/main" id="{D929AE7A-BF44-4E1D-0E02-AED48C0E0879}"/>
                    </a:ext>
                  </a:extLst>
                </p:cNvPr>
                <p:cNvSpPr/>
                <p:nvPr/>
              </p:nvSpPr>
              <p:spPr>
                <a:xfrm>
                  <a:off x="7207383" y="191960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33F4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36" name="Freeform: Shape 435">
                  <a:extLst>
                    <a:ext uri="{FF2B5EF4-FFF2-40B4-BE49-F238E27FC236}">
                      <a16:creationId xmlns:a16="http://schemas.microsoft.com/office/drawing/2014/main" id="{954F858E-F9F5-047A-3C22-4D0C060C54D6}"/>
                    </a:ext>
                  </a:extLst>
                </p:cNvPr>
                <p:cNvSpPr/>
                <p:nvPr/>
              </p:nvSpPr>
              <p:spPr>
                <a:xfrm>
                  <a:off x="7207383" y="191951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23E3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37" name="Freeform: Shape 436">
                  <a:extLst>
                    <a:ext uri="{FF2B5EF4-FFF2-40B4-BE49-F238E27FC236}">
                      <a16:creationId xmlns:a16="http://schemas.microsoft.com/office/drawing/2014/main" id="{9408A77F-9B3C-0AAA-558B-4652643D6818}"/>
                    </a:ext>
                  </a:extLst>
                </p:cNvPr>
                <p:cNvSpPr/>
                <p:nvPr/>
              </p:nvSpPr>
              <p:spPr>
                <a:xfrm>
                  <a:off x="7207383" y="191941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13D3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38" name="Freeform: Shape 437">
                  <a:extLst>
                    <a:ext uri="{FF2B5EF4-FFF2-40B4-BE49-F238E27FC236}">
                      <a16:creationId xmlns:a16="http://schemas.microsoft.com/office/drawing/2014/main" id="{7136ABAE-86CF-271C-8861-239E2A87F6BE}"/>
                    </a:ext>
                  </a:extLst>
                </p:cNvPr>
                <p:cNvSpPr/>
                <p:nvPr/>
              </p:nvSpPr>
              <p:spPr>
                <a:xfrm>
                  <a:off x="7207383" y="191932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03D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39" name="Freeform: Shape 438">
                  <a:extLst>
                    <a:ext uri="{FF2B5EF4-FFF2-40B4-BE49-F238E27FC236}">
                      <a16:creationId xmlns:a16="http://schemas.microsoft.com/office/drawing/2014/main" id="{D9102D14-5B47-6709-218F-1F60DF0DAAD4}"/>
                    </a:ext>
                  </a:extLst>
                </p:cNvPr>
                <p:cNvSpPr/>
                <p:nvPr/>
              </p:nvSpPr>
              <p:spPr>
                <a:xfrm>
                  <a:off x="7207383" y="191925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F3C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40" name="Freeform: Shape 439">
                  <a:extLst>
                    <a:ext uri="{FF2B5EF4-FFF2-40B4-BE49-F238E27FC236}">
                      <a16:creationId xmlns:a16="http://schemas.microsoft.com/office/drawing/2014/main" id="{664C6529-932C-438F-0F28-A2BBD28D26CA}"/>
                    </a:ext>
                  </a:extLst>
                </p:cNvPr>
                <p:cNvSpPr/>
                <p:nvPr/>
              </p:nvSpPr>
              <p:spPr>
                <a:xfrm>
                  <a:off x="7207383" y="191916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E3B3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41" name="Freeform: Shape 440">
                  <a:extLst>
                    <a:ext uri="{FF2B5EF4-FFF2-40B4-BE49-F238E27FC236}">
                      <a16:creationId xmlns:a16="http://schemas.microsoft.com/office/drawing/2014/main" id="{E4AE4174-30B1-7D22-6BE2-6FC5093BC64F}"/>
                    </a:ext>
                  </a:extLst>
                </p:cNvPr>
                <p:cNvSpPr/>
                <p:nvPr/>
              </p:nvSpPr>
              <p:spPr>
                <a:xfrm>
                  <a:off x="7207383" y="191906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E3A3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42" name="Freeform: Shape 441">
                  <a:extLst>
                    <a:ext uri="{FF2B5EF4-FFF2-40B4-BE49-F238E27FC236}">
                      <a16:creationId xmlns:a16="http://schemas.microsoft.com/office/drawing/2014/main" id="{F7AD3023-506F-B490-9630-E7266104BC2B}"/>
                    </a:ext>
                  </a:extLst>
                </p:cNvPr>
                <p:cNvSpPr/>
                <p:nvPr/>
              </p:nvSpPr>
              <p:spPr>
                <a:xfrm>
                  <a:off x="7207383" y="191897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D393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43" name="Freeform: Shape 442">
                  <a:extLst>
                    <a:ext uri="{FF2B5EF4-FFF2-40B4-BE49-F238E27FC236}">
                      <a16:creationId xmlns:a16="http://schemas.microsoft.com/office/drawing/2014/main" id="{E762D39C-F4AE-D089-1728-B0E0437C0AE2}"/>
                    </a:ext>
                  </a:extLst>
                </p:cNvPr>
                <p:cNvSpPr/>
                <p:nvPr/>
              </p:nvSpPr>
              <p:spPr>
                <a:xfrm>
                  <a:off x="7207383" y="1918903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C383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44" name="Freeform: Shape 443">
                  <a:extLst>
                    <a:ext uri="{FF2B5EF4-FFF2-40B4-BE49-F238E27FC236}">
                      <a16:creationId xmlns:a16="http://schemas.microsoft.com/office/drawing/2014/main" id="{C04AB49B-425D-6F3F-6B1D-044BDE4DEA89}"/>
                    </a:ext>
                  </a:extLst>
                </p:cNvPr>
                <p:cNvSpPr/>
                <p:nvPr/>
              </p:nvSpPr>
              <p:spPr>
                <a:xfrm>
                  <a:off x="7207383" y="191880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B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45" name="Freeform: Shape 444">
                  <a:extLst>
                    <a:ext uri="{FF2B5EF4-FFF2-40B4-BE49-F238E27FC236}">
                      <a16:creationId xmlns:a16="http://schemas.microsoft.com/office/drawing/2014/main" id="{D5D3F8BD-C03A-253C-992D-2009F1431DBE}"/>
                    </a:ext>
                  </a:extLst>
                </p:cNvPr>
                <p:cNvSpPr/>
                <p:nvPr/>
              </p:nvSpPr>
              <p:spPr>
                <a:xfrm>
                  <a:off x="7207383" y="191871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A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46" name="Freeform: Shape 445">
                  <a:extLst>
                    <a:ext uri="{FF2B5EF4-FFF2-40B4-BE49-F238E27FC236}">
                      <a16:creationId xmlns:a16="http://schemas.microsoft.com/office/drawing/2014/main" id="{2B4C403D-719F-ACD6-8D7D-7662F37D6E1C}"/>
                    </a:ext>
                  </a:extLst>
                </p:cNvPr>
                <p:cNvSpPr/>
                <p:nvPr/>
              </p:nvSpPr>
              <p:spPr>
                <a:xfrm>
                  <a:off x="7207383" y="191862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9363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47" name="Freeform: Shape 446">
                  <a:extLst>
                    <a:ext uri="{FF2B5EF4-FFF2-40B4-BE49-F238E27FC236}">
                      <a16:creationId xmlns:a16="http://schemas.microsoft.com/office/drawing/2014/main" id="{BEB80175-4C84-9043-2BCE-E95D61FF8B28}"/>
                    </a:ext>
                  </a:extLst>
                </p:cNvPr>
                <p:cNvSpPr/>
                <p:nvPr/>
              </p:nvSpPr>
              <p:spPr>
                <a:xfrm>
                  <a:off x="7207383" y="191852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9353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48" name="Freeform: Shape 447">
                  <a:extLst>
                    <a:ext uri="{FF2B5EF4-FFF2-40B4-BE49-F238E27FC236}">
                      <a16:creationId xmlns:a16="http://schemas.microsoft.com/office/drawing/2014/main" id="{D6219B10-8928-2ADC-36DF-27AA35D85A26}"/>
                    </a:ext>
                  </a:extLst>
                </p:cNvPr>
                <p:cNvSpPr/>
                <p:nvPr/>
              </p:nvSpPr>
              <p:spPr>
                <a:xfrm>
                  <a:off x="7207383" y="1918458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8343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49" name="Freeform: Shape 448">
                  <a:extLst>
                    <a:ext uri="{FF2B5EF4-FFF2-40B4-BE49-F238E27FC236}">
                      <a16:creationId xmlns:a16="http://schemas.microsoft.com/office/drawing/2014/main" id="{2E65D964-3642-FADA-0D2D-CCF991F5D05D}"/>
                    </a:ext>
                  </a:extLst>
                </p:cNvPr>
                <p:cNvSpPr/>
                <p:nvPr/>
              </p:nvSpPr>
              <p:spPr>
                <a:xfrm>
                  <a:off x="7207383" y="191836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7333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50" name="Freeform: Shape 449">
                  <a:extLst>
                    <a:ext uri="{FF2B5EF4-FFF2-40B4-BE49-F238E27FC236}">
                      <a16:creationId xmlns:a16="http://schemas.microsoft.com/office/drawing/2014/main" id="{E931A9BC-2AAF-62AA-5560-C435F380BEF8}"/>
                    </a:ext>
                  </a:extLst>
                </p:cNvPr>
                <p:cNvSpPr/>
                <p:nvPr/>
              </p:nvSpPr>
              <p:spPr>
                <a:xfrm>
                  <a:off x="7207383" y="191827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633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51" name="Freeform: Shape 450">
                  <a:extLst>
                    <a:ext uri="{FF2B5EF4-FFF2-40B4-BE49-F238E27FC236}">
                      <a16:creationId xmlns:a16="http://schemas.microsoft.com/office/drawing/2014/main" id="{70EAD9FB-A77B-7C09-2A66-DFD515786971}"/>
                    </a:ext>
                  </a:extLst>
                </p:cNvPr>
                <p:cNvSpPr/>
                <p:nvPr/>
              </p:nvSpPr>
              <p:spPr>
                <a:xfrm>
                  <a:off x="7207383" y="191817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532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52" name="Freeform: Shape 451">
                  <a:extLst>
                    <a:ext uri="{FF2B5EF4-FFF2-40B4-BE49-F238E27FC236}">
                      <a16:creationId xmlns:a16="http://schemas.microsoft.com/office/drawing/2014/main" id="{D06B9137-AF4E-F0B6-9577-4AAD0C0E1F1C}"/>
                    </a:ext>
                  </a:extLst>
                </p:cNvPr>
                <p:cNvSpPr/>
                <p:nvPr/>
              </p:nvSpPr>
              <p:spPr>
                <a:xfrm>
                  <a:off x="7207383" y="191810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5313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53" name="Freeform: Shape 452">
                  <a:extLst>
                    <a:ext uri="{FF2B5EF4-FFF2-40B4-BE49-F238E27FC236}">
                      <a16:creationId xmlns:a16="http://schemas.microsoft.com/office/drawing/2014/main" id="{7479DBC2-0ABD-6D8D-7BD8-413684E5B6DD}"/>
                    </a:ext>
                  </a:extLst>
                </p:cNvPr>
                <p:cNvSpPr/>
                <p:nvPr/>
              </p:nvSpPr>
              <p:spPr>
                <a:xfrm>
                  <a:off x="7207383" y="1918014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4303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54" name="Freeform: Shape 453">
                  <a:extLst>
                    <a:ext uri="{FF2B5EF4-FFF2-40B4-BE49-F238E27FC236}">
                      <a16:creationId xmlns:a16="http://schemas.microsoft.com/office/drawing/2014/main" id="{E0873B5D-FBA6-4EC5-8720-9B9D2D1D4AFF}"/>
                    </a:ext>
                  </a:extLst>
                </p:cNvPr>
                <p:cNvSpPr/>
                <p:nvPr/>
              </p:nvSpPr>
              <p:spPr>
                <a:xfrm>
                  <a:off x="7207383" y="191792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3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55" name="Freeform: Shape 454">
                  <a:extLst>
                    <a:ext uri="{FF2B5EF4-FFF2-40B4-BE49-F238E27FC236}">
                      <a16:creationId xmlns:a16="http://schemas.microsoft.com/office/drawing/2014/main" id="{B605D7F9-E527-D79A-B392-70636FE1A00C}"/>
                    </a:ext>
                  </a:extLst>
                </p:cNvPr>
                <p:cNvSpPr/>
                <p:nvPr/>
              </p:nvSpPr>
              <p:spPr>
                <a:xfrm>
                  <a:off x="7207383" y="191782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2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56" name="Freeform: Shape 455">
                  <a:extLst>
                    <a:ext uri="{FF2B5EF4-FFF2-40B4-BE49-F238E27FC236}">
                      <a16:creationId xmlns:a16="http://schemas.microsoft.com/office/drawing/2014/main" id="{59B27019-62C2-8FE3-44A1-49C3580A4107}"/>
                    </a:ext>
                  </a:extLst>
                </p:cNvPr>
                <p:cNvSpPr/>
                <p:nvPr/>
              </p:nvSpPr>
              <p:spPr>
                <a:xfrm>
                  <a:off x="7207383" y="191773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22E2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57" name="Freeform: Shape 456">
                  <a:extLst>
                    <a:ext uri="{FF2B5EF4-FFF2-40B4-BE49-F238E27FC236}">
                      <a16:creationId xmlns:a16="http://schemas.microsoft.com/office/drawing/2014/main" id="{9B68FD81-907E-7D37-871C-B15C4D8577C8}"/>
                    </a:ext>
                  </a:extLst>
                </p:cNvPr>
                <p:cNvSpPr/>
                <p:nvPr/>
              </p:nvSpPr>
              <p:spPr>
                <a:xfrm>
                  <a:off x="7207383" y="191766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12D2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58" name="Freeform: Shape 457">
                  <a:extLst>
                    <a:ext uri="{FF2B5EF4-FFF2-40B4-BE49-F238E27FC236}">
                      <a16:creationId xmlns:a16="http://schemas.microsoft.com/office/drawing/2014/main" id="{C3FEC00A-A858-65FD-6E8B-2942A5513E29}"/>
                    </a:ext>
                  </a:extLst>
                </p:cNvPr>
                <p:cNvSpPr/>
                <p:nvPr/>
              </p:nvSpPr>
              <p:spPr>
                <a:xfrm>
                  <a:off x="7207383" y="1917569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02C2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59" name="Freeform: Shape 458">
                  <a:extLst>
                    <a:ext uri="{FF2B5EF4-FFF2-40B4-BE49-F238E27FC236}">
                      <a16:creationId xmlns:a16="http://schemas.microsoft.com/office/drawing/2014/main" id="{FE692E52-1328-772B-CE40-DD9B9167F583}"/>
                    </a:ext>
                  </a:extLst>
                </p:cNvPr>
                <p:cNvSpPr/>
                <p:nvPr/>
              </p:nvSpPr>
              <p:spPr>
                <a:xfrm>
                  <a:off x="7207383" y="191747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F2C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60" name="Freeform: Shape 459">
                  <a:extLst>
                    <a:ext uri="{FF2B5EF4-FFF2-40B4-BE49-F238E27FC236}">
                      <a16:creationId xmlns:a16="http://schemas.microsoft.com/office/drawing/2014/main" id="{913863BD-E6EC-F1CC-98D2-7CC0CE06C7BE}"/>
                    </a:ext>
                  </a:extLst>
                </p:cNvPr>
                <p:cNvSpPr/>
                <p:nvPr/>
              </p:nvSpPr>
              <p:spPr>
                <a:xfrm>
                  <a:off x="7207383" y="191738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F2B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61" name="Freeform: Shape 460">
                  <a:extLst>
                    <a:ext uri="{FF2B5EF4-FFF2-40B4-BE49-F238E27FC236}">
                      <a16:creationId xmlns:a16="http://schemas.microsoft.com/office/drawing/2014/main" id="{A61FE83A-0EAB-6B71-25B5-C33D5C9B568E}"/>
                    </a:ext>
                  </a:extLst>
                </p:cNvPr>
                <p:cNvSpPr/>
                <p:nvPr/>
              </p:nvSpPr>
              <p:spPr>
                <a:xfrm>
                  <a:off x="7207383" y="191731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E2A2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62" name="Freeform: Shape 461">
                  <a:extLst>
                    <a:ext uri="{FF2B5EF4-FFF2-40B4-BE49-F238E27FC236}">
                      <a16:creationId xmlns:a16="http://schemas.microsoft.com/office/drawing/2014/main" id="{A8B77BFC-EE32-E150-9389-EAEABD35C2B8}"/>
                    </a:ext>
                  </a:extLst>
                </p:cNvPr>
                <p:cNvSpPr/>
                <p:nvPr/>
              </p:nvSpPr>
              <p:spPr>
                <a:xfrm>
                  <a:off x="7207383" y="191721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D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63" name="Freeform: Shape 462">
                  <a:extLst>
                    <a:ext uri="{FF2B5EF4-FFF2-40B4-BE49-F238E27FC236}">
                      <a16:creationId xmlns:a16="http://schemas.microsoft.com/office/drawing/2014/main" id="{85EAB140-B51C-CE32-DA34-8C15B4483FA8}"/>
                    </a:ext>
                  </a:extLst>
                </p:cNvPr>
                <p:cNvSpPr/>
                <p:nvPr/>
              </p:nvSpPr>
              <p:spPr>
                <a:xfrm>
                  <a:off x="7207383" y="1917125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C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64" name="Freeform: Shape 463">
                  <a:extLst>
                    <a:ext uri="{FF2B5EF4-FFF2-40B4-BE49-F238E27FC236}">
                      <a16:creationId xmlns:a16="http://schemas.microsoft.com/office/drawing/2014/main" id="{BBC43533-1E38-D291-0AB6-8178B0601EE0}"/>
                    </a:ext>
                  </a:extLst>
                </p:cNvPr>
                <p:cNvSpPr/>
                <p:nvPr/>
              </p:nvSpPr>
              <p:spPr>
                <a:xfrm>
                  <a:off x="7207383" y="191703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C282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65" name="Freeform: Shape 464">
                  <a:extLst>
                    <a:ext uri="{FF2B5EF4-FFF2-40B4-BE49-F238E27FC236}">
                      <a16:creationId xmlns:a16="http://schemas.microsoft.com/office/drawing/2014/main" id="{69136BF6-29E4-0E30-AA3F-83F0D0FAD0CF}"/>
                    </a:ext>
                  </a:extLst>
                </p:cNvPr>
                <p:cNvSpPr/>
                <p:nvPr/>
              </p:nvSpPr>
              <p:spPr>
                <a:xfrm>
                  <a:off x="7207383" y="191693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B272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66" name="Freeform: Shape 465">
                  <a:extLst>
                    <a:ext uri="{FF2B5EF4-FFF2-40B4-BE49-F238E27FC236}">
                      <a16:creationId xmlns:a16="http://schemas.microsoft.com/office/drawing/2014/main" id="{1D160A75-D74E-B722-6B14-50C6659DA3AA}"/>
                    </a:ext>
                  </a:extLst>
                </p:cNvPr>
                <p:cNvSpPr/>
                <p:nvPr/>
              </p:nvSpPr>
              <p:spPr>
                <a:xfrm>
                  <a:off x="7207383" y="191686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67" name="Freeform: Shape 466">
                  <a:extLst>
                    <a:ext uri="{FF2B5EF4-FFF2-40B4-BE49-F238E27FC236}">
                      <a16:creationId xmlns:a16="http://schemas.microsoft.com/office/drawing/2014/main" id="{5EEC210D-59D0-14CC-CE37-2BD65158755D}"/>
                    </a:ext>
                  </a:extLst>
                </p:cNvPr>
                <p:cNvSpPr/>
                <p:nvPr/>
              </p:nvSpPr>
              <p:spPr>
                <a:xfrm>
                  <a:off x="7207383" y="191677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68" name="Freeform: Shape 467">
                  <a:extLst>
                    <a:ext uri="{FF2B5EF4-FFF2-40B4-BE49-F238E27FC236}">
                      <a16:creationId xmlns:a16="http://schemas.microsoft.com/office/drawing/2014/main" id="{3CF560B3-EF21-C832-2D76-DC9FA2472EBE}"/>
                    </a:ext>
                  </a:extLst>
                </p:cNvPr>
                <p:cNvSpPr/>
                <p:nvPr/>
              </p:nvSpPr>
              <p:spPr>
                <a:xfrm>
                  <a:off x="7207383" y="191668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9252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69" name="Freeform: Shape 468">
                  <a:extLst>
                    <a:ext uri="{FF2B5EF4-FFF2-40B4-BE49-F238E27FC236}">
                      <a16:creationId xmlns:a16="http://schemas.microsoft.com/office/drawing/2014/main" id="{AC1B69E6-09F4-5DFE-AD9E-8863478EB411}"/>
                    </a:ext>
                  </a:extLst>
                </p:cNvPr>
                <p:cNvSpPr/>
                <p:nvPr/>
              </p:nvSpPr>
              <p:spPr>
                <a:xfrm>
                  <a:off x="7207383" y="191658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70" name="Freeform: Shape 469">
                  <a:extLst>
                    <a:ext uri="{FF2B5EF4-FFF2-40B4-BE49-F238E27FC236}">
                      <a16:creationId xmlns:a16="http://schemas.microsoft.com/office/drawing/2014/main" id="{D673AFBF-43C1-A8FA-DF04-FD2BE92D5B24}"/>
                    </a:ext>
                  </a:extLst>
                </p:cNvPr>
                <p:cNvSpPr/>
                <p:nvPr/>
              </p:nvSpPr>
              <p:spPr>
                <a:xfrm>
                  <a:off x="7207383" y="191651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71" name="Freeform: Shape 470">
                  <a:extLst>
                    <a:ext uri="{FF2B5EF4-FFF2-40B4-BE49-F238E27FC236}">
                      <a16:creationId xmlns:a16="http://schemas.microsoft.com/office/drawing/2014/main" id="{B71CDA39-9B0E-AEE6-692C-370536E54434}"/>
                    </a:ext>
                  </a:extLst>
                </p:cNvPr>
                <p:cNvSpPr/>
                <p:nvPr/>
              </p:nvSpPr>
              <p:spPr>
                <a:xfrm>
                  <a:off x="7207383" y="191642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72" name="Freeform: Shape 471">
                  <a:extLst>
                    <a:ext uri="{FF2B5EF4-FFF2-40B4-BE49-F238E27FC236}">
                      <a16:creationId xmlns:a16="http://schemas.microsoft.com/office/drawing/2014/main" id="{068A4A29-BC16-90F4-04E4-5884F16278FF}"/>
                    </a:ext>
                  </a:extLst>
                </p:cNvPr>
                <p:cNvSpPr/>
                <p:nvPr/>
              </p:nvSpPr>
              <p:spPr>
                <a:xfrm>
                  <a:off x="7207383" y="191633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73" name="Freeform: Shape 472">
                  <a:extLst>
                    <a:ext uri="{FF2B5EF4-FFF2-40B4-BE49-F238E27FC236}">
                      <a16:creationId xmlns:a16="http://schemas.microsoft.com/office/drawing/2014/main" id="{780C7132-F31A-B4B2-045A-8129F971124F}"/>
                    </a:ext>
                  </a:extLst>
                </p:cNvPr>
                <p:cNvSpPr/>
                <p:nvPr/>
              </p:nvSpPr>
              <p:spPr>
                <a:xfrm>
                  <a:off x="7207383" y="191623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6222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74" name="Freeform: Shape 473">
                  <a:extLst>
                    <a:ext uri="{FF2B5EF4-FFF2-40B4-BE49-F238E27FC236}">
                      <a16:creationId xmlns:a16="http://schemas.microsoft.com/office/drawing/2014/main" id="{EB7ACF44-394B-914F-9D84-87AB2821BC33}"/>
                    </a:ext>
                  </a:extLst>
                </p:cNvPr>
                <p:cNvSpPr/>
                <p:nvPr/>
              </p:nvSpPr>
              <p:spPr>
                <a:xfrm>
                  <a:off x="7207383" y="191614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75" name="Freeform: Shape 474">
                  <a:extLst>
                    <a:ext uri="{FF2B5EF4-FFF2-40B4-BE49-F238E27FC236}">
                      <a16:creationId xmlns:a16="http://schemas.microsoft.com/office/drawing/2014/main" id="{E4602397-E7CA-3A32-64DF-25AEF65EEEB3}"/>
                    </a:ext>
                  </a:extLst>
                </p:cNvPr>
                <p:cNvSpPr/>
                <p:nvPr/>
              </p:nvSpPr>
              <p:spPr>
                <a:xfrm>
                  <a:off x="7207383" y="191607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76" name="Freeform: Shape 475">
                  <a:extLst>
                    <a:ext uri="{FF2B5EF4-FFF2-40B4-BE49-F238E27FC236}">
                      <a16:creationId xmlns:a16="http://schemas.microsoft.com/office/drawing/2014/main" id="{7C73E4C9-E5DF-A24E-CD3F-10A71EC181A3}"/>
                    </a:ext>
                  </a:extLst>
                </p:cNvPr>
                <p:cNvSpPr/>
                <p:nvPr/>
              </p:nvSpPr>
              <p:spPr>
                <a:xfrm>
                  <a:off x="7207383" y="1915979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77" name="Freeform: Shape 476">
                  <a:extLst>
                    <a:ext uri="{FF2B5EF4-FFF2-40B4-BE49-F238E27FC236}">
                      <a16:creationId xmlns:a16="http://schemas.microsoft.com/office/drawing/2014/main" id="{2A5EE561-9470-22F9-3EC4-F8B7EA6438F5}"/>
                    </a:ext>
                  </a:extLst>
                </p:cNvPr>
                <p:cNvSpPr/>
                <p:nvPr/>
              </p:nvSpPr>
              <p:spPr>
                <a:xfrm>
                  <a:off x="7207383" y="191588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78" name="Freeform: Shape 477">
                  <a:extLst>
                    <a:ext uri="{FF2B5EF4-FFF2-40B4-BE49-F238E27FC236}">
                      <a16:creationId xmlns:a16="http://schemas.microsoft.com/office/drawing/2014/main" id="{2F221DEC-E754-714D-E26E-4BBDE0509C85}"/>
                    </a:ext>
                  </a:extLst>
                </p:cNvPr>
                <p:cNvSpPr/>
                <p:nvPr/>
              </p:nvSpPr>
              <p:spPr>
                <a:xfrm>
                  <a:off x="7207383" y="191579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79" name="Freeform: Shape 478">
                  <a:extLst>
                    <a:ext uri="{FF2B5EF4-FFF2-40B4-BE49-F238E27FC236}">
                      <a16:creationId xmlns:a16="http://schemas.microsoft.com/office/drawing/2014/main" id="{568581F1-8BC4-1320-1BB5-8FD347DAB74B}"/>
                    </a:ext>
                  </a:extLst>
                </p:cNvPr>
                <p:cNvSpPr/>
                <p:nvPr/>
              </p:nvSpPr>
              <p:spPr>
                <a:xfrm>
                  <a:off x="7207383" y="191572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80" name="Freeform: Shape 479">
                  <a:extLst>
                    <a:ext uri="{FF2B5EF4-FFF2-40B4-BE49-F238E27FC236}">
                      <a16:creationId xmlns:a16="http://schemas.microsoft.com/office/drawing/2014/main" id="{EC6C8550-D4F8-6FE8-0EE6-7C2DF7A9AAA9}"/>
                    </a:ext>
                  </a:extLst>
                </p:cNvPr>
                <p:cNvSpPr/>
                <p:nvPr/>
              </p:nvSpPr>
              <p:spPr>
                <a:xfrm>
                  <a:off x="7207383" y="1904469"/>
                  <a:ext cx="23253" cy="11275"/>
                </a:xfrm>
                <a:custGeom>
                  <a:avLst/>
                  <a:gdLst>
                    <a:gd name="connsiteX0" fmla="*/ 23253 w 23253"/>
                    <a:gd name="connsiteY0" fmla="*/ 11252 h 11275"/>
                    <a:gd name="connsiteX1" fmla="*/ 0 w 23253"/>
                    <a:gd name="connsiteY1" fmla="*/ 11276 h 11275"/>
                    <a:gd name="connsiteX2" fmla="*/ 0 w 23253"/>
                    <a:gd name="connsiteY2" fmla="*/ 0 h 11275"/>
                    <a:gd name="connsiteX3" fmla="*/ 23253 w 23253"/>
                    <a:gd name="connsiteY3" fmla="*/ 0 h 11275"/>
                    <a:gd name="connsiteX4" fmla="*/ 23253 w 23253"/>
                    <a:gd name="connsiteY4" fmla="*/ 11252 h 112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275">
                      <a:moveTo>
                        <a:pt x="23253" y="11252"/>
                      </a:moveTo>
                      <a:lnTo>
                        <a:pt x="0" y="11276"/>
                      </a:lnTo>
                      <a:lnTo>
                        <a:pt x="0" y="0"/>
                      </a:lnTo>
                      <a:lnTo>
                        <a:pt x="23253" y="0"/>
                      </a:lnTo>
                      <a:lnTo>
                        <a:pt x="23253" y="11252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481" name="Graphic 14">
                <a:extLst>
                  <a:ext uri="{FF2B5EF4-FFF2-40B4-BE49-F238E27FC236}">
                    <a16:creationId xmlns:a16="http://schemas.microsoft.com/office/drawing/2014/main" id="{CC90AD91-CF78-2F01-C3FA-E311D1E745F5}"/>
                  </a:ext>
                </a:extLst>
              </p:cNvPr>
              <p:cNvGrpSpPr/>
              <p:nvPr/>
            </p:nvGrpSpPr>
            <p:grpSpPr>
              <a:xfrm>
                <a:off x="7207921" y="2249149"/>
                <a:ext cx="23276" cy="31183"/>
                <a:chOff x="7207921" y="2249149"/>
                <a:chExt cx="23276" cy="31183"/>
              </a:xfrm>
            </p:grpSpPr>
            <p:sp>
              <p:nvSpPr>
                <p:cNvPr id="482" name="Freeform: Shape 481">
                  <a:extLst>
                    <a:ext uri="{FF2B5EF4-FFF2-40B4-BE49-F238E27FC236}">
                      <a16:creationId xmlns:a16="http://schemas.microsoft.com/office/drawing/2014/main" id="{BA3A8934-16BD-A822-3582-C6335B9E8B3E}"/>
                    </a:ext>
                  </a:extLst>
                </p:cNvPr>
                <p:cNvSpPr/>
                <p:nvPr/>
              </p:nvSpPr>
              <p:spPr>
                <a:xfrm>
                  <a:off x="7207921" y="2249149"/>
                  <a:ext cx="23276" cy="187"/>
                </a:xfrm>
                <a:custGeom>
                  <a:avLst/>
                  <a:gdLst>
                    <a:gd name="connsiteX0" fmla="*/ 23277 w 23276"/>
                    <a:gd name="connsiteY0" fmla="*/ 140 h 187"/>
                    <a:gd name="connsiteX1" fmla="*/ 0 w 23276"/>
                    <a:gd name="connsiteY1" fmla="*/ 187 h 187"/>
                    <a:gd name="connsiteX2" fmla="*/ 0 w 23276"/>
                    <a:gd name="connsiteY2" fmla="*/ 0 h 187"/>
                    <a:gd name="connsiteX3" fmla="*/ 23277 w 23276"/>
                    <a:gd name="connsiteY3" fmla="*/ 0 h 187"/>
                    <a:gd name="connsiteX4" fmla="*/ 23277 w 23276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87">
                      <a:moveTo>
                        <a:pt x="23277" y="140"/>
                      </a:moveTo>
                      <a:lnTo>
                        <a:pt x="0" y="187"/>
                      </a:lnTo>
                      <a:lnTo>
                        <a:pt x="0" y="0"/>
                      </a:lnTo>
                      <a:lnTo>
                        <a:pt x="23277" y="0"/>
                      </a:lnTo>
                      <a:lnTo>
                        <a:pt x="23277" y="14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83" name="Freeform: Shape 482">
                  <a:extLst>
                    <a:ext uri="{FF2B5EF4-FFF2-40B4-BE49-F238E27FC236}">
                      <a16:creationId xmlns:a16="http://schemas.microsoft.com/office/drawing/2014/main" id="{0708E4B3-0833-EC61-C91A-A542C7A69F4F}"/>
                    </a:ext>
                  </a:extLst>
                </p:cNvPr>
                <p:cNvSpPr/>
                <p:nvPr/>
              </p:nvSpPr>
              <p:spPr>
                <a:xfrm>
                  <a:off x="7207921" y="224928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84" name="Freeform: Shape 483">
                  <a:extLst>
                    <a:ext uri="{FF2B5EF4-FFF2-40B4-BE49-F238E27FC236}">
                      <a16:creationId xmlns:a16="http://schemas.microsoft.com/office/drawing/2014/main" id="{A1384CB6-6C0F-8559-7C8A-6BF07EB5C3AF}"/>
                    </a:ext>
                  </a:extLst>
                </p:cNvPr>
                <p:cNvSpPr/>
                <p:nvPr/>
              </p:nvSpPr>
              <p:spPr>
                <a:xfrm>
                  <a:off x="7207921" y="224938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85" name="Freeform: Shape 484">
                  <a:extLst>
                    <a:ext uri="{FF2B5EF4-FFF2-40B4-BE49-F238E27FC236}">
                      <a16:creationId xmlns:a16="http://schemas.microsoft.com/office/drawing/2014/main" id="{BAA18207-59BE-F236-038F-D0463110F7AE}"/>
                    </a:ext>
                  </a:extLst>
                </p:cNvPr>
                <p:cNvSpPr/>
                <p:nvPr/>
              </p:nvSpPr>
              <p:spPr>
                <a:xfrm>
                  <a:off x="7207921" y="2249476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86" name="Freeform: Shape 485">
                  <a:extLst>
                    <a:ext uri="{FF2B5EF4-FFF2-40B4-BE49-F238E27FC236}">
                      <a16:creationId xmlns:a16="http://schemas.microsoft.com/office/drawing/2014/main" id="{EC92A911-05EF-6B6E-4748-2967AAB9BEEF}"/>
                    </a:ext>
                  </a:extLst>
                </p:cNvPr>
                <p:cNvSpPr/>
                <p:nvPr/>
              </p:nvSpPr>
              <p:spPr>
                <a:xfrm>
                  <a:off x="7207921" y="224957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87" name="Freeform: Shape 486">
                  <a:extLst>
                    <a:ext uri="{FF2B5EF4-FFF2-40B4-BE49-F238E27FC236}">
                      <a16:creationId xmlns:a16="http://schemas.microsoft.com/office/drawing/2014/main" id="{5C47A30A-236E-3E6E-24C8-DEE86E280A01}"/>
                    </a:ext>
                  </a:extLst>
                </p:cNvPr>
                <p:cNvSpPr/>
                <p:nvPr/>
              </p:nvSpPr>
              <p:spPr>
                <a:xfrm>
                  <a:off x="7207921" y="224964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88" name="Freeform: Shape 487">
                  <a:extLst>
                    <a:ext uri="{FF2B5EF4-FFF2-40B4-BE49-F238E27FC236}">
                      <a16:creationId xmlns:a16="http://schemas.microsoft.com/office/drawing/2014/main" id="{821B2B88-B6C0-FE57-D843-207BB72C85AB}"/>
                    </a:ext>
                  </a:extLst>
                </p:cNvPr>
                <p:cNvSpPr/>
                <p:nvPr/>
              </p:nvSpPr>
              <p:spPr>
                <a:xfrm>
                  <a:off x="7207921" y="224973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89" name="Freeform: Shape 488">
                  <a:extLst>
                    <a:ext uri="{FF2B5EF4-FFF2-40B4-BE49-F238E27FC236}">
                      <a16:creationId xmlns:a16="http://schemas.microsoft.com/office/drawing/2014/main" id="{1AEC740E-0228-2D43-C0B3-53FD8600B521}"/>
                    </a:ext>
                  </a:extLst>
                </p:cNvPr>
                <p:cNvSpPr/>
                <p:nvPr/>
              </p:nvSpPr>
              <p:spPr>
                <a:xfrm>
                  <a:off x="7207921" y="224982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90" name="Freeform: Shape 489">
                  <a:extLst>
                    <a:ext uri="{FF2B5EF4-FFF2-40B4-BE49-F238E27FC236}">
                      <a16:creationId xmlns:a16="http://schemas.microsoft.com/office/drawing/2014/main" id="{F95F2C42-4D06-60FE-4BD4-8195F17DCF48}"/>
                    </a:ext>
                  </a:extLst>
                </p:cNvPr>
                <p:cNvSpPr/>
                <p:nvPr/>
              </p:nvSpPr>
              <p:spPr>
                <a:xfrm>
                  <a:off x="7207921" y="2249921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91" name="Freeform: Shape 490">
                  <a:extLst>
                    <a:ext uri="{FF2B5EF4-FFF2-40B4-BE49-F238E27FC236}">
                      <a16:creationId xmlns:a16="http://schemas.microsoft.com/office/drawing/2014/main" id="{853F4371-150E-D6E2-5C5B-A9F0BE2F9C89}"/>
                    </a:ext>
                  </a:extLst>
                </p:cNvPr>
                <p:cNvSpPr/>
                <p:nvPr/>
              </p:nvSpPr>
              <p:spPr>
                <a:xfrm>
                  <a:off x="7207921" y="224999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6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92" name="Freeform: Shape 491">
                  <a:extLst>
                    <a:ext uri="{FF2B5EF4-FFF2-40B4-BE49-F238E27FC236}">
                      <a16:creationId xmlns:a16="http://schemas.microsoft.com/office/drawing/2014/main" id="{6890EF78-1C42-38C8-D7A4-5F1B8FC08F37}"/>
                    </a:ext>
                  </a:extLst>
                </p:cNvPr>
                <p:cNvSpPr/>
                <p:nvPr/>
              </p:nvSpPr>
              <p:spPr>
                <a:xfrm>
                  <a:off x="7207921" y="225008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93" name="Freeform: Shape 492">
                  <a:extLst>
                    <a:ext uri="{FF2B5EF4-FFF2-40B4-BE49-F238E27FC236}">
                      <a16:creationId xmlns:a16="http://schemas.microsoft.com/office/drawing/2014/main" id="{CFF49D12-1B0E-9AAC-E12C-3D370B63734A}"/>
                    </a:ext>
                  </a:extLst>
                </p:cNvPr>
                <p:cNvSpPr/>
                <p:nvPr/>
              </p:nvSpPr>
              <p:spPr>
                <a:xfrm>
                  <a:off x="7207921" y="225017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94" name="Freeform: Shape 493">
                  <a:extLst>
                    <a:ext uri="{FF2B5EF4-FFF2-40B4-BE49-F238E27FC236}">
                      <a16:creationId xmlns:a16="http://schemas.microsoft.com/office/drawing/2014/main" id="{9F0D8FBC-6FAA-3C38-B5C2-AE8D67317228}"/>
                    </a:ext>
                  </a:extLst>
                </p:cNvPr>
                <p:cNvSpPr/>
                <p:nvPr/>
              </p:nvSpPr>
              <p:spPr>
                <a:xfrm>
                  <a:off x="7207921" y="225027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95" name="Freeform: Shape 494">
                  <a:extLst>
                    <a:ext uri="{FF2B5EF4-FFF2-40B4-BE49-F238E27FC236}">
                      <a16:creationId xmlns:a16="http://schemas.microsoft.com/office/drawing/2014/main" id="{801A7882-8FAA-37D4-42DD-EF4B7DF27BB0}"/>
                    </a:ext>
                  </a:extLst>
                </p:cNvPr>
                <p:cNvSpPr/>
                <p:nvPr/>
              </p:nvSpPr>
              <p:spPr>
                <a:xfrm>
                  <a:off x="7207921" y="225036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96" name="Freeform: Shape 495">
                  <a:extLst>
                    <a:ext uri="{FF2B5EF4-FFF2-40B4-BE49-F238E27FC236}">
                      <a16:creationId xmlns:a16="http://schemas.microsoft.com/office/drawing/2014/main" id="{3F64F216-CEB7-CF53-712E-D55F1574ADBA}"/>
                    </a:ext>
                  </a:extLst>
                </p:cNvPr>
                <p:cNvSpPr/>
                <p:nvPr/>
              </p:nvSpPr>
              <p:spPr>
                <a:xfrm>
                  <a:off x="7207921" y="225043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0EF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97" name="Freeform: Shape 496">
                  <a:extLst>
                    <a:ext uri="{FF2B5EF4-FFF2-40B4-BE49-F238E27FC236}">
                      <a16:creationId xmlns:a16="http://schemas.microsoft.com/office/drawing/2014/main" id="{76221A91-E0A7-5442-4C2B-1E31824B54DF}"/>
                    </a:ext>
                  </a:extLst>
                </p:cNvPr>
                <p:cNvSpPr/>
                <p:nvPr/>
              </p:nvSpPr>
              <p:spPr>
                <a:xfrm>
                  <a:off x="7207921" y="225052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F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98" name="Freeform: Shape 497">
                  <a:extLst>
                    <a:ext uri="{FF2B5EF4-FFF2-40B4-BE49-F238E27FC236}">
                      <a16:creationId xmlns:a16="http://schemas.microsoft.com/office/drawing/2014/main" id="{4F16B67A-F83B-F4D7-AB5E-65D8CD3CF3A9}"/>
                    </a:ext>
                  </a:extLst>
                </p:cNvPr>
                <p:cNvSpPr/>
                <p:nvPr/>
              </p:nvSpPr>
              <p:spPr>
                <a:xfrm>
                  <a:off x="7207921" y="225062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99" name="Freeform: Shape 498">
                  <a:extLst>
                    <a:ext uri="{FF2B5EF4-FFF2-40B4-BE49-F238E27FC236}">
                      <a16:creationId xmlns:a16="http://schemas.microsoft.com/office/drawing/2014/main" id="{90EA49EB-FB04-1CE0-C8FA-8B69FDF9BEE7}"/>
                    </a:ext>
                  </a:extLst>
                </p:cNvPr>
                <p:cNvSpPr/>
                <p:nvPr/>
              </p:nvSpPr>
              <p:spPr>
                <a:xfrm>
                  <a:off x="7207921" y="225071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0" name="Freeform: Shape 499">
                  <a:extLst>
                    <a:ext uri="{FF2B5EF4-FFF2-40B4-BE49-F238E27FC236}">
                      <a16:creationId xmlns:a16="http://schemas.microsoft.com/office/drawing/2014/main" id="{AC768747-2383-3D27-9B28-8641DBF7A32E}"/>
                    </a:ext>
                  </a:extLst>
                </p:cNvPr>
                <p:cNvSpPr/>
                <p:nvPr/>
              </p:nvSpPr>
              <p:spPr>
                <a:xfrm>
                  <a:off x="7207921" y="225078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1" name="Freeform: Shape 500">
                  <a:extLst>
                    <a:ext uri="{FF2B5EF4-FFF2-40B4-BE49-F238E27FC236}">
                      <a16:creationId xmlns:a16="http://schemas.microsoft.com/office/drawing/2014/main" id="{26689245-8DB7-5DD8-D229-4A160E1056DD}"/>
                    </a:ext>
                  </a:extLst>
                </p:cNvPr>
                <p:cNvSpPr/>
                <p:nvPr/>
              </p:nvSpPr>
              <p:spPr>
                <a:xfrm>
                  <a:off x="7207921" y="225088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2" name="Freeform: Shape 501">
                  <a:extLst>
                    <a:ext uri="{FF2B5EF4-FFF2-40B4-BE49-F238E27FC236}">
                      <a16:creationId xmlns:a16="http://schemas.microsoft.com/office/drawing/2014/main" id="{D1BFAD25-9CBA-ED32-9BCD-419EDD88E48F}"/>
                    </a:ext>
                  </a:extLst>
                </p:cNvPr>
                <p:cNvSpPr/>
                <p:nvPr/>
              </p:nvSpPr>
              <p:spPr>
                <a:xfrm>
                  <a:off x="7207921" y="225097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9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3" name="Freeform: Shape 502">
                  <a:extLst>
                    <a:ext uri="{FF2B5EF4-FFF2-40B4-BE49-F238E27FC236}">
                      <a16:creationId xmlns:a16="http://schemas.microsoft.com/office/drawing/2014/main" id="{7B8617CD-ACAD-8E8C-75D9-7A60E8514AAF}"/>
                    </a:ext>
                  </a:extLst>
                </p:cNvPr>
                <p:cNvSpPr/>
                <p:nvPr/>
              </p:nvSpPr>
              <p:spPr>
                <a:xfrm>
                  <a:off x="7207921" y="2251067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8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4" name="Freeform: Shape 503">
                  <a:extLst>
                    <a:ext uri="{FF2B5EF4-FFF2-40B4-BE49-F238E27FC236}">
                      <a16:creationId xmlns:a16="http://schemas.microsoft.com/office/drawing/2014/main" id="{39FB4713-9D7B-E9D2-F39F-C8037F003EA4}"/>
                    </a:ext>
                  </a:extLst>
                </p:cNvPr>
                <p:cNvSpPr/>
                <p:nvPr/>
              </p:nvSpPr>
              <p:spPr>
                <a:xfrm>
                  <a:off x="7207921" y="225116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E6E6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5" name="Freeform: Shape 504">
                  <a:extLst>
                    <a:ext uri="{FF2B5EF4-FFF2-40B4-BE49-F238E27FC236}">
                      <a16:creationId xmlns:a16="http://schemas.microsoft.com/office/drawing/2014/main" id="{B61AFFA7-9D2D-3989-3E00-34C14DADC74C}"/>
                    </a:ext>
                  </a:extLst>
                </p:cNvPr>
                <p:cNvSpPr/>
                <p:nvPr/>
              </p:nvSpPr>
              <p:spPr>
                <a:xfrm>
                  <a:off x="7207921" y="225123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5E5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6" name="Freeform: Shape 505">
                  <a:extLst>
                    <a:ext uri="{FF2B5EF4-FFF2-40B4-BE49-F238E27FC236}">
                      <a16:creationId xmlns:a16="http://schemas.microsoft.com/office/drawing/2014/main" id="{3EB3B9B4-CAC8-B108-82CC-C89823F69AC7}"/>
                    </a:ext>
                  </a:extLst>
                </p:cNvPr>
                <p:cNvSpPr/>
                <p:nvPr/>
              </p:nvSpPr>
              <p:spPr>
                <a:xfrm>
                  <a:off x="7207921" y="225132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4E4E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7" name="Freeform: Shape 506">
                  <a:extLst>
                    <a:ext uri="{FF2B5EF4-FFF2-40B4-BE49-F238E27FC236}">
                      <a16:creationId xmlns:a16="http://schemas.microsoft.com/office/drawing/2014/main" id="{76DC5D19-5AB1-4CE9-E8F4-0DB4A9986301}"/>
                    </a:ext>
                  </a:extLst>
                </p:cNvPr>
                <p:cNvSpPr/>
                <p:nvPr/>
              </p:nvSpPr>
              <p:spPr>
                <a:xfrm>
                  <a:off x="7207921" y="225141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3E2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8" name="Freeform: Shape 507">
                  <a:extLst>
                    <a:ext uri="{FF2B5EF4-FFF2-40B4-BE49-F238E27FC236}">
                      <a16:creationId xmlns:a16="http://schemas.microsoft.com/office/drawing/2014/main" id="{665580C8-C6A7-9954-D529-5EB10F04960D}"/>
                    </a:ext>
                  </a:extLst>
                </p:cNvPr>
                <p:cNvSpPr/>
                <p:nvPr/>
              </p:nvSpPr>
              <p:spPr>
                <a:xfrm>
                  <a:off x="7207921" y="2251511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E2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9" name="Freeform: Shape 508">
                  <a:extLst>
                    <a:ext uri="{FF2B5EF4-FFF2-40B4-BE49-F238E27FC236}">
                      <a16:creationId xmlns:a16="http://schemas.microsoft.com/office/drawing/2014/main" id="{58288A1F-6AA1-4C35-34EE-5900D3BD01AA}"/>
                    </a:ext>
                  </a:extLst>
                </p:cNvPr>
                <p:cNvSpPr/>
                <p:nvPr/>
              </p:nvSpPr>
              <p:spPr>
                <a:xfrm>
                  <a:off x="7207921" y="225158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1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10" name="Freeform: Shape 509">
                  <a:extLst>
                    <a:ext uri="{FF2B5EF4-FFF2-40B4-BE49-F238E27FC236}">
                      <a16:creationId xmlns:a16="http://schemas.microsoft.com/office/drawing/2014/main" id="{7815CE65-4A86-9148-4CFF-B41AE0F2433A}"/>
                    </a:ext>
                  </a:extLst>
                </p:cNvPr>
                <p:cNvSpPr/>
                <p:nvPr/>
              </p:nvSpPr>
              <p:spPr>
                <a:xfrm>
                  <a:off x="7207921" y="225167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0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11" name="Freeform: Shape 510">
                  <a:extLst>
                    <a:ext uri="{FF2B5EF4-FFF2-40B4-BE49-F238E27FC236}">
                      <a16:creationId xmlns:a16="http://schemas.microsoft.com/office/drawing/2014/main" id="{A185CA28-1EA2-87CB-F395-EC9C9E6A5281}"/>
                    </a:ext>
                  </a:extLst>
                </p:cNvPr>
                <p:cNvSpPr/>
                <p:nvPr/>
              </p:nvSpPr>
              <p:spPr>
                <a:xfrm>
                  <a:off x="7207921" y="225176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EDE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12" name="Freeform: Shape 511">
                  <a:extLst>
                    <a:ext uri="{FF2B5EF4-FFF2-40B4-BE49-F238E27FC236}">
                      <a16:creationId xmlns:a16="http://schemas.microsoft.com/office/drawing/2014/main" id="{ED5D28FB-AF8B-D2D0-5AAF-0EC6675DE4ED}"/>
                    </a:ext>
                  </a:extLst>
                </p:cNvPr>
                <p:cNvSpPr/>
                <p:nvPr/>
              </p:nvSpPr>
              <p:spPr>
                <a:xfrm>
                  <a:off x="7207921" y="225186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13" name="Freeform: Shape 512">
                  <a:extLst>
                    <a:ext uri="{FF2B5EF4-FFF2-40B4-BE49-F238E27FC236}">
                      <a16:creationId xmlns:a16="http://schemas.microsoft.com/office/drawing/2014/main" id="{AC2235B5-72C4-5A16-064F-83774456AA06}"/>
                    </a:ext>
                  </a:extLst>
                </p:cNvPr>
                <p:cNvSpPr/>
                <p:nvPr/>
              </p:nvSpPr>
              <p:spPr>
                <a:xfrm>
                  <a:off x="7207921" y="2251956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DCDBD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14" name="Freeform: Shape 513">
                  <a:extLst>
                    <a:ext uri="{FF2B5EF4-FFF2-40B4-BE49-F238E27FC236}">
                      <a16:creationId xmlns:a16="http://schemas.microsoft.com/office/drawing/2014/main" id="{133C49E5-2F82-65EC-8D6E-5540275A2A46}"/>
                    </a:ext>
                  </a:extLst>
                </p:cNvPr>
                <p:cNvSpPr/>
                <p:nvPr/>
              </p:nvSpPr>
              <p:spPr>
                <a:xfrm>
                  <a:off x="7207921" y="225202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BDA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15" name="Freeform: Shape 514">
                  <a:extLst>
                    <a:ext uri="{FF2B5EF4-FFF2-40B4-BE49-F238E27FC236}">
                      <a16:creationId xmlns:a16="http://schemas.microsoft.com/office/drawing/2014/main" id="{2192219F-A73B-A7B9-AAC8-29DFE69C9C3F}"/>
                    </a:ext>
                  </a:extLst>
                </p:cNvPr>
                <p:cNvSpPr/>
                <p:nvPr/>
              </p:nvSpPr>
              <p:spPr>
                <a:xfrm>
                  <a:off x="7207921" y="225212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AD9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16" name="Freeform: Shape 515">
                  <a:extLst>
                    <a:ext uri="{FF2B5EF4-FFF2-40B4-BE49-F238E27FC236}">
                      <a16:creationId xmlns:a16="http://schemas.microsoft.com/office/drawing/2014/main" id="{9A602378-E9D6-473B-90EE-30A48A15C56B}"/>
                    </a:ext>
                  </a:extLst>
                </p:cNvPr>
                <p:cNvSpPr/>
                <p:nvPr/>
              </p:nvSpPr>
              <p:spPr>
                <a:xfrm>
                  <a:off x="7207921" y="225221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9D8D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17" name="Freeform: Shape 516">
                  <a:extLst>
                    <a:ext uri="{FF2B5EF4-FFF2-40B4-BE49-F238E27FC236}">
                      <a16:creationId xmlns:a16="http://schemas.microsoft.com/office/drawing/2014/main" id="{04E52CE6-ED14-38DF-1948-E26DAE15D347}"/>
                    </a:ext>
                  </a:extLst>
                </p:cNvPr>
                <p:cNvSpPr/>
                <p:nvPr/>
              </p:nvSpPr>
              <p:spPr>
                <a:xfrm>
                  <a:off x="7207921" y="225230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D8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18" name="Freeform: Shape 517">
                  <a:extLst>
                    <a:ext uri="{FF2B5EF4-FFF2-40B4-BE49-F238E27FC236}">
                      <a16:creationId xmlns:a16="http://schemas.microsoft.com/office/drawing/2014/main" id="{9F388686-CBC9-E07D-CB66-2F85C426ADAA}"/>
                    </a:ext>
                  </a:extLst>
                </p:cNvPr>
                <p:cNvSpPr/>
                <p:nvPr/>
              </p:nvSpPr>
              <p:spPr>
                <a:xfrm>
                  <a:off x="7207921" y="225237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6D6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19" name="Freeform: Shape 518">
                  <a:extLst>
                    <a:ext uri="{FF2B5EF4-FFF2-40B4-BE49-F238E27FC236}">
                      <a16:creationId xmlns:a16="http://schemas.microsoft.com/office/drawing/2014/main" id="{CC223AB8-0267-6673-A7B2-C3932C79DEA9}"/>
                    </a:ext>
                  </a:extLst>
                </p:cNvPr>
                <p:cNvSpPr/>
                <p:nvPr/>
              </p:nvSpPr>
              <p:spPr>
                <a:xfrm>
                  <a:off x="7207921" y="225247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5D4D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0" name="Freeform: Shape 519">
                  <a:extLst>
                    <a:ext uri="{FF2B5EF4-FFF2-40B4-BE49-F238E27FC236}">
                      <a16:creationId xmlns:a16="http://schemas.microsoft.com/office/drawing/2014/main" id="{2D989F20-6CBB-19E0-6745-D87C7291AF9B}"/>
                    </a:ext>
                  </a:extLst>
                </p:cNvPr>
                <p:cNvSpPr/>
                <p:nvPr/>
              </p:nvSpPr>
              <p:spPr>
                <a:xfrm>
                  <a:off x="7207921" y="225256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4D3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1" name="Freeform: Shape 520">
                  <a:extLst>
                    <a:ext uri="{FF2B5EF4-FFF2-40B4-BE49-F238E27FC236}">
                      <a16:creationId xmlns:a16="http://schemas.microsoft.com/office/drawing/2014/main" id="{7CD922DB-7C7A-27E2-70D5-178763FEA700}"/>
                    </a:ext>
                  </a:extLst>
                </p:cNvPr>
                <p:cNvSpPr/>
                <p:nvPr/>
              </p:nvSpPr>
              <p:spPr>
                <a:xfrm>
                  <a:off x="7207921" y="225265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D3D2D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2" name="Freeform: Shape 521">
                  <a:extLst>
                    <a:ext uri="{FF2B5EF4-FFF2-40B4-BE49-F238E27FC236}">
                      <a16:creationId xmlns:a16="http://schemas.microsoft.com/office/drawing/2014/main" id="{7EF0F5B8-D511-355D-6FCD-8F2343505FB1}"/>
                    </a:ext>
                  </a:extLst>
                </p:cNvPr>
                <p:cNvSpPr/>
                <p:nvPr/>
              </p:nvSpPr>
              <p:spPr>
                <a:xfrm>
                  <a:off x="7207921" y="225272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2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3" name="Freeform: Shape 522">
                  <a:extLst>
                    <a:ext uri="{FF2B5EF4-FFF2-40B4-BE49-F238E27FC236}">
                      <a16:creationId xmlns:a16="http://schemas.microsoft.com/office/drawing/2014/main" id="{90D462CD-3843-3C6E-855E-9000CAA2B5F3}"/>
                    </a:ext>
                  </a:extLst>
                </p:cNvPr>
                <p:cNvSpPr/>
                <p:nvPr/>
              </p:nvSpPr>
              <p:spPr>
                <a:xfrm>
                  <a:off x="7207921" y="225282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1D0D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4" name="Freeform: Shape 523">
                  <a:extLst>
                    <a:ext uri="{FF2B5EF4-FFF2-40B4-BE49-F238E27FC236}">
                      <a16:creationId xmlns:a16="http://schemas.microsoft.com/office/drawing/2014/main" id="{AB277568-18A0-F384-DF14-1587443C4C14}"/>
                    </a:ext>
                  </a:extLst>
                </p:cNvPr>
                <p:cNvSpPr/>
                <p:nvPr/>
              </p:nvSpPr>
              <p:spPr>
                <a:xfrm>
                  <a:off x="7207921" y="225291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0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5" name="Freeform: Shape 524">
                  <a:extLst>
                    <a:ext uri="{FF2B5EF4-FFF2-40B4-BE49-F238E27FC236}">
                      <a16:creationId xmlns:a16="http://schemas.microsoft.com/office/drawing/2014/main" id="{48176FE3-295B-C274-5FED-9A05CC17AA37}"/>
                    </a:ext>
                  </a:extLst>
                </p:cNvPr>
                <p:cNvSpPr/>
                <p:nvPr/>
              </p:nvSpPr>
              <p:spPr>
                <a:xfrm>
                  <a:off x="7207921" y="225300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ECE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6" name="Freeform: Shape 525">
                  <a:extLst>
                    <a:ext uri="{FF2B5EF4-FFF2-40B4-BE49-F238E27FC236}">
                      <a16:creationId xmlns:a16="http://schemas.microsoft.com/office/drawing/2014/main" id="{E8AF32F1-E1C8-475B-92BC-9A12AEF32CED}"/>
                    </a:ext>
                  </a:extLst>
                </p:cNvPr>
                <p:cNvSpPr/>
                <p:nvPr/>
              </p:nvSpPr>
              <p:spPr>
                <a:xfrm>
                  <a:off x="7207921" y="225310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CDCCC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7" name="Freeform: Shape 526">
                  <a:extLst>
                    <a:ext uri="{FF2B5EF4-FFF2-40B4-BE49-F238E27FC236}">
                      <a16:creationId xmlns:a16="http://schemas.microsoft.com/office/drawing/2014/main" id="{222E24C2-72F3-59FB-0246-8F2CE366FB81}"/>
                    </a:ext>
                  </a:extLst>
                </p:cNvPr>
                <p:cNvSpPr/>
                <p:nvPr/>
              </p:nvSpPr>
              <p:spPr>
                <a:xfrm>
                  <a:off x="7207921" y="225317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CCBC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8" name="Freeform: Shape 527">
                  <a:extLst>
                    <a:ext uri="{FF2B5EF4-FFF2-40B4-BE49-F238E27FC236}">
                      <a16:creationId xmlns:a16="http://schemas.microsoft.com/office/drawing/2014/main" id="{981079DD-F89B-D490-5869-CF75103E1942}"/>
                    </a:ext>
                  </a:extLst>
                </p:cNvPr>
                <p:cNvSpPr/>
                <p:nvPr/>
              </p:nvSpPr>
              <p:spPr>
                <a:xfrm>
                  <a:off x="7207921" y="225326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B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9" name="Freeform: Shape 528">
                  <a:extLst>
                    <a:ext uri="{FF2B5EF4-FFF2-40B4-BE49-F238E27FC236}">
                      <a16:creationId xmlns:a16="http://schemas.microsoft.com/office/drawing/2014/main" id="{9A276058-7A27-C57E-6D96-8787028D91A4}"/>
                    </a:ext>
                  </a:extLst>
                </p:cNvPr>
                <p:cNvSpPr/>
                <p:nvPr/>
              </p:nvSpPr>
              <p:spPr>
                <a:xfrm>
                  <a:off x="7207921" y="225336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AC9C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30" name="Freeform: Shape 529">
                  <a:extLst>
                    <a:ext uri="{FF2B5EF4-FFF2-40B4-BE49-F238E27FC236}">
                      <a16:creationId xmlns:a16="http://schemas.microsoft.com/office/drawing/2014/main" id="{FD798BC1-6CDF-7A44-3EFA-2B29196FF5C8}"/>
                    </a:ext>
                  </a:extLst>
                </p:cNvPr>
                <p:cNvSpPr/>
                <p:nvPr/>
              </p:nvSpPr>
              <p:spPr>
                <a:xfrm>
                  <a:off x="7207921" y="225345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C9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31" name="Freeform: Shape 530">
                  <a:extLst>
                    <a:ext uri="{FF2B5EF4-FFF2-40B4-BE49-F238E27FC236}">
                      <a16:creationId xmlns:a16="http://schemas.microsoft.com/office/drawing/2014/main" id="{B64842D6-BAC0-AACC-6DA0-5D7DD6ABA37B}"/>
                    </a:ext>
                  </a:extLst>
                </p:cNvPr>
                <p:cNvSpPr/>
                <p:nvPr/>
              </p:nvSpPr>
              <p:spPr>
                <a:xfrm>
                  <a:off x="7207921" y="225352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8C7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32" name="Freeform: Shape 531">
                  <a:extLst>
                    <a:ext uri="{FF2B5EF4-FFF2-40B4-BE49-F238E27FC236}">
                      <a16:creationId xmlns:a16="http://schemas.microsoft.com/office/drawing/2014/main" id="{47FED618-88DE-70A6-8250-07A11DA6D29E}"/>
                    </a:ext>
                  </a:extLst>
                </p:cNvPr>
                <p:cNvSpPr/>
                <p:nvPr/>
              </p:nvSpPr>
              <p:spPr>
                <a:xfrm>
                  <a:off x="7207921" y="225361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7C5C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33" name="Freeform: Shape 532">
                  <a:extLst>
                    <a:ext uri="{FF2B5EF4-FFF2-40B4-BE49-F238E27FC236}">
                      <a16:creationId xmlns:a16="http://schemas.microsoft.com/office/drawing/2014/main" id="{B5C80E5E-09D5-565E-D119-5DC82AC678CA}"/>
                    </a:ext>
                  </a:extLst>
                </p:cNvPr>
                <p:cNvSpPr/>
                <p:nvPr/>
              </p:nvSpPr>
              <p:spPr>
                <a:xfrm>
                  <a:off x="7207921" y="225371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5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34" name="Freeform: Shape 533">
                  <a:extLst>
                    <a:ext uri="{FF2B5EF4-FFF2-40B4-BE49-F238E27FC236}">
                      <a16:creationId xmlns:a16="http://schemas.microsoft.com/office/drawing/2014/main" id="{E9BEB856-5B7F-73BB-DBC7-75E0A334673E}"/>
                    </a:ext>
                  </a:extLst>
                </p:cNvPr>
                <p:cNvSpPr/>
                <p:nvPr/>
              </p:nvSpPr>
              <p:spPr>
                <a:xfrm>
                  <a:off x="7207921" y="225380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4C3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35" name="Freeform: Shape 534">
                  <a:extLst>
                    <a:ext uri="{FF2B5EF4-FFF2-40B4-BE49-F238E27FC236}">
                      <a16:creationId xmlns:a16="http://schemas.microsoft.com/office/drawing/2014/main" id="{0B76B2FB-B842-7ED0-BCBA-F67C6DA05CD5}"/>
                    </a:ext>
                  </a:extLst>
                </p:cNvPr>
                <p:cNvSpPr/>
                <p:nvPr/>
              </p:nvSpPr>
              <p:spPr>
                <a:xfrm>
                  <a:off x="7207921" y="225389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C3C2C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36" name="Freeform: Shape 535">
                  <a:extLst>
                    <a:ext uri="{FF2B5EF4-FFF2-40B4-BE49-F238E27FC236}">
                      <a16:creationId xmlns:a16="http://schemas.microsoft.com/office/drawing/2014/main" id="{AEDE030B-26BC-7881-430F-675C47C4CD6F}"/>
                    </a:ext>
                  </a:extLst>
                </p:cNvPr>
                <p:cNvSpPr/>
                <p:nvPr/>
              </p:nvSpPr>
              <p:spPr>
                <a:xfrm>
                  <a:off x="7207921" y="225396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2C1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37" name="Freeform: Shape 536">
                  <a:extLst>
                    <a:ext uri="{FF2B5EF4-FFF2-40B4-BE49-F238E27FC236}">
                      <a16:creationId xmlns:a16="http://schemas.microsoft.com/office/drawing/2014/main" id="{2CDB45DD-AEF6-9C9F-A0A6-666243906169}"/>
                    </a:ext>
                  </a:extLst>
                </p:cNvPr>
                <p:cNvSpPr/>
                <p:nvPr/>
              </p:nvSpPr>
              <p:spPr>
                <a:xfrm>
                  <a:off x="7207921" y="225406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1C0C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38" name="Freeform: Shape 537">
                  <a:extLst>
                    <a:ext uri="{FF2B5EF4-FFF2-40B4-BE49-F238E27FC236}">
                      <a16:creationId xmlns:a16="http://schemas.microsoft.com/office/drawing/2014/main" id="{C42C1D0F-7EC9-BB5A-BAC9-41C57060ABCA}"/>
                    </a:ext>
                  </a:extLst>
                </p:cNvPr>
                <p:cNvSpPr/>
                <p:nvPr/>
              </p:nvSpPr>
              <p:spPr>
                <a:xfrm>
                  <a:off x="7207921" y="2254155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0BF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39" name="Freeform: Shape 538">
                  <a:extLst>
                    <a:ext uri="{FF2B5EF4-FFF2-40B4-BE49-F238E27FC236}">
                      <a16:creationId xmlns:a16="http://schemas.microsoft.com/office/drawing/2014/main" id="{59408A12-9C84-975C-4A67-54396A3D770A}"/>
                    </a:ext>
                  </a:extLst>
                </p:cNvPr>
                <p:cNvSpPr/>
                <p:nvPr/>
              </p:nvSpPr>
              <p:spPr>
                <a:xfrm>
                  <a:off x="7207921" y="225424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BFBEB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40" name="Freeform: Shape 539">
                  <a:extLst>
                    <a:ext uri="{FF2B5EF4-FFF2-40B4-BE49-F238E27FC236}">
                      <a16:creationId xmlns:a16="http://schemas.microsoft.com/office/drawing/2014/main" id="{E3C0A329-273A-0006-F7FD-AC52BB30AA2B}"/>
                    </a:ext>
                  </a:extLst>
                </p:cNvPr>
                <p:cNvSpPr/>
                <p:nvPr/>
              </p:nvSpPr>
              <p:spPr>
                <a:xfrm>
                  <a:off x="7207921" y="225431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E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41" name="Freeform: Shape 540">
                  <a:extLst>
                    <a:ext uri="{FF2B5EF4-FFF2-40B4-BE49-F238E27FC236}">
                      <a16:creationId xmlns:a16="http://schemas.microsoft.com/office/drawing/2014/main" id="{684DFFF5-0D30-7339-102E-AC3CBADF860D}"/>
                    </a:ext>
                  </a:extLst>
                </p:cNvPr>
                <p:cNvSpPr/>
                <p:nvPr/>
              </p:nvSpPr>
              <p:spPr>
                <a:xfrm>
                  <a:off x="7207921" y="225441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CBBB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42" name="Freeform: Shape 541">
                  <a:extLst>
                    <a:ext uri="{FF2B5EF4-FFF2-40B4-BE49-F238E27FC236}">
                      <a16:creationId xmlns:a16="http://schemas.microsoft.com/office/drawing/2014/main" id="{3D6EE75E-421F-9BEF-6BF1-319CFCCB0298}"/>
                    </a:ext>
                  </a:extLst>
                </p:cNvPr>
                <p:cNvSpPr/>
                <p:nvPr/>
              </p:nvSpPr>
              <p:spPr>
                <a:xfrm>
                  <a:off x="7207921" y="225450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B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43" name="Freeform: Shape 542">
                  <a:extLst>
                    <a:ext uri="{FF2B5EF4-FFF2-40B4-BE49-F238E27FC236}">
                      <a16:creationId xmlns:a16="http://schemas.microsoft.com/office/drawing/2014/main" id="{7BB85FD3-53C8-D217-A4DB-55EB22D2A11D}"/>
                    </a:ext>
                  </a:extLst>
                </p:cNvPr>
                <p:cNvSpPr/>
                <p:nvPr/>
              </p:nvSpPr>
              <p:spPr>
                <a:xfrm>
                  <a:off x="7207921" y="2254599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AB9B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44" name="Freeform: Shape 543">
                  <a:extLst>
                    <a:ext uri="{FF2B5EF4-FFF2-40B4-BE49-F238E27FC236}">
                      <a16:creationId xmlns:a16="http://schemas.microsoft.com/office/drawing/2014/main" id="{2F7EBE3C-B1A0-0056-3864-FA408A41C004}"/>
                    </a:ext>
                  </a:extLst>
                </p:cNvPr>
                <p:cNvSpPr/>
                <p:nvPr/>
              </p:nvSpPr>
              <p:spPr>
                <a:xfrm>
                  <a:off x="7207921" y="225469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B9B8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45" name="Freeform: Shape 544">
                  <a:extLst>
                    <a:ext uri="{FF2B5EF4-FFF2-40B4-BE49-F238E27FC236}">
                      <a16:creationId xmlns:a16="http://schemas.microsoft.com/office/drawing/2014/main" id="{3BD83E78-B042-3C4D-ABCC-85D96AA84776}"/>
                    </a:ext>
                  </a:extLst>
                </p:cNvPr>
                <p:cNvSpPr/>
                <p:nvPr/>
              </p:nvSpPr>
              <p:spPr>
                <a:xfrm>
                  <a:off x="7207921" y="225476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8B7B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46" name="Freeform: Shape 545">
                  <a:extLst>
                    <a:ext uri="{FF2B5EF4-FFF2-40B4-BE49-F238E27FC236}">
                      <a16:creationId xmlns:a16="http://schemas.microsoft.com/office/drawing/2014/main" id="{86F7CFDC-F742-136C-36AE-6541207BDB96}"/>
                    </a:ext>
                  </a:extLst>
                </p:cNvPr>
                <p:cNvSpPr/>
                <p:nvPr/>
              </p:nvSpPr>
              <p:spPr>
                <a:xfrm>
                  <a:off x="7207921" y="225485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7B6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47" name="Freeform: Shape 546">
                  <a:extLst>
                    <a:ext uri="{FF2B5EF4-FFF2-40B4-BE49-F238E27FC236}">
                      <a16:creationId xmlns:a16="http://schemas.microsoft.com/office/drawing/2014/main" id="{F7F23FD5-0A43-C9C6-3EA0-4AAA5F1ACE0A}"/>
                    </a:ext>
                  </a:extLst>
                </p:cNvPr>
                <p:cNvSpPr/>
                <p:nvPr/>
              </p:nvSpPr>
              <p:spPr>
                <a:xfrm>
                  <a:off x="7207921" y="225495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6B4B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48" name="Freeform: Shape 547">
                  <a:extLst>
                    <a:ext uri="{FF2B5EF4-FFF2-40B4-BE49-F238E27FC236}">
                      <a16:creationId xmlns:a16="http://schemas.microsoft.com/office/drawing/2014/main" id="{A240C822-43E5-628D-42A9-C95C9689F2B9}"/>
                    </a:ext>
                  </a:extLst>
                </p:cNvPr>
                <p:cNvSpPr/>
                <p:nvPr/>
              </p:nvSpPr>
              <p:spPr>
                <a:xfrm>
                  <a:off x="7207921" y="225504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B5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49" name="Freeform: Shape 548">
                  <a:extLst>
                    <a:ext uri="{FF2B5EF4-FFF2-40B4-BE49-F238E27FC236}">
                      <a16:creationId xmlns:a16="http://schemas.microsoft.com/office/drawing/2014/main" id="{200E6B82-F3CC-4664-A03C-7ABA8CBA26EB}"/>
                    </a:ext>
                  </a:extLst>
                </p:cNvPr>
                <p:cNvSpPr/>
                <p:nvPr/>
              </p:nvSpPr>
              <p:spPr>
                <a:xfrm>
                  <a:off x="7207921" y="225511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4B2B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50" name="Freeform: Shape 549">
                  <a:extLst>
                    <a:ext uri="{FF2B5EF4-FFF2-40B4-BE49-F238E27FC236}">
                      <a16:creationId xmlns:a16="http://schemas.microsoft.com/office/drawing/2014/main" id="{5AF8A48C-740F-396E-8F2B-2B97B749916F}"/>
                    </a:ext>
                  </a:extLst>
                </p:cNvPr>
                <p:cNvSpPr/>
                <p:nvPr/>
              </p:nvSpPr>
              <p:spPr>
                <a:xfrm>
                  <a:off x="7207921" y="225520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2B1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51" name="Freeform: Shape 550">
                  <a:extLst>
                    <a:ext uri="{FF2B5EF4-FFF2-40B4-BE49-F238E27FC236}">
                      <a16:creationId xmlns:a16="http://schemas.microsoft.com/office/drawing/2014/main" id="{09BEC9E0-D27F-22A3-0F01-3E05E2B6A337}"/>
                    </a:ext>
                  </a:extLst>
                </p:cNvPr>
                <p:cNvSpPr/>
                <p:nvPr/>
              </p:nvSpPr>
              <p:spPr>
                <a:xfrm>
                  <a:off x="7207921" y="225530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1B0B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52" name="Freeform: Shape 551">
                  <a:extLst>
                    <a:ext uri="{FF2B5EF4-FFF2-40B4-BE49-F238E27FC236}">
                      <a16:creationId xmlns:a16="http://schemas.microsoft.com/office/drawing/2014/main" id="{E2F78695-B2E5-0DB2-2206-32FBC1A58421}"/>
                    </a:ext>
                  </a:extLst>
                </p:cNvPr>
                <p:cNvSpPr/>
                <p:nvPr/>
              </p:nvSpPr>
              <p:spPr>
                <a:xfrm>
                  <a:off x="7207921" y="225539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0AF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53" name="Freeform: Shape 552">
                  <a:extLst>
                    <a:ext uri="{FF2B5EF4-FFF2-40B4-BE49-F238E27FC236}">
                      <a16:creationId xmlns:a16="http://schemas.microsoft.com/office/drawing/2014/main" id="{505E9345-5B67-7A20-4920-3002C34985A7}"/>
                    </a:ext>
                  </a:extLst>
                </p:cNvPr>
                <p:cNvSpPr/>
                <p:nvPr/>
              </p:nvSpPr>
              <p:spPr>
                <a:xfrm>
                  <a:off x="7207921" y="225548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AFAEA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54" name="Freeform: Shape 553">
                  <a:extLst>
                    <a:ext uri="{FF2B5EF4-FFF2-40B4-BE49-F238E27FC236}">
                      <a16:creationId xmlns:a16="http://schemas.microsoft.com/office/drawing/2014/main" id="{D61EDB59-47D0-C85D-E241-9FAE4D9E563E}"/>
                    </a:ext>
                  </a:extLst>
                </p:cNvPr>
                <p:cNvSpPr/>
                <p:nvPr/>
              </p:nvSpPr>
              <p:spPr>
                <a:xfrm>
                  <a:off x="7207921" y="225555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EADA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55" name="Freeform: Shape 554">
                  <a:extLst>
                    <a:ext uri="{FF2B5EF4-FFF2-40B4-BE49-F238E27FC236}">
                      <a16:creationId xmlns:a16="http://schemas.microsoft.com/office/drawing/2014/main" id="{DD177D2F-B406-AC99-CCB6-70C9AA121B2F}"/>
                    </a:ext>
                  </a:extLst>
                </p:cNvPr>
                <p:cNvSpPr/>
                <p:nvPr/>
              </p:nvSpPr>
              <p:spPr>
                <a:xfrm>
                  <a:off x="7207921" y="225565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DAC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56" name="Freeform: Shape 555">
                  <a:extLst>
                    <a:ext uri="{FF2B5EF4-FFF2-40B4-BE49-F238E27FC236}">
                      <a16:creationId xmlns:a16="http://schemas.microsoft.com/office/drawing/2014/main" id="{38115CE6-CEE5-1C8D-3974-B6A308D015FD}"/>
                    </a:ext>
                  </a:extLst>
                </p:cNvPr>
                <p:cNvSpPr/>
                <p:nvPr/>
              </p:nvSpPr>
              <p:spPr>
                <a:xfrm>
                  <a:off x="7207921" y="2255746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CAAA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57" name="Freeform: Shape 556">
                  <a:extLst>
                    <a:ext uri="{FF2B5EF4-FFF2-40B4-BE49-F238E27FC236}">
                      <a16:creationId xmlns:a16="http://schemas.microsoft.com/office/drawing/2014/main" id="{ECF6A8F1-F90E-73E5-FF44-D7A430865D7C}"/>
                    </a:ext>
                  </a:extLst>
                </p:cNvPr>
                <p:cNvSpPr/>
                <p:nvPr/>
              </p:nvSpPr>
              <p:spPr>
                <a:xfrm>
                  <a:off x="7207921" y="225583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AB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58" name="Freeform: Shape 557">
                  <a:extLst>
                    <a:ext uri="{FF2B5EF4-FFF2-40B4-BE49-F238E27FC236}">
                      <a16:creationId xmlns:a16="http://schemas.microsoft.com/office/drawing/2014/main" id="{D4B5A9FF-92BB-B249-95E8-38D2DB34A92E}"/>
                    </a:ext>
                  </a:extLst>
                </p:cNvPr>
                <p:cNvSpPr/>
                <p:nvPr/>
              </p:nvSpPr>
              <p:spPr>
                <a:xfrm>
                  <a:off x="7207921" y="225590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AA8A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59" name="Freeform: Shape 558">
                  <a:extLst>
                    <a:ext uri="{FF2B5EF4-FFF2-40B4-BE49-F238E27FC236}">
                      <a16:creationId xmlns:a16="http://schemas.microsoft.com/office/drawing/2014/main" id="{472DB74E-B147-FF30-1A48-DF2D8208A888}"/>
                    </a:ext>
                  </a:extLst>
                </p:cNvPr>
                <p:cNvSpPr/>
                <p:nvPr/>
              </p:nvSpPr>
              <p:spPr>
                <a:xfrm>
                  <a:off x="7207921" y="225600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9A7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60" name="Freeform: Shape 559">
                  <a:extLst>
                    <a:ext uri="{FF2B5EF4-FFF2-40B4-BE49-F238E27FC236}">
                      <a16:creationId xmlns:a16="http://schemas.microsoft.com/office/drawing/2014/main" id="{F6D34979-1964-732C-4B39-7918A60AEA13}"/>
                    </a:ext>
                  </a:extLst>
                </p:cNvPr>
                <p:cNvSpPr/>
                <p:nvPr/>
              </p:nvSpPr>
              <p:spPr>
                <a:xfrm>
                  <a:off x="7207921" y="225609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8A6A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61" name="Freeform: Shape 560">
                  <a:extLst>
                    <a:ext uri="{FF2B5EF4-FFF2-40B4-BE49-F238E27FC236}">
                      <a16:creationId xmlns:a16="http://schemas.microsoft.com/office/drawing/2014/main" id="{22C0BE0E-920D-4A88-DEC4-B733C461B239}"/>
                    </a:ext>
                  </a:extLst>
                </p:cNvPr>
                <p:cNvSpPr/>
                <p:nvPr/>
              </p:nvSpPr>
              <p:spPr>
                <a:xfrm>
                  <a:off x="7207921" y="2256190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6A5A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62" name="Freeform: Shape 561">
                  <a:extLst>
                    <a:ext uri="{FF2B5EF4-FFF2-40B4-BE49-F238E27FC236}">
                      <a16:creationId xmlns:a16="http://schemas.microsoft.com/office/drawing/2014/main" id="{E21EB95E-93B4-13AE-6CE8-756571CAA6D1}"/>
                    </a:ext>
                  </a:extLst>
                </p:cNvPr>
                <p:cNvSpPr/>
                <p:nvPr/>
              </p:nvSpPr>
              <p:spPr>
                <a:xfrm>
                  <a:off x="7207921" y="225628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A5A4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63" name="Freeform: Shape 562">
                  <a:extLst>
                    <a:ext uri="{FF2B5EF4-FFF2-40B4-BE49-F238E27FC236}">
                      <a16:creationId xmlns:a16="http://schemas.microsoft.com/office/drawing/2014/main" id="{28D9C871-2ED2-BC46-695A-94145BD7E479}"/>
                    </a:ext>
                  </a:extLst>
                </p:cNvPr>
                <p:cNvSpPr/>
                <p:nvPr/>
              </p:nvSpPr>
              <p:spPr>
                <a:xfrm>
                  <a:off x="7207921" y="225635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4A3A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64" name="Freeform: Shape 563">
                  <a:extLst>
                    <a:ext uri="{FF2B5EF4-FFF2-40B4-BE49-F238E27FC236}">
                      <a16:creationId xmlns:a16="http://schemas.microsoft.com/office/drawing/2014/main" id="{6F2AC238-1E62-50FE-2F14-BC1B2ED9A486}"/>
                    </a:ext>
                  </a:extLst>
                </p:cNvPr>
                <p:cNvSpPr/>
                <p:nvPr/>
              </p:nvSpPr>
              <p:spPr>
                <a:xfrm>
                  <a:off x="7207921" y="225644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3A2A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65" name="Freeform: Shape 564">
                  <a:extLst>
                    <a:ext uri="{FF2B5EF4-FFF2-40B4-BE49-F238E27FC236}">
                      <a16:creationId xmlns:a16="http://schemas.microsoft.com/office/drawing/2014/main" id="{33CC10FB-C20C-D221-C155-35763D32F2B6}"/>
                    </a:ext>
                  </a:extLst>
                </p:cNvPr>
                <p:cNvSpPr/>
                <p:nvPr/>
              </p:nvSpPr>
              <p:spPr>
                <a:xfrm>
                  <a:off x="7207921" y="225654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2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66" name="Freeform: Shape 565">
                  <a:extLst>
                    <a:ext uri="{FF2B5EF4-FFF2-40B4-BE49-F238E27FC236}">
                      <a16:creationId xmlns:a16="http://schemas.microsoft.com/office/drawing/2014/main" id="{53515F42-6DDD-7527-6FD9-B65D0D0F722F}"/>
                    </a:ext>
                  </a:extLst>
                </p:cNvPr>
                <p:cNvSpPr/>
                <p:nvPr/>
              </p:nvSpPr>
              <p:spPr>
                <a:xfrm>
                  <a:off x="7207921" y="2256635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A19FA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67" name="Freeform: Shape 566">
                  <a:extLst>
                    <a:ext uri="{FF2B5EF4-FFF2-40B4-BE49-F238E27FC236}">
                      <a16:creationId xmlns:a16="http://schemas.microsoft.com/office/drawing/2014/main" id="{E724AA70-4DA1-A65D-2874-B5A8AE8B50F1}"/>
                    </a:ext>
                  </a:extLst>
                </p:cNvPr>
                <p:cNvSpPr/>
                <p:nvPr/>
              </p:nvSpPr>
              <p:spPr>
                <a:xfrm>
                  <a:off x="7207921" y="225670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09E9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68" name="Freeform: Shape 567">
                  <a:extLst>
                    <a:ext uri="{FF2B5EF4-FFF2-40B4-BE49-F238E27FC236}">
                      <a16:creationId xmlns:a16="http://schemas.microsoft.com/office/drawing/2014/main" id="{74B8FF30-DA25-2A5A-EA93-8F0AF7E829CB}"/>
                    </a:ext>
                  </a:extLst>
                </p:cNvPr>
                <p:cNvSpPr/>
                <p:nvPr/>
              </p:nvSpPr>
              <p:spPr>
                <a:xfrm>
                  <a:off x="7207921" y="225679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F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69" name="Freeform: Shape 568">
                  <a:extLst>
                    <a:ext uri="{FF2B5EF4-FFF2-40B4-BE49-F238E27FC236}">
                      <a16:creationId xmlns:a16="http://schemas.microsoft.com/office/drawing/2014/main" id="{6D5A0DC6-0783-40E0-8C21-461C6598361B}"/>
                    </a:ext>
                  </a:extLst>
                </p:cNvPr>
                <p:cNvSpPr/>
                <p:nvPr/>
              </p:nvSpPr>
              <p:spPr>
                <a:xfrm>
                  <a:off x="7207921" y="225689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E9C9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70" name="Freeform: Shape 569">
                  <a:extLst>
                    <a:ext uri="{FF2B5EF4-FFF2-40B4-BE49-F238E27FC236}">
                      <a16:creationId xmlns:a16="http://schemas.microsoft.com/office/drawing/2014/main" id="{10E17E70-9380-22E7-3665-255D85F681FE}"/>
                    </a:ext>
                  </a:extLst>
                </p:cNvPr>
                <p:cNvSpPr/>
                <p:nvPr/>
              </p:nvSpPr>
              <p:spPr>
                <a:xfrm>
                  <a:off x="7207921" y="225698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D9B9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71" name="Freeform: Shape 570">
                  <a:extLst>
                    <a:ext uri="{FF2B5EF4-FFF2-40B4-BE49-F238E27FC236}">
                      <a16:creationId xmlns:a16="http://schemas.microsoft.com/office/drawing/2014/main" id="{66D57F6A-75B1-5BC8-A85C-AD4A36B684E4}"/>
                    </a:ext>
                  </a:extLst>
                </p:cNvPr>
                <p:cNvSpPr/>
                <p:nvPr/>
              </p:nvSpPr>
              <p:spPr>
                <a:xfrm>
                  <a:off x="7207921" y="2257079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9C9A9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72" name="Freeform: Shape 571">
                  <a:extLst>
                    <a:ext uri="{FF2B5EF4-FFF2-40B4-BE49-F238E27FC236}">
                      <a16:creationId xmlns:a16="http://schemas.microsoft.com/office/drawing/2014/main" id="{B2040745-A251-6D12-0D3C-E5F3E2967CBF}"/>
                    </a:ext>
                  </a:extLst>
                </p:cNvPr>
                <p:cNvSpPr/>
                <p:nvPr/>
              </p:nvSpPr>
              <p:spPr>
                <a:xfrm>
                  <a:off x="7207921" y="225714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B99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73" name="Freeform: Shape 572">
                  <a:extLst>
                    <a:ext uri="{FF2B5EF4-FFF2-40B4-BE49-F238E27FC236}">
                      <a16:creationId xmlns:a16="http://schemas.microsoft.com/office/drawing/2014/main" id="{65ABEE7F-DB29-E385-0DC1-7C37F09EF8EA}"/>
                    </a:ext>
                  </a:extLst>
                </p:cNvPr>
                <p:cNvSpPr/>
                <p:nvPr/>
              </p:nvSpPr>
              <p:spPr>
                <a:xfrm>
                  <a:off x="7207921" y="225724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A989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74" name="Freeform: Shape 573">
                  <a:extLst>
                    <a:ext uri="{FF2B5EF4-FFF2-40B4-BE49-F238E27FC236}">
                      <a16:creationId xmlns:a16="http://schemas.microsoft.com/office/drawing/2014/main" id="{15F80246-1ABD-ED4D-1F3A-DAFB0B3B2BE2}"/>
                    </a:ext>
                  </a:extLst>
                </p:cNvPr>
                <p:cNvSpPr/>
                <p:nvPr/>
              </p:nvSpPr>
              <p:spPr>
                <a:xfrm>
                  <a:off x="7207921" y="225733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9979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75" name="Freeform: Shape 574">
                  <a:extLst>
                    <a:ext uri="{FF2B5EF4-FFF2-40B4-BE49-F238E27FC236}">
                      <a16:creationId xmlns:a16="http://schemas.microsoft.com/office/drawing/2014/main" id="{106ECEEF-4BBA-63D5-DD87-C9E78D7D42EE}"/>
                    </a:ext>
                  </a:extLst>
                </p:cNvPr>
                <p:cNvSpPr/>
                <p:nvPr/>
              </p:nvSpPr>
              <p:spPr>
                <a:xfrm>
                  <a:off x="7207921" y="225743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97969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76" name="Freeform: Shape 575">
                  <a:extLst>
                    <a:ext uri="{FF2B5EF4-FFF2-40B4-BE49-F238E27FC236}">
                      <a16:creationId xmlns:a16="http://schemas.microsoft.com/office/drawing/2014/main" id="{FCDCEEBA-AEDE-AC16-C2D8-1611BB1FE312}"/>
                    </a:ext>
                  </a:extLst>
                </p:cNvPr>
                <p:cNvSpPr/>
                <p:nvPr/>
              </p:nvSpPr>
              <p:spPr>
                <a:xfrm>
                  <a:off x="7207921" y="225750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6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77" name="Freeform: Shape 576">
                  <a:extLst>
                    <a:ext uri="{FF2B5EF4-FFF2-40B4-BE49-F238E27FC236}">
                      <a16:creationId xmlns:a16="http://schemas.microsoft.com/office/drawing/2014/main" id="{318FE57C-4045-B138-5E87-4B5783B2E8AD}"/>
                    </a:ext>
                  </a:extLst>
                </p:cNvPr>
                <p:cNvSpPr/>
                <p:nvPr/>
              </p:nvSpPr>
              <p:spPr>
                <a:xfrm>
                  <a:off x="7207921" y="225759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5939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78" name="Freeform: Shape 577">
                  <a:extLst>
                    <a:ext uri="{FF2B5EF4-FFF2-40B4-BE49-F238E27FC236}">
                      <a16:creationId xmlns:a16="http://schemas.microsoft.com/office/drawing/2014/main" id="{635ED6A9-FF3D-859A-50AC-259717713037}"/>
                    </a:ext>
                  </a:extLst>
                </p:cNvPr>
                <p:cNvSpPr/>
                <p:nvPr/>
              </p:nvSpPr>
              <p:spPr>
                <a:xfrm>
                  <a:off x="7207921" y="225768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4929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79" name="Freeform: Shape 578">
                  <a:extLst>
                    <a:ext uri="{FF2B5EF4-FFF2-40B4-BE49-F238E27FC236}">
                      <a16:creationId xmlns:a16="http://schemas.microsoft.com/office/drawing/2014/main" id="{84CB29B1-022B-5890-C0E9-4F2EC61E903D}"/>
                    </a:ext>
                  </a:extLst>
                </p:cNvPr>
                <p:cNvSpPr/>
                <p:nvPr/>
              </p:nvSpPr>
              <p:spPr>
                <a:xfrm>
                  <a:off x="7207921" y="225778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3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80" name="Freeform: Shape 579">
                  <a:extLst>
                    <a:ext uri="{FF2B5EF4-FFF2-40B4-BE49-F238E27FC236}">
                      <a16:creationId xmlns:a16="http://schemas.microsoft.com/office/drawing/2014/main" id="{849D7FCA-D2F3-4656-0101-58DA15604115}"/>
                    </a:ext>
                  </a:extLst>
                </p:cNvPr>
                <p:cNvSpPr/>
                <p:nvPr/>
              </p:nvSpPr>
              <p:spPr>
                <a:xfrm>
                  <a:off x="7207921" y="225787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92909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81" name="Freeform: Shape 580">
                  <a:extLst>
                    <a:ext uri="{FF2B5EF4-FFF2-40B4-BE49-F238E27FC236}">
                      <a16:creationId xmlns:a16="http://schemas.microsoft.com/office/drawing/2014/main" id="{8DD1D08B-4A21-E055-F1AD-18027587DDC9}"/>
                    </a:ext>
                  </a:extLst>
                </p:cNvPr>
                <p:cNvSpPr/>
                <p:nvPr/>
              </p:nvSpPr>
              <p:spPr>
                <a:xfrm>
                  <a:off x="7207921" y="225794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18F9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82" name="Freeform: Shape 581">
                  <a:extLst>
                    <a:ext uri="{FF2B5EF4-FFF2-40B4-BE49-F238E27FC236}">
                      <a16:creationId xmlns:a16="http://schemas.microsoft.com/office/drawing/2014/main" id="{2B0CB998-2AD5-8D3F-418D-1B4F730F3D78}"/>
                    </a:ext>
                  </a:extLst>
                </p:cNvPr>
                <p:cNvSpPr/>
                <p:nvPr/>
              </p:nvSpPr>
              <p:spPr>
                <a:xfrm>
                  <a:off x="7207921" y="225803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0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83" name="Freeform: Shape 582">
                  <a:extLst>
                    <a:ext uri="{FF2B5EF4-FFF2-40B4-BE49-F238E27FC236}">
                      <a16:creationId xmlns:a16="http://schemas.microsoft.com/office/drawing/2014/main" id="{E027BED1-1E85-C03B-5FD5-327533749D31}"/>
                    </a:ext>
                  </a:extLst>
                </p:cNvPr>
                <p:cNvSpPr/>
                <p:nvPr/>
              </p:nvSpPr>
              <p:spPr>
                <a:xfrm>
                  <a:off x="7207921" y="225813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F8D8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84" name="Freeform: Shape 583">
                  <a:extLst>
                    <a:ext uri="{FF2B5EF4-FFF2-40B4-BE49-F238E27FC236}">
                      <a16:creationId xmlns:a16="http://schemas.microsoft.com/office/drawing/2014/main" id="{0B36F831-EBFD-8526-17D5-A9928B18B84F}"/>
                    </a:ext>
                  </a:extLst>
                </p:cNvPr>
                <p:cNvSpPr/>
                <p:nvPr/>
              </p:nvSpPr>
              <p:spPr>
                <a:xfrm>
                  <a:off x="7207921" y="225822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8E8C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85" name="Freeform: Shape 584">
                  <a:extLst>
                    <a:ext uri="{FF2B5EF4-FFF2-40B4-BE49-F238E27FC236}">
                      <a16:creationId xmlns:a16="http://schemas.microsoft.com/office/drawing/2014/main" id="{F78AC5C2-9AD3-BE96-8348-ED72043E7DA8}"/>
                    </a:ext>
                  </a:extLst>
                </p:cNvPr>
                <p:cNvSpPr/>
                <p:nvPr/>
              </p:nvSpPr>
              <p:spPr>
                <a:xfrm>
                  <a:off x="7207921" y="225829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D8B8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86" name="Freeform: Shape 585">
                  <a:extLst>
                    <a:ext uri="{FF2B5EF4-FFF2-40B4-BE49-F238E27FC236}">
                      <a16:creationId xmlns:a16="http://schemas.microsoft.com/office/drawing/2014/main" id="{11625500-211E-C923-0B08-74EA4F7E44CB}"/>
                    </a:ext>
                  </a:extLst>
                </p:cNvPr>
                <p:cNvSpPr/>
                <p:nvPr/>
              </p:nvSpPr>
              <p:spPr>
                <a:xfrm>
                  <a:off x="7207921" y="225838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C8A8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87" name="Freeform: Shape 586">
                  <a:extLst>
                    <a:ext uri="{FF2B5EF4-FFF2-40B4-BE49-F238E27FC236}">
                      <a16:creationId xmlns:a16="http://schemas.microsoft.com/office/drawing/2014/main" id="{89F15A03-F862-E2B9-86FB-7BD255E65480}"/>
                    </a:ext>
                  </a:extLst>
                </p:cNvPr>
                <p:cNvSpPr/>
                <p:nvPr/>
              </p:nvSpPr>
              <p:spPr>
                <a:xfrm>
                  <a:off x="7207921" y="225848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B898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88" name="Freeform: Shape 587">
                  <a:extLst>
                    <a:ext uri="{FF2B5EF4-FFF2-40B4-BE49-F238E27FC236}">
                      <a16:creationId xmlns:a16="http://schemas.microsoft.com/office/drawing/2014/main" id="{63380849-45C4-80C2-953A-2026CBC89A5F}"/>
                    </a:ext>
                  </a:extLst>
                </p:cNvPr>
                <p:cNvSpPr/>
                <p:nvPr/>
              </p:nvSpPr>
              <p:spPr>
                <a:xfrm>
                  <a:off x="7207921" y="225857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A88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89" name="Freeform: Shape 588">
                  <a:extLst>
                    <a:ext uri="{FF2B5EF4-FFF2-40B4-BE49-F238E27FC236}">
                      <a16:creationId xmlns:a16="http://schemas.microsoft.com/office/drawing/2014/main" id="{15BC2ACA-16A9-9B17-FF17-85A4BFE1272A}"/>
                    </a:ext>
                  </a:extLst>
                </p:cNvPr>
                <p:cNvSpPr/>
                <p:nvPr/>
              </p:nvSpPr>
              <p:spPr>
                <a:xfrm>
                  <a:off x="7207921" y="2258670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89878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90" name="Freeform: Shape 589">
                  <a:extLst>
                    <a:ext uri="{FF2B5EF4-FFF2-40B4-BE49-F238E27FC236}">
                      <a16:creationId xmlns:a16="http://schemas.microsoft.com/office/drawing/2014/main" id="{B5ADBBE5-5EB2-45BF-B695-1BB641F5B67A}"/>
                    </a:ext>
                  </a:extLst>
                </p:cNvPr>
                <p:cNvSpPr/>
                <p:nvPr/>
              </p:nvSpPr>
              <p:spPr>
                <a:xfrm>
                  <a:off x="7207921" y="225874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8868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91" name="Freeform: Shape 590">
                  <a:extLst>
                    <a:ext uri="{FF2B5EF4-FFF2-40B4-BE49-F238E27FC236}">
                      <a16:creationId xmlns:a16="http://schemas.microsoft.com/office/drawing/2014/main" id="{F5DBE8F0-644A-0D43-8EC8-63C046158BCA}"/>
                    </a:ext>
                  </a:extLst>
                </p:cNvPr>
                <p:cNvSpPr/>
                <p:nvPr/>
              </p:nvSpPr>
              <p:spPr>
                <a:xfrm>
                  <a:off x="7207921" y="225883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7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92" name="Freeform: Shape 591">
                  <a:extLst>
                    <a:ext uri="{FF2B5EF4-FFF2-40B4-BE49-F238E27FC236}">
                      <a16:creationId xmlns:a16="http://schemas.microsoft.com/office/drawing/2014/main" id="{DD354859-4E77-80EF-DFCA-184129456B53}"/>
                    </a:ext>
                  </a:extLst>
                </p:cNvPr>
                <p:cNvSpPr/>
                <p:nvPr/>
              </p:nvSpPr>
              <p:spPr>
                <a:xfrm>
                  <a:off x="7207921" y="225892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6838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93" name="Freeform: Shape 592">
                  <a:extLst>
                    <a:ext uri="{FF2B5EF4-FFF2-40B4-BE49-F238E27FC236}">
                      <a16:creationId xmlns:a16="http://schemas.microsoft.com/office/drawing/2014/main" id="{C97F9259-C7D5-95CD-7589-0D826E4F0C53}"/>
                    </a:ext>
                  </a:extLst>
                </p:cNvPr>
                <p:cNvSpPr/>
                <p:nvPr/>
              </p:nvSpPr>
              <p:spPr>
                <a:xfrm>
                  <a:off x="7207921" y="225902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85828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94" name="Freeform: Shape 593">
                  <a:extLst>
                    <a:ext uri="{FF2B5EF4-FFF2-40B4-BE49-F238E27FC236}">
                      <a16:creationId xmlns:a16="http://schemas.microsoft.com/office/drawing/2014/main" id="{590CB350-F3FC-085C-07B8-B3EB17591ADA}"/>
                    </a:ext>
                  </a:extLst>
                </p:cNvPr>
                <p:cNvSpPr/>
                <p:nvPr/>
              </p:nvSpPr>
              <p:spPr>
                <a:xfrm>
                  <a:off x="7207921" y="225909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4818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95" name="Freeform: Shape 594">
                  <a:extLst>
                    <a:ext uri="{FF2B5EF4-FFF2-40B4-BE49-F238E27FC236}">
                      <a16:creationId xmlns:a16="http://schemas.microsoft.com/office/drawing/2014/main" id="{B9D46C37-039A-262F-54CA-19A5EEE36CD8}"/>
                    </a:ext>
                  </a:extLst>
                </p:cNvPr>
                <p:cNvSpPr/>
                <p:nvPr/>
              </p:nvSpPr>
              <p:spPr>
                <a:xfrm>
                  <a:off x="7207921" y="225918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3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96" name="Freeform: Shape 595">
                  <a:extLst>
                    <a:ext uri="{FF2B5EF4-FFF2-40B4-BE49-F238E27FC236}">
                      <a16:creationId xmlns:a16="http://schemas.microsoft.com/office/drawing/2014/main" id="{E0F42667-A7AD-DF32-541F-A52DDE0F5827}"/>
                    </a:ext>
                  </a:extLst>
                </p:cNvPr>
                <p:cNvSpPr/>
                <p:nvPr/>
              </p:nvSpPr>
              <p:spPr>
                <a:xfrm>
                  <a:off x="7207921" y="2259278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17F8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97" name="Freeform: Shape 596">
                  <a:extLst>
                    <a:ext uri="{FF2B5EF4-FFF2-40B4-BE49-F238E27FC236}">
                      <a16:creationId xmlns:a16="http://schemas.microsoft.com/office/drawing/2014/main" id="{FE101165-1B61-00DC-9836-80D540856B17}"/>
                    </a:ext>
                  </a:extLst>
                </p:cNvPr>
                <p:cNvSpPr/>
                <p:nvPr/>
              </p:nvSpPr>
              <p:spPr>
                <a:xfrm>
                  <a:off x="7207921" y="225937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07E7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98" name="Freeform: Shape 597">
                  <a:extLst>
                    <a:ext uri="{FF2B5EF4-FFF2-40B4-BE49-F238E27FC236}">
                      <a16:creationId xmlns:a16="http://schemas.microsoft.com/office/drawing/2014/main" id="{FFC81248-2DEE-0681-6881-56AD06C8B09C}"/>
                    </a:ext>
                  </a:extLst>
                </p:cNvPr>
                <p:cNvSpPr/>
                <p:nvPr/>
              </p:nvSpPr>
              <p:spPr>
                <a:xfrm>
                  <a:off x="7207921" y="225946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7F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99" name="Freeform: Shape 598">
                  <a:extLst>
                    <a:ext uri="{FF2B5EF4-FFF2-40B4-BE49-F238E27FC236}">
                      <a16:creationId xmlns:a16="http://schemas.microsoft.com/office/drawing/2014/main" id="{5A0DE0BE-6F4F-3D71-801F-03EC6FCA9E64}"/>
                    </a:ext>
                  </a:extLst>
                </p:cNvPr>
                <p:cNvSpPr/>
                <p:nvPr/>
              </p:nvSpPr>
              <p:spPr>
                <a:xfrm>
                  <a:off x="7207921" y="225953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E7C7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00" name="Freeform: Shape 599">
                  <a:extLst>
                    <a:ext uri="{FF2B5EF4-FFF2-40B4-BE49-F238E27FC236}">
                      <a16:creationId xmlns:a16="http://schemas.microsoft.com/office/drawing/2014/main" id="{17300481-6859-EA60-A35F-704B9F4C8F27}"/>
                    </a:ext>
                  </a:extLst>
                </p:cNvPr>
                <p:cNvSpPr/>
                <p:nvPr/>
              </p:nvSpPr>
              <p:spPr>
                <a:xfrm>
                  <a:off x="7207921" y="225962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D7B7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01" name="Freeform: Shape 600">
                  <a:extLst>
                    <a:ext uri="{FF2B5EF4-FFF2-40B4-BE49-F238E27FC236}">
                      <a16:creationId xmlns:a16="http://schemas.microsoft.com/office/drawing/2014/main" id="{3C983C37-E82A-6B27-ABAA-84FD2AB9128B}"/>
                    </a:ext>
                  </a:extLst>
                </p:cNvPr>
                <p:cNvSpPr/>
                <p:nvPr/>
              </p:nvSpPr>
              <p:spPr>
                <a:xfrm>
                  <a:off x="7207921" y="225972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C7A7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02" name="Freeform: Shape 601">
                  <a:extLst>
                    <a:ext uri="{FF2B5EF4-FFF2-40B4-BE49-F238E27FC236}">
                      <a16:creationId xmlns:a16="http://schemas.microsoft.com/office/drawing/2014/main" id="{B62033EE-D82E-9383-3E82-638BCE902E17}"/>
                    </a:ext>
                  </a:extLst>
                </p:cNvPr>
                <p:cNvSpPr/>
                <p:nvPr/>
              </p:nvSpPr>
              <p:spPr>
                <a:xfrm>
                  <a:off x="7207921" y="225981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7B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03" name="Freeform: Shape 602">
                  <a:extLst>
                    <a:ext uri="{FF2B5EF4-FFF2-40B4-BE49-F238E27FC236}">
                      <a16:creationId xmlns:a16="http://schemas.microsoft.com/office/drawing/2014/main" id="{3DF01CC4-ED3A-A020-B5F2-48BB9978BA1B}"/>
                    </a:ext>
                  </a:extLst>
                </p:cNvPr>
                <p:cNvSpPr/>
                <p:nvPr/>
              </p:nvSpPr>
              <p:spPr>
                <a:xfrm>
                  <a:off x="7207921" y="225988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A787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04" name="Freeform: Shape 603">
                  <a:extLst>
                    <a:ext uri="{FF2B5EF4-FFF2-40B4-BE49-F238E27FC236}">
                      <a16:creationId xmlns:a16="http://schemas.microsoft.com/office/drawing/2014/main" id="{2FE73A8C-5AC3-2CF0-8523-937E933E9AA9}"/>
                    </a:ext>
                  </a:extLst>
                </p:cNvPr>
                <p:cNvSpPr/>
                <p:nvPr/>
              </p:nvSpPr>
              <p:spPr>
                <a:xfrm>
                  <a:off x="7207921" y="225998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9777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05" name="Freeform: Shape 604">
                  <a:extLst>
                    <a:ext uri="{FF2B5EF4-FFF2-40B4-BE49-F238E27FC236}">
                      <a16:creationId xmlns:a16="http://schemas.microsoft.com/office/drawing/2014/main" id="{9D94124A-2E5B-4764-7701-736D6591ADEE}"/>
                    </a:ext>
                  </a:extLst>
                </p:cNvPr>
                <p:cNvSpPr/>
                <p:nvPr/>
              </p:nvSpPr>
              <p:spPr>
                <a:xfrm>
                  <a:off x="7207921" y="226007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876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06" name="Freeform: Shape 605">
                  <a:extLst>
                    <a:ext uri="{FF2B5EF4-FFF2-40B4-BE49-F238E27FC236}">
                      <a16:creationId xmlns:a16="http://schemas.microsoft.com/office/drawing/2014/main" id="{AD4E68CF-EACE-B701-05FE-E1E36F7F8B9B}"/>
                    </a:ext>
                  </a:extLst>
                </p:cNvPr>
                <p:cNvSpPr/>
                <p:nvPr/>
              </p:nvSpPr>
              <p:spPr>
                <a:xfrm>
                  <a:off x="7207921" y="226016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7757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07" name="Freeform: Shape 606">
                  <a:extLst>
                    <a:ext uri="{FF2B5EF4-FFF2-40B4-BE49-F238E27FC236}">
                      <a16:creationId xmlns:a16="http://schemas.microsoft.com/office/drawing/2014/main" id="{2A41F984-2206-0257-ED6E-480D7D317F7F}"/>
                    </a:ext>
                  </a:extLst>
                </p:cNvPr>
                <p:cNvSpPr/>
                <p:nvPr/>
              </p:nvSpPr>
              <p:spPr>
                <a:xfrm>
                  <a:off x="7207921" y="226026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76747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08" name="Freeform: Shape 607">
                  <a:extLst>
                    <a:ext uri="{FF2B5EF4-FFF2-40B4-BE49-F238E27FC236}">
                      <a16:creationId xmlns:a16="http://schemas.microsoft.com/office/drawing/2014/main" id="{F706B90A-11EC-360A-74A1-B34DBBA075A6}"/>
                    </a:ext>
                  </a:extLst>
                </p:cNvPr>
                <p:cNvSpPr/>
                <p:nvPr/>
              </p:nvSpPr>
              <p:spPr>
                <a:xfrm>
                  <a:off x="7207921" y="226033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573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09" name="Freeform: Shape 608">
                  <a:extLst>
                    <a:ext uri="{FF2B5EF4-FFF2-40B4-BE49-F238E27FC236}">
                      <a16:creationId xmlns:a16="http://schemas.microsoft.com/office/drawing/2014/main" id="{67201755-5997-5ED8-1B24-931E9AFB77E0}"/>
                    </a:ext>
                  </a:extLst>
                </p:cNvPr>
                <p:cNvSpPr/>
                <p:nvPr/>
              </p:nvSpPr>
              <p:spPr>
                <a:xfrm>
                  <a:off x="7207921" y="226042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4727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10" name="Freeform: Shape 609">
                  <a:extLst>
                    <a:ext uri="{FF2B5EF4-FFF2-40B4-BE49-F238E27FC236}">
                      <a16:creationId xmlns:a16="http://schemas.microsoft.com/office/drawing/2014/main" id="{8D7F1ECF-45FD-C909-5DEC-79AA01CFC60D}"/>
                    </a:ext>
                  </a:extLst>
                </p:cNvPr>
                <p:cNvSpPr/>
                <p:nvPr/>
              </p:nvSpPr>
              <p:spPr>
                <a:xfrm>
                  <a:off x="7207921" y="226051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3717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11" name="Freeform: Shape 610">
                  <a:extLst>
                    <a:ext uri="{FF2B5EF4-FFF2-40B4-BE49-F238E27FC236}">
                      <a16:creationId xmlns:a16="http://schemas.microsoft.com/office/drawing/2014/main" id="{3143B2DE-5811-4458-9921-2F346F20A6EF}"/>
                    </a:ext>
                  </a:extLst>
                </p:cNvPr>
                <p:cNvSpPr/>
                <p:nvPr/>
              </p:nvSpPr>
              <p:spPr>
                <a:xfrm>
                  <a:off x="7207921" y="226061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72707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12" name="Freeform: Shape 611">
                  <a:extLst>
                    <a:ext uri="{FF2B5EF4-FFF2-40B4-BE49-F238E27FC236}">
                      <a16:creationId xmlns:a16="http://schemas.microsoft.com/office/drawing/2014/main" id="{CA6361ED-CEBF-0F86-12B0-5C468C9A5E22}"/>
                    </a:ext>
                  </a:extLst>
                </p:cNvPr>
                <p:cNvSpPr/>
                <p:nvPr/>
              </p:nvSpPr>
              <p:spPr>
                <a:xfrm>
                  <a:off x="7207921" y="226068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16F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13" name="Freeform: Shape 612">
                  <a:extLst>
                    <a:ext uri="{FF2B5EF4-FFF2-40B4-BE49-F238E27FC236}">
                      <a16:creationId xmlns:a16="http://schemas.microsoft.com/office/drawing/2014/main" id="{56EE41CE-F6C3-F6D0-DADD-2A79B0B3C9C2}"/>
                    </a:ext>
                  </a:extLst>
                </p:cNvPr>
                <p:cNvSpPr/>
                <p:nvPr/>
              </p:nvSpPr>
              <p:spPr>
                <a:xfrm>
                  <a:off x="7207921" y="226077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06E6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14" name="Freeform: Shape 613">
                  <a:extLst>
                    <a:ext uri="{FF2B5EF4-FFF2-40B4-BE49-F238E27FC236}">
                      <a16:creationId xmlns:a16="http://schemas.microsoft.com/office/drawing/2014/main" id="{7D250036-FF0F-86FE-DE72-F97E9C508BB2}"/>
                    </a:ext>
                  </a:extLst>
                </p:cNvPr>
                <p:cNvSpPr/>
                <p:nvPr/>
              </p:nvSpPr>
              <p:spPr>
                <a:xfrm>
                  <a:off x="7207921" y="2260869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F6D6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15" name="Freeform: Shape 614">
                  <a:extLst>
                    <a:ext uri="{FF2B5EF4-FFF2-40B4-BE49-F238E27FC236}">
                      <a16:creationId xmlns:a16="http://schemas.microsoft.com/office/drawing/2014/main" id="{F1EE2AD0-0953-4E10-540C-6DE8B308DCA6}"/>
                    </a:ext>
                  </a:extLst>
                </p:cNvPr>
                <p:cNvSpPr/>
                <p:nvPr/>
              </p:nvSpPr>
              <p:spPr>
                <a:xfrm>
                  <a:off x="7207921" y="226096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E6C6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16" name="Freeform: Shape 615">
                  <a:extLst>
                    <a:ext uri="{FF2B5EF4-FFF2-40B4-BE49-F238E27FC236}">
                      <a16:creationId xmlns:a16="http://schemas.microsoft.com/office/drawing/2014/main" id="{5062C1C9-DF73-72BB-62D3-9D6BA379F7AF}"/>
                    </a:ext>
                  </a:extLst>
                </p:cNvPr>
                <p:cNvSpPr/>
                <p:nvPr/>
              </p:nvSpPr>
              <p:spPr>
                <a:xfrm>
                  <a:off x="7207921" y="226105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6D6B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17" name="Freeform: Shape 616">
                  <a:extLst>
                    <a:ext uri="{FF2B5EF4-FFF2-40B4-BE49-F238E27FC236}">
                      <a16:creationId xmlns:a16="http://schemas.microsoft.com/office/drawing/2014/main" id="{35AB7585-A21B-818A-D1BD-E59D3FE9F1C7}"/>
                    </a:ext>
                  </a:extLst>
                </p:cNvPr>
                <p:cNvSpPr/>
                <p:nvPr/>
              </p:nvSpPr>
              <p:spPr>
                <a:xfrm>
                  <a:off x="7207921" y="226112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C6A6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18" name="Freeform: Shape 617">
                  <a:extLst>
                    <a:ext uri="{FF2B5EF4-FFF2-40B4-BE49-F238E27FC236}">
                      <a16:creationId xmlns:a16="http://schemas.microsoft.com/office/drawing/2014/main" id="{ECBF1174-EC84-90A6-8057-5A33930F5CB8}"/>
                    </a:ext>
                  </a:extLst>
                </p:cNvPr>
                <p:cNvSpPr/>
                <p:nvPr/>
              </p:nvSpPr>
              <p:spPr>
                <a:xfrm>
                  <a:off x="7207921" y="226122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B696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19" name="Freeform: Shape 618">
                  <a:extLst>
                    <a:ext uri="{FF2B5EF4-FFF2-40B4-BE49-F238E27FC236}">
                      <a16:creationId xmlns:a16="http://schemas.microsoft.com/office/drawing/2014/main" id="{D7B8DC4C-BC8A-524E-DE3B-8830174460C6}"/>
                    </a:ext>
                  </a:extLst>
                </p:cNvPr>
                <p:cNvSpPr/>
                <p:nvPr/>
              </p:nvSpPr>
              <p:spPr>
                <a:xfrm>
                  <a:off x="7207921" y="2261313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A686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0" name="Freeform: Shape 619">
                  <a:extLst>
                    <a:ext uri="{FF2B5EF4-FFF2-40B4-BE49-F238E27FC236}">
                      <a16:creationId xmlns:a16="http://schemas.microsoft.com/office/drawing/2014/main" id="{66E74AFB-02E5-6DD4-37FA-0EE032DBB089}"/>
                    </a:ext>
                  </a:extLst>
                </p:cNvPr>
                <p:cNvSpPr/>
                <p:nvPr/>
              </p:nvSpPr>
              <p:spPr>
                <a:xfrm>
                  <a:off x="7207921" y="226140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69676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1" name="Freeform: Shape 620">
                  <a:extLst>
                    <a:ext uri="{FF2B5EF4-FFF2-40B4-BE49-F238E27FC236}">
                      <a16:creationId xmlns:a16="http://schemas.microsoft.com/office/drawing/2014/main" id="{345A35B9-C67E-4D3E-1799-8796B159A3EA}"/>
                    </a:ext>
                  </a:extLst>
                </p:cNvPr>
                <p:cNvSpPr/>
                <p:nvPr/>
              </p:nvSpPr>
              <p:spPr>
                <a:xfrm>
                  <a:off x="7207921" y="226147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866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2" name="Freeform: Shape 621">
                  <a:extLst>
                    <a:ext uri="{FF2B5EF4-FFF2-40B4-BE49-F238E27FC236}">
                      <a16:creationId xmlns:a16="http://schemas.microsoft.com/office/drawing/2014/main" id="{12A7CEE0-BF06-2726-A373-FC556E67BAAE}"/>
                    </a:ext>
                  </a:extLst>
                </p:cNvPr>
                <p:cNvSpPr/>
                <p:nvPr/>
              </p:nvSpPr>
              <p:spPr>
                <a:xfrm>
                  <a:off x="7207921" y="226157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7656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3" name="Freeform: Shape 622">
                  <a:extLst>
                    <a:ext uri="{FF2B5EF4-FFF2-40B4-BE49-F238E27FC236}">
                      <a16:creationId xmlns:a16="http://schemas.microsoft.com/office/drawing/2014/main" id="{61DA6B19-B9CB-22AD-EBD7-38B77E6EDE02}"/>
                    </a:ext>
                  </a:extLst>
                </p:cNvPr>
                <p:cNvSpPr/>
                <p:nvPr/>
              </p:nvSpPr>
              <p:spPr>
                <a:xfrm>
                  <a:off x="7207921" y="226166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6646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4" name="Freeform: Shape 623">
                  <a:extLst>
                    <a:ext uri="{FF2B5EF4-FFF2-40B4-BE49-F238E27FC236}">
                      <a16:creationId xmlns:a16="http://schemas.microsoft.com/office/drawing/2014/main" id="{1E9BD61B-A76B-7F1A-CA54-FBA867A8FD4C}"/>
                    </a:ext>
                  </a:extLst>
                </p:cNvPr>
                <p:cNvSpPr/>
                <p:nvPr/>
              </p:nvSpPr>
              <p:spPr>
                <a:xfrm>
                  <a:off x="7207921" y="2261758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6636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5" name="Freeform: Shape 624">
                  <a:extLst>
                    <a:ext uri="{FF2B5EF4-FFF2-40B4-BE49-F238E27FC236}">
                      <a16:creationId xmlns:a16="http://schemas.microsoft.com/office/drawing/2014/main" id="{BF3465A5-AC4A-B6B4-BC2B-12C7FE3302D6}"/>
                    </a:ext>
                  </a:extLst>
                </p:cNvPr>
                <p:cNvSpPr/>
                <p:nvPr/>
              </p:nvSpPr>
              <p:spPr>
                <a:xfrm>
                  <a:off x="7207921" y="226185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6562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6" name="Freeform: Shape 625">
                  <a:extLst>
                    <a:ext uri="{FF2B5EF4-FFF2-40B4-BE49-F238E27FC236}">
                      <a16:creationId xmlns:a16="http://schemas.microsoft.com/office/drawing/2014/main" id="{A0B0DD3A-68FF-AD6C-9620-CD077013194C}"/>
                    </a:ext>
                  </a:extLst>
                </p:cNvPr>
                <p:cNvSpPr/>
                <p:nvPr/>
              </p:nvSpPr>
              <p:spPr>
                <a:xfrm>
                  <a:off x="7207921" y="226192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4616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7" name="Freeform: Shape 626">
                  <a:extLst>
                    <a:ext uri="{FF2B5EF4-FFF2-40B4-BE49-F238E27FC236}">
                      <a16:creationId xmlns:a16="http://schemas.microsoft.com/office/drawing/2014/main" id="{56DA5CBB-0F7F-D65F-4544-441CCD359FC9}"/>
                    </a:ext>
                  </a:extLst>
                </p:cNvPr>
                <p:cNvSpPr/>
                <p:nvPr/>
              </p:nvSpPr>
              <p:spPr>
                <a:xfrm>
                  <a:off x="7207921" y="226201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3606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8" name="Freeform: Shape 627">
                  <a:extLst>
                    <a:ext uri="{FF2B5EF4-FFF2-40B4-BE49-F238E27FC236}">
                      <a16:creationId xmlns:a16="http://schemas.microsoft.com/office/drawing/2014/main" id="{3CBEDC2B-5F2D-AE32-576E-E61E24ED994B}"/>
                    </a:ext>
                  </a:extLst>
                </p:cNvPr>
                <p:cNvSpPr/>
                <p:nvPr/>
              </p:nvSpPr>
              <p:spPr>
                <a:xfrm>
                  <a:off x="7207921" y="226210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25F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29" name="Freeform: Shape 628">
                  <a:extLst>
                    <a:ext uri="{FF2B5EF4-FFF2-40B4-BE49-F238E27FC236}">
                      <a16:creationId xmlns:a16="http://schemas.microsoft.com/office/drawing/2014/main" id="{BA698B6D-27B2-E9BF-67AA-FDADDB1BD3F9}"/>
                    </a:ext>
                  </a:extLst>
                </p:cNvPr>
                <p:cNvSpPr/>
                <p:nvPr/>
              </p:nvSpPr>
              <p:spPr>
                <a:xfrm>
                  <a:off x="7207921" y="2262202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615E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0" name="Freeform: Shape 629">
                  <a:extLst>
                    <a:ext uri="{FF2B5EF4-FFF2-40B4-BE49-F238E27FC236}">
                      <a16:creationId xmlns:a16="http://schemas.microsoft.com/office/drawing/2014/main" id="{78669809-98BA-7958-B682-DD03A26C3256}"/>
                    </a:ext>
                  </a:extLst>
                </p:cNvPr>
                <p:cNvSpPr/>
                <p:nvPr/>
              </p:nvSpPr>
              <p:spPr>
                <a:xfrm>
                  <a:off x="7207921" y="226227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05D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1" name="Freeform: Shape 630">
                  <a:extLst>
                    <a:ext uri="{FF2B5EF4-FFF2-40B4-BE49-F238E27FC236}">
                      <a16:creationId xmlns:a16="http://schemas.microsoft.com/office/drawing/2014/main" id="{740BABF5-CD9B-AD62-31B9-DDB8E2DF19A3}"/>
                    </a:ext>
                  </a:extLst>
                </p:cNvPr>
                <p:cNvSpPr/>
                <p:nvPr/>
              </p:nvSpPr>
              <p:spPr>
                <a:xfrm>
                  <a:off x="7207921" y="226236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F5C5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2" name="Freeform: Shape 631">
                  <a:extLst>
                    <a:ext uri="{FF2B5EF4-FFF2-40B4-BE49-F238E27FC236}">
                      <a16:creationId xmlns:a16="http://schemas.microsoft.com/office/drawing/2014/main" id="{068137AF-ACD4-60D0-F85F-91068D29DC6B}"/>
                    </a:ext>
                  </a:extLst>
                </p:cNvPr>
                <p:cNvSpPr/>
                <p:nvPr/>
              </p:nvSpPr>
              <p:spPr>
                <a:xfrm>
                  <a:off x="7207921" y="226246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E5B5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3" name="Freeform: Shape 632">
                  <a:extLst>
                    <a:ext uri="{FF2B5EF4-FFF2-40B4-BE49-F238E27FC236}">
                      <a16:creationId xmlns:a16="http://schemas.microsoft.com/office/drawing/2014/main" id="{9A63BA25-FF3E-F81B-F6AB-E2424D4EE46F}"/>
                    </a:ext>
                  </a:extLst>
                </p:cNvPr>
                <p:cNvSpPr/>
                <p:nvPr/>
              </p:nvSpPr>
              <p:spPr>
                <a:xfrm>
                  <a:off x="7207921" y="226255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D5A5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4" name="Freeform: Shape 633">
                  <a:extLst>
                    <a:ext uri="{FF2B5EF4-FFF2-40B4-BE49-F238E27FC236}">
                      <a16:creationId xmlns:a16="http://schemas.microsoft.com/office/drawing/2014/main" id="{6C1C2D8B-CDF9-3020-8B1E-9F4BFCCBBF5A}"/>
                    </a:ext>
                  </a:extLst>
                </p:cNvPr>
                <p:cNvSpPr/>
                <p:nvPr/>
              </p:nvSpPr>
              <p:spPr>
                <a:xfrm>
                  <a:off x="7207921" y="226264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5C595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5" name="Freeform: Shape 634">
                  <a:extLst>
                    <a:ext uri="{FF2B5EF4-FFF2-40B4-BE49-F238E27FC236}">
                      <a16:creationId xmlns:a16="http://schemas.microsoft.com/office/drawing/2014/main" id="{13E79C43-F316-BD14-8199-C60068A0351B}"/>
                    </a:ext>
                  </a:extLst>
                </p:cNvPr>
                <p:cNvSpPr/>
                <p:nvPr/>
              </p:nvSpPr>
              <p:spPr>
                <a:xfrm>
                  <a:off x="7207921" y="226271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B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6" name="Freeform: Shape 635">
                  <a:extLst>
                    <a:ext uri="{FF2B5EF4-FFF2-40B4-BE49-F238E27FC236}">
                      <a16:creationId xmlns:a16="http://schemas.microsoft.com/office/drawing/2014/main" id="{5D7D65BF-79E6-FF61-2807-49BC76563231}"/>
                    </a:ext>
                  </a:extLst>
                </p:cNvPr>
                <p:cNvSpPr/>
                <p:nvPr/>
              </p:nvSpPr>
              <p:spPr>
                <a:xfrm>
                  <a:off x="7207921" y="226281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A575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7" name="Freeform: Shape 636">
                  <a:extLst>
                    <a:ext uri="{FF2B5EF4-FFF2-40B4-BE49-F238E27FC236}">
                      <a16:creationId xmlns:a16="http://schemas.microsoft.com/office/drawing/2014/main" id="{203F6BE6-88A4-5757-2E25-3FFED82A6CFF}"/>
                    </a:ext>
                  </a:extLst>
                </p:cNvPr>
                <p:cNvSpPr/>
                <p:nvPr/>
              </p:nvSpPr>
              <p:spPr>
                <a:xfrm>
                  <a:off x="7207921" y="226290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9565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8" name="Freeform: Shape 637">
                  <a:extLst>
                    <a:ext uri="{FF2B5EF4-FFF2-40B4-BE49-F238E27FC236}">
                      <a16:creationId xmlns:a16="http://schemas.microsoft.com/office/drawing/2014/main" id="{221B5C76-9D55-005E-0A3E-93740CEF19AA}"/>
                    </a:ext>
                  </a:extLst>
                </p:cNvPr>
                <p:cNvSpPr/>
                <p:nvPr/>
              </p:nvSpPr>
              <p:spPr>
                <a:xfrm>
                  <a:off x="7207921" y="226299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58555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39" name="Freeform: Shape 638">
                  <a:extLst>
                    <a:ext uri="{FF2B5EF4-FFF2-40B4-BE49-F238E27FC236}">
                      <a16:creationId xmlns:a16="http://schemas.microsoft.com/office/drawing/2014/main" id="{16A0340A-58B9-3080-6074-09493EC98608}"/>
                    </a:ext>
                  </a:extLst>
                </p:cNvPr>
                <p:cNvSpPr/>
                <p:nvPr/>
              </p:nvSpPr>
              <p:spPr>
                <a:xfrm>
                  <a:off x="7207921" y="226306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754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0" name="Freeform: Shape 639">
                  <a:extLst>
                    <a:ext uri="{FF2B5EF4-FFF2-40B4-BE49-F238E27FC236}">
                      <a16:creationId xmlns:a16="http://schemas.microsoft.com/office/drawing/2014/main" id="{237013A6-0550-1CE8-7B4F-94A4B8219E82}"/>
                    </a:ext>
                  </a:extLst>
                </p:cNvPr>
                <p:cNvSpPr/>
                <p:nvPr/>
              </p:nvSpPr>
              <p:spPr>
                <a:xfrm>
                  <a:off x="7207921" y="226316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6535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1" name="Freeform: Shape 640">
                  <a:extLst>
                    <a:ext uri="{FF2B5EF4-FFF2-40B4-BE49-F238E27FC236}">
                      <a16:creationId xmlns:a16="http://schemas.microsoft.com/office/drawing/2014/main" id="{C12869C6-B8D9-1CC7-1F73-E363D7E2F102}"/>
                    </a:ext>
                  </a:extLst>
                </p:cNvPr>
                <p:cNvSpPr/>
                <p:nvPr/>
              </p:nvSpPr>
              <p:spPr>
                <a:xfrm>
                  <a:off x="7207921" y="226325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5525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2" name="Freeform: Shape 641">
                  <a:extLst>
                    <a:ext uri="{FF2B5EF4-FFF2-40B4-BE49-F238E27FC236}">
                      <a16:creationId xmlns:a16="http://schemas.microsoft.com/office/drawing/2014/main" id="{2C140302-A7D2-535D-35A4-3517D2A166C6}"/>
                    </a:ext>
                  </a:extLst>
                </p:cNvPr>
                <p:cNvSpPr/>
                <p:nvPr/>
              </p:nvSpPr>
              <p:spPr>
                <a:xfrm>
                  <a:off x="7207921" y="2263349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4515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3" name="Freeform: Shape 642">
                  <a:extLst>
                    <a:ext uri="{FF2B5EF4-FFF2-40B4-BE49-F238E27FC236}">
                      <a16:creationId xmlns:a16="http://schemas.microsoft.com/office/drawing/2014/main" id="{B3D58AAB-8A10-7B24-FF12-7D4D0344EAF6}"/>
                    </a:ext>
                  </a:extLst>
                </p:cNvPr>
                <p:cNvSpPr/>
                <p:nvPr/>
              </p:nvSpPr>
              <p:spPr>
                <a:xfrm>
                  <a:off x="7207921" y="226344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54505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4" name="Freeform: Shape 643">
                  <a:extLst>
                    <a:ext uri="{FF2B5EF4-FFF2-40B4-BE49-F238E27FC236}">
                      <a16:creationId xmlns:a16="http://schemas.microsoft.com/office/drawing/2014/main" id="{382DBCCA-EDA5-C348-F2DC-3E7E4D6D9D0A}"/>
                    </a:ext>
                  </a:extLst>
                </p:cNvPr>
                <p:cNvSpPr/>
                <p:nvPr/>
              </p:nvSpPr>
              <p:spPr>
                <a:xfrm>
                  <a:off x="7207921" y="226351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3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5" name="Freeform: Shape 644">
                  <a:extLst>
                    <a:ext uri="{FF2B5EF4-FFF2-40B4-BE49-F238E27FC236}">
                      <a16:creationId xmlns:a16="http://schemas.microsoft.com/office/drawing/2014/main" id="{57BB1960-1416-8CE8-FEB5-3D276F5B3ABB}"/>
                    </a:ext>
                  </a:extLst>
                </p:cNvPr>
                <p:cNvSpPr/>
                <p:nvPr/>
              </p:nvSpPr>
              <p:spPr>
                <a:xfrm>
                  <a:off x="7207921" y="226360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24F4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6" name="Freeform: Shape 645">
                  <a:extLst>
                    <a:ext uri="{FF2B5EF4-FFF2-40B4-BE49-F238E27FC236}">
                      <a16:creationId xmlns:a16="http://schemas.microsoft.com/office/drawing/2014/main" id="{E0D2D29C-7415-6004-F29D-F340415EA448}"/>
                    </a:ext>
                  </a:extLst>
                </p:cNvPr>
                <p:cNvSpPr/>
                <p:nvPr/>
              </p:nvSpPr>
              <p:spPr>
                <a:xfrm>
                  <a:off x="7207921" y="226370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14E4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7" name="Freeform: Shape 646">
                  <a:extLst>
                    <a:ext uri="{FF2B5EF4-FFF2-40B4-BE49-F238E27FC236}">
                      <a16:creationId xmlns:a16="http://schemas.microsoft.com/office/drawing/2014/main" id="{CAD7CC1B-7469-1AFA-8F3A-987CA722C859}"/>
                    </a:ext>
                  </a:extLst>
                </p:cNvPr>
                <p:cNvSpPr/>
                <p:nvPr/>
              </p:nvSpPr>
              <p:spPr>
                <a:xfrm>
                  <a:off x="7207921" y="2263793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504D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8" name="Freeform: Shape 647">
                  <a:extLst>
                    <a:ext uri="{FF2B5EF4-FFF2-40B4-BE49-F238E27FC236}">
                      <a16:creationId xmlns:a16="http://schemas.microsoft.com/office/drawing/2014/main" id="{A9E42054-C24E-4AFA-27E5-D58A038713F8}"/>
                    </a:ext>
                  </a:extLst>
                </p:cNvPr>
                <p:cNvSpPr/>
                <p:nvPr/>
              </p:nvSpPr>
              <p:spPr>
                <a:xfrm>
                  <a:off x="7207921" y="226386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F4C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49" name="Freeform: Shape 648">
                  <a:extLst>
                    <a:ext uri="{FF2B5EF4-FFF2-40B4-BE49-F238E27FC236}">
                      <a16:creationId xmlns:a16="http://schemas.microsoft.com/office/drawing/2014/main" id="{F7056F88-E380-58C4-D8E7-8D39F8DE2E53}"/>
                    </a:ext>
                  </a:extLst>
                </p:cNvPr>
                <p:cNvSpPr/>
                <p:nvPr/>
              </p:nvSpPr>
              <p:spPr>
                <a:xfrm>
                  <a:off x="7207921" y="226395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E4B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0" name="Freeform: Shape 649">
                  <a:extLst>
                    <a:ext uri="{FF2B5EF4-FFF2-40B4-BE49-F238E27FC236}">
                      <a16:creationId xmlns:a16="http://schemas.microsoft.com/office/drawing/2014/main" id="{3E454D8E-89B1-FAFE-ECF0-3711F0C54A52}"/>
                    </a:ext>
                  </a:extLst>
                </p:cNvPr>
                <p:cNvSpPr/>
                <p:nvPr/>
              </p:nvSpPr>
              <p:spPr>
                <a:xfrm>
                  <a:off x="7207921" y="226405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D4A4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1" name="Freeform: Shape 650">
                  <a:extLst>
                    <a:ext uri="{FF2B5EF4-FFF2-40B4-BE49-F238E27FC236}">
                      <a16:creationId xmlns:a16="http://schemas.microsoft.com/office/drawing/2014/main" id="{D712C633-F82C-018F-B14E-8A369CCF1C66}"/>
                    </a:ext>
                  </a:extLst>
                </p:cNvPr>
                <p:cNvSpPr/>
                <p:nvPr/>
              </p:nvSpPr>
              <p:spPr>
                <a:xfrm>
                  <a:off x="7207921" y="226414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C494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2" name="Freeform: Shape 651">
                  <a:extLst>
                    <a:ext uri="{FF2B5EF4-FFF2-40B4-BE49-F238E27FC236}">
                      <a16:creationId xmlns:a16="http://schemas.microsoft.com/office/drawing/2014/main" id="{636ACAFA-DDA7-B3EB-E701-957E66E2418C}"/>
                    </a:ext>
                  </a:extLst>
                </p:cNvPr>
                <p:cNvSpPr/>
                <p:nvPr/>
              </p:nvSpPr>
              <p:spPr>
                <a:xfrm>
                  <a:off x="7207921" y="2264238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4B484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3" name="Freeform: Shape 652">
                  <a:extLst>
                    <a:ext uri="{FF2B5EF4-FFF2-40B4-BE49-F238E27FC236}">
                      <a16:creationId xmlns:a16="http://schemas.microsoft.com/office/drawing/2014/main" id="{A764A4FB-BB33-547B-1C6E-D44A4DBBC498}"/>
                    </a:ext>
                  </a:extLst>
                </p:cNvPr>
                <p:cNvSpPr/>
                <p:nvPr/>
              </p:nvSpPr>
              <p:spPr>
                <a:xfrm>
                  <a:off x="7207921" y="226430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A474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4" name="Freeform: Shape 653">
                  <a:extLst>
                    <a:ext uri="{FF2B5EF4-FFF2-40B4-BE49-F238E27FC236}">
                      <a16:creationId xmlns:a16="http://schemas.microsoft.com/office/drawing/2014/main" id="{779491A6-DF42-A8B4-0AD2-209EBB042799}"/>
                    </a:ext>
                  </a:extLst>
                </p:cNvPr>
                <p:cNvSpPr/>
                <p:nvPr/>
              </p:nvSpPr>
              <p:spPr>
                <a:xfrm>
                  <a:off x="7207921" y="226440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A46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5" name="Freeform: Shape 654">
                  <a:extLst>
                    <a:ext uri="{FF2B5EF4-FFF2-40B4-BE49-F238E27FC236}">
                      <a16:creationId xmlns:a16="http://schemas.microsoft.com/office/drawing/2014/main" id="{862502D3-35AE-88A4-8D3C-84D6B9FE19D2}"/>
                    </a:ext>
                  </a:extLst>
                </p:cNvPr>
                <p:cNvSpPr/>
                <p:nvPr/>
              </p:nvSpPr>
              <p:spPr>
                <a:xfrm>
                  <a:off x="7207921" y="226449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9454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6" name="Freeform: Shape 655">
                  <a:extLst>
                    <a:ext uri="{FF2B5EF4-FFF2-40B4-BE49-F238E27FC236}">
                      <a16:creationId xmlns:a16="http://schemas.microsoft.com/office/drawing/2014/main" id="{F5754063-9EF8-02CA-1252-5D42F8C53B6B}"/>
                    </a:ext>
                  </a:extLst>
                </p:cNvPr>
                <p:cNvSpPr/>
                <p:nvPr/>
              </p:nvSpPr>
              <p:spPr>
                <a:xfrm>
                  <a:off x="7207921" y="226458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48444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7" name="Freeform: Shape 656">
                  <a:extLst>
                    <a:ext uri="{FF2B5EF4-FFF2-40B4-BE49-F238E27FC236}">
                      <a16:creationId xmlns:a16="http://schemas.microsoft.com/office/drawing/2014/main" id="{D7C7B089-2B23-06DD-2FE8-27E6E44852E3}"/>
                    </a:ext>
                  </a:extLst>
                </p:cNvPr>
                <p:cNvSpPr/>
                <p:nvPr/>
              </p:nvSpPr>
              <p:spPr>
                <a:xfrm>
                  <a:off x="7207921" y="226465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744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8" name="Freeform: Shape 657">
                  <a:extLst>
                    <a:ext uri="{FF2B5EF4-FFF2-40B4-BE49-F238E27FC236}">
                      <a16:creationId xmlns:a16="http://schemas.microsoft.com/office/drawing/2014/main" id="{A94B26E0-670C-503D-3C0A-6F3B25637A5E}"/>
                    </a:ext>
                  </a:extLst>
                </p:cNvPr>
                <p:cNvSpPr/>
                <p:nvPr/>
              </p:nvSpPr>
              <p:spPr>
                <a:xfrm>
                  <a:off x="7207921" y="226475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643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59" name="Freeform: Shape 658">
                  <a:extLst>
                    <a:ext uri="{FF2B5EF4-FFF2-40B4-BE49-F238E27FC236}">
                      <a16:creationId xmlns:a16="http://schemas.microsoft.com/office/drawing/2014/main" id="{6AEF5871-CA7C-9B48-1457-5558004DF43C}"/>
                    </a:ext>
                  </a:extLst>
                </p:cNvPr>
                <p:cNvSpPr/>
                <p:nvPr/>
              </p:nvSpPr>
              <p:spPr>
                <a:xfrm>
                  <a:off x="7207921" y="226484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5424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0" name="Freeform: Shape 659">
                  <a:extLst>
                    <a:ext uri="{FF2B5EF4-FFF2-40B4-BE49-F238E27FC236}">
                      <a16:creationId xmlns:a16="http://schemas.microsoft.com/office/drawing/2014/main" id="{EE7D6888-69A7-6797-F490-098480BAFEEF}"/>
                    </a:ext>
                  </a:extLst>
                </p:cNvPr>
                <p:cNvSpPr/>
                <p:nvPr/>
              </p:nvSpPr>
              <p:spPr>
                <a:xfrm>
                  <a:off x="7207921" y="226493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4441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1" name="Freeform: Shape 660">
                  <a:extLst>
                    <a:ext uri="{FF2B5EF4-FFF2-40B4-BE49-F238E27FC236}">
                      <a16:creationId xmlns:a16="http://schemas.microsoft.com/office/drawing/2014/main" id="{2861D9C0-E373-8443-5A57-C2756B38DB6B}"/>
                    </a:ext>
                  </a:extLst>
                </p:cNvPr>
                <p:cNvSpPr/>
                <p:nvPr/>
              </p:nvSpPr>
              <p:spPr>
                <a:xfrm>
                  <a:off x="7207921" y="226501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3404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2" name="Freeform: Shape 661">
                  <a:extLst>
                    <a:ext uri="{FF2B5EF4-FFF2-40B4-BE49-F238E27FC236}">
                      <a16:creationId xmlns:a16="http://schemas.microsoft.com/office/drawing/2014/main" id="{1DE8736D-2456-8C40-246E-F45B8A1432A0}"/>
                    </a:ext>
                  </a:extLst>
                </p:cNvPr>
                <p:cNvSpPr/>
                <p:nvPr/>
              </p:nvSpPr>
              <p:spPr>
                <a:xfrm>
                  <a:off x="7207921" y="226510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33F4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3" name="Freeform: Shape 662">
                  <a:extLst>
                    <a:ext uri="{FF2B5EF4-FFF2-40B4-BE49-F238E27FC236}">
                      <a16:creationId xmlns:a16="http://schemas.microsoft.com/office/drawing/2014/main" id="{D5FC328B-97FC-C357-CE62-B514E29F74EE}"/>
                    </a:ext>
                  </a:extLst>
                </p:cNvPr>
                <p:cNvSpPr/>
                <p:nvPr/>
              </p:nvSpPr>
              <p:spPr>
                <a:xfrm>
                  <a:off x="7207921" y="226519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23E3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4" name="Freeform: Shape 663">
                  <a:extLst>
                    <a:ext uri="{FF2B5EF4-FFF2-40B4-BE49-F238E27FC236}">
                      <a16:creationId xmlns:a16="http://schemas.microsoft.com/office/drawing/2014/main" id="{C26C7FE2-6B63-4206-0793-C34023ABF0AC}"/>
                    </a:ext>
                  </a:extLst>
                </p:cNvPr>
                <p:cNvSpPr/>
                <p:nvPr/>
              </p:nvSpPr>
              <p:spPr>
                <a:xfrm>
                  <a:off x="7207921" y="226529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13D3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5" name="Freeform: Shape 664">
                  <a:extLst>
                    <a:ext uri="{FF2B5EF4-FFF2-40B4-BE49-F238E27FC236}">
                      <a16:creationId xmlns:a16="http://schemas.microsoft.com/office/drawing/2014/main" id="{C40C9225-EE6E-9719-FE50-7471B9FB6AA8}"/>
                    </a:ext>
                  </a:extLst>
                </p:cNvPr>
                <p:cNvSpPr/>
                <p:nvPr/>
              </p:nvSpPr>
              <p:spPr>
                <a:xfrm>
                  <a:off x="7207921" y="226538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403D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6" name="Freeform: Shape 665">
                  <a:extLst>
                    <a:ext uri="{FF2B5EF4-FFF2-40B4-BE49-F238E27FC236}">
                      <a16:creationId xmlns:a16="http://schemas.microsoft.com/office/drawing/2014/main" id="{0DA6A593-C967-7EAA-B819-1041AA5AA1C6}"/>
                    </a:ext>
                  </a:extLst>
                </p:cNvPr>
                <p:cNvSpPr/>
                <p:nvPr/>
              </p:nvSpPr>
              <p:spPr>
                <a:xfrm>
                  <a:off x="7207921" y="226545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F3C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7" name="Freeform: Shape 666">
                  <a:extLst>
                    <a:ext uri="{FF2B5EF4-FFF2-40B4-BE49-F238E27FC236}">
                      <a16:creationId xmlns:a16="http://schemas.microsoft.com/office/drawing/2014/main" id="{0B0BB3FD-F6B1-433E-29F5-9F25BD4B7E98}"/>
                    </a:ext>
                  </a:extLst>
                </p:cNvPr>
                <p:cNvSpPr/>
                <p:nvPr/>
              </p:nvSpPr>
              <p:spPr>
                <a:xfrm>
                  <a:off x="7207921" y="226554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E3B3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8" name="Freeform: Shape 667">
                  <a:extLst>
                    <a:ext uri="{FF2B5EF4-FFF2-40B4-BE49-F238E27FC236}">
                      <a16:creationId xmlns:a16="http://schemas.microsoft.com/office/drawing/2014/main" id="{BCC2EFE6-A56B-9162-069A-590A4BE080AC}"/>
                    </a:ext>
                  </a:extLst>
                </p:cNvPr>
                <p:cNvSpPr/>
                <p:nvPr/>
              </p:nvSpPr>
              <p:spPr>
                <a:xfrm>
                  <a:off x="7207921" y="226564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E3A3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69" name="Freeform: Shape 668">
                  <a:extLst>
                    <a:ext uri="{FF2B5EF4-FFF2-40B4-BE49-F238E27FC236}">
                      <a16:creationId xmlns:a16="http://schemas.microsoft.com/office/drawing/2014/main" id="{7D838495-B82F-A9B2-E31C-0D6C90AB1FC8}"/>
                    </a:ext>
                  </a:extLst>
                </p:cNvPr>
                <p:cNvSpPr/>
                <p:nvPr/>
              </p:nvSpPr>
              <p:spPr>
                <a:xfrm>
                  <a:off x="7207921" y="226573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3D393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0" name="Freeform: Shape 669">
                  <a:extLst>
                    <a:ext uri="{FF2B5EF4-FFF2-40B4-BE49-F238E27FC236}">
                      <a16:creationId xmlns:a16="http://schemas.microsoft.com/office/drawing/2014/main" id="{C909ECB5-555F-27B2-D135-A34D0F68C08D}"/>
                    </a:ext>
                  </a:extLst>
                </p:cNvPr>
                <p:cNvSpPr/>
                <p:nvPr/>
              </p:nvSpPr>
              <p:spPr>
                <a:xfrm>
                  <a:off x="7207921" y="226580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C383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1" name="Freeform: Shape 670">
                  <a:extLst>
                    <a:ext uri="{FF2B5EF4-FFF2-40B4-BE49-F238E27FC236}">
                      <a16:creationId xmlns:a16="http://schemas.microsoft.com/office/drawing/2014/main" id="{7DA154B6-A7EF-3E52-37F2-FCD7CFAA2B80}"/>
                    </a:ext>
                  </a:extLst>
                </p:cNvPr>
                <p:cNvSpPr/>
                <p:nvPr/>
              </p:nvSpPr>
              <p:spPr>
                <a:xfrm>
                  <a:off x="7207921" y="226589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B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2" name="Freeform: Shape 671">
                  <a:extLst>
                    <a:ext uri="{FF2B5EF4-FFF2-40B4-BE49-F238E27FC236}">
                      <a16:creationId xmlns:a16="http://schemas.microsoft.com/office/drawing/2014/main" id="{4CAA3750-0018-5297-28A9-646730D6C181}"/>
                    </a:ext>
                  </a:extLst>
                </p:cNvPr>
                <p:cNvSpPr/>
                <p:nvPr/>
              </p:nvSpPr>
              <p:spPr>
                <a:xfrm>
                  <a:off x="7207921" y="226599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A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3" name="Freeform: Shape 672">
                  <a:extLst>
                    <a:ext uri="{FF2B5EF4-FFF2-40B4-BE49-F238E27FC236}">
                      <a16:creationId xmlns:a16="http://schemas.microsoft.com/office/drawing/2014/main" id="{CDC6DB44-E561-8CD4-AB6F-A9D502BCD281}"/>
                    </a:ext>
                  </a:extLst>
                </p:cNvPr>
                <p:cNvSpPr/>
                <p:nvPr/>
              </p:nvSpPr>
              <p:spPr>
                <a:xfrm>
                  <a:off x="7207921" y="226608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9363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4" name="Freeform: Shape 673">
                  <a:extLst>
                    <a:ext uri="{FF2B5EF4-FFF2-40B4-BE49-F238E27FC236}">
                      <a16:creationId xmlns:a16="http://schemas.microsoft.com/office/drawing/2014/main" id="{67D9335B-4B02-7150-CC35-D071F9D4B7AD}"/>
                    </a:ext>
                  </a:extLst>
                </p:cNvPr>
                <p:cNvSpPr/>
                <p:nvPr/>
              </p:nvSpPr>
              <p:spPr>
                <a:xfrm>
                  <a:off x="7207921" y="226617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39353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5" name="Freeform: Shape 674">
                  <a:extLst>
                    <a:ext uri="{FF2B5EF4-FFF2-40B4-BE49-F238E27FC236}">
                      <a16:creationId xmlns:a16="http://schemas.microsoft.com/office/drawing/2014/main" id="{4D0B8199-E899-E08D-581A-C2E6AC54D4C9}"/>
                    </a:ext>
                  </a:extLst>
                </p:cNvPr>
                <p:cNvSpPr/>
                <p:nvPr/>
              </p:nvSpPr>
              <p:spPr>
                <a:xfrm>
                  <a:off x="7207921" y="226624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8343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6" name="Freeform: Shape 675">
                  <a:extLst>
                    <a:ext uri="{FF2B5EF4-FFF2-40B4-BE49-F238E27FC236}">
                      <a16:creationId xmlns:a16="http://schemas.microsoft.com/office/drawing/2014/main" id="{82E8EA47-A0B3-2EB0-2E98-CE82307B6776}"/>
                    </a:ext>
                  </a:extLst>
                </p:cNvPr>
                <p:cNvSpPr/>
                <p:nvPr/>
              </p:nvSpPr>
              <p:spPr>
                <a:xfrm>
                  <a:off x="7207921" y="226634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7333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7" name="Freeform: Shape 676">
                  <a:extLst>
                    <a:ext uri="{FF2B5EF4-FFF2-40B4-BE49-F238E27FC236}">
                      <a16:creationId xmlns:a16="http://schemas.microsoft.com/office/drawing/2014/main" id="{E3F1B132-A869-F6C9-B7AB-9BE9D7E3E6AB}"/>
                    </a:ext>
                  </a:extLst>
                </p:cNvPr>
                <p:cNvSpPr/>
                <p:nvPr/>
              </p:nvSpPr>
              <p:spPr>
                <a:xfrm>
                  <a:off x="7207921" y="2266437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633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8" name="Freeform: Shape 677">
                  <a:extLst>
                    <a:ext uri="{FF2B5EF4-FFF2-40B4-BE49-F238E27FC236}">
                      <a16:creationId xmlns:a16="http://schemas.microsoft.com/office/drawing/2014/main" id="{D0E98FDC-5CFF-35E1-3792-68B9F8E90E41}"/>
                    </a:ext>
                  </a:extLst>
                </p:cNvPr>
                <p:cNvSpPr/>
                <p:nvPr/>
              </p:nvSpPr>
              <p:spPr>
                <a:xfrm>
                  <a:off x="7207921" y="226653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3532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79" name="Freeform: Shape 678">
                  <a:extLst>
                    <a:ext uri="{FF2B5EF4-FFF2-40B4-BE49-F238E27FC236}">
                      <a16:creationId xmlns:a16="http://schemas.microsoft.com/office/drawing/2014/main" id="{463FFEBE-9873-0888-A7B5-065B4FE69FAB}"/>
                    </a:ext>
                  </a:extLst>
                </p:cNvPr>
                <p:cNvSpPr/>
                <p:nvPr/>
              </p:nvSpPr>
              <p:spPr>
                <a:xfrm>
                  <a:off x="7207921" y="226660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5313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0" name="Freeform: Shape 679">
                  <a:extLst>
                    <a:ext uri="{FF2B5EF4-FFF2-40B4-BE49-F238E27FC236}">
                      <a16:creationId xmlns:a16="http://schemas.microsoft.com/office/drawing/2014/main" id="{8F673732-3CCC-15F1-1EE4-F34A0F45939D}"/>
                    </a:ext>
                  </a:extLst>
                </p:cNvPr>
                <p:cNvSpPr/>
                <p:nvPr/>
              </p:nvSpPr>
              <p:spPr>
                <a:xfrm>
                  <a:off x="7207921" y="226669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4303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1" name="Freeform: Shape 680">
                  <a:extLst>
                    <a:ext uri="{FF2B5EF4-FFF2-40B4-BE49-F238E27FC236}">
                      <a16:creationId xmlns:a16="http://schemas.microsoft.com/office/drawing/2014/main" id="{53F6F3C8-63C3-7146-A0F4-A1252D39357F}"/>
                    </a:ext>
                  </a:extLst>
                </p:cNvPr>
                <p:cNvSpPr/>
                <p:nvPr/>
              </p:nvSpPr>
              <p:spPr>
                <a:xfrm>
                  <a:off x="7207921" y="226678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3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2" name="Freeform: Shape 681">
                  <a:extLst>
                    <a:ext uri="{FF2B5EF4-FFF2-40B4-BE49-F238E27FC236}">
                      <a16:creationId xmlns:a16="http://schemas.microsoft.com/office/drawing/2014/main" id="{F343B665-2EEB-6E94-07F4-D472B75F440C}"/>
                    </a:ext>
                  </a:extLst>
                </p:cNvPr>
                <p:cNvSpPr/>
                <p:nvPr/>
              </p:nvSpPr>
              <p:spPr>
                <a:xfrm>
                  <a:off x="7207921" y="2266881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2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3" name="Freeform: Shape 682">
                  <a:extLst>
                    <a:ext uri="{FF2B5EF4-FFF2-40B4-BE49-F238E27FC236}">
                      <a16:creationId xmlns:a16="http://schemas.microsoft.com/office/drawing/2014/main" id="{A0610DAC-AC34-DE3D-6203-D54780BC35DD}"/>
                    </a:ext>
                  </a:extLst>
                </p:cNvPr>
                <p:cNvSpPr/>
                <p:nvPr/>
              </p:nvSpPr>
              <p:spPr>
                <a:xfrm>
                  <a:off x="7207921" y="226697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322E2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4" name="Freeform: Shape 683">
                  <a:extLst>
                    <a:ext uri="{FF2B5EF4-FFF2-40B4-BE49-F238E27FC236}">
                      <a16:creationId xmlns:a16="http://schemas.microsoft.com/office/drawing/2014/main" id="{4E06D0F5-9D49-5DF1-32D2-FFAADB096CBB}"/>
                    </a:ext>
                  </a:extLst>
                </p:cNvPr>
                <p:cNvSpPr/>
                <p:nvPr/>
              </p:nvSpPr>
              <p:spPr>
                <a:xfrm>
                  <a:off x="7207921" y="226704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12D2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5" name="Freeform: Shape 684">
                  <a:extLst>
                    <a:ext uri="{FF2B5EF4-FFF2-40B4-BE49-F238E27FC236}">
                      <a16:creationId xmlns:a16="http://schemas.microsoft.com/office/drawing/2014/main" id="{1CE577A9-AE08-C897-6EE0-E56AD1318163}"/>
                    </a:ext>
                  </a:extLst>
                </p:cNvPr>
                <p:cNvSpPr/>
                <p:nvPr/>
              </p:nvSpPr>
              <p:spPr>
                <a:xfrm>
                  <a:off x="7207921" y="226713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02C2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6" name="Freeform: Shape 685">
                  <a:extLst>
                    <a:ext uri="{FF2B5EF4-FFF2-40B4-BE49-F238E27FC236}">
                      <a16:creationId xmlns:a16="http://schemas.microsoft.com/office/drawing/2014/main" id="{951B4113-85A6-8876-1E05-D363FE996024}"/>
                    </a:ext>
                  </a:extLst>
                </p:cNvPr>
                <p:cNvSpPr/>
                <p:nvPr/>
              </p:nvSpPr>
              <p:spPr>
                <a:xfrm>
                  <a:off x="7207921" y="226723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F2C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7" name="Freeform: Shape 686">
                  <a:extLst>
                    <a:ext uri="{FF2B5EF4-FFF2-40B4-BE49-F238E27FC236}">
                      <a16:creationId xmlns:a16="http://schemas.microsoft.com/office/drawing/2014/main" id="{A9A035B7-B47C-29E5-B7E4-93E8A98CAEA0}"/>
                    </a:ext>
                  </a:extLst>
                </p:cNvPr>
                <p:cNvSpPr/>
                <p:nvPr/>
              </p:nvSpPr>
              <p:spPr>
                <a:xfrm>
                  <a:off x="7207921" y="226732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2F2B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8" name="Freeform: Shape 687">
                  <a:extLst>
                    <a:ext uri="{FF2B5EF4-FFF2-40B4-BE49-F238E27FC236}">
                      <a16:creationId xmlns:a16="http://schemas.microsoft.com/office/drawing/2014/main" id="{83B5BBE8-C987-D432-6348-2EAE26AF77A6}"/>
                    </a:ext>
                  </a:extLst>
                </p:cNvPr>
                <p:cNvSpPr/>
                <p:nvPr/>
              </p:nvSpPr>
              <p:spPr>
                <a:xfrm>
                  <a:off x="7207921" y="226739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E2A2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89" name="Freeform: Shape 688">
                  <a:extLst>
                    <a:ext uri="{FF2B5EF4-FFF2-40B4-BE49-F238E27FC236}">
                      <a16:creationId xmlns:a16="http://schemas.microsoft.com/office/drawing/2014/main" id="{C07864FD-3958-024F-1321-4B5F8A231B68}"/>
                    </a:ext>
                  </a:extLst>
                </p:cNvPr>
                <p:cNvSpPr/>
                <p:nvPr/>
              </p:nvSpPr>
              <p:spPr>
                <a:xfrm>
                  <a:off x="7207921" y="226748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D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0" name="Freeform: Shape 689">
                  <a:extLst>
                    <a:ext uri="{FF2B5EF4-FFF2-40B4-BE49-F238E27FC236}">
                      <a16:creationId xmlns:a16="http://schemas.microsoft.com/office/drawing/2014/main" id="{2D8C779F-F191-DC0F-F4F2-D00FD6E1C7CE}"/>
                    </a:ext>
                  </a:extLst>
                </p:cNvPr>
                <p:cNvSpPr/>
                <p:nvPr/>
              </p:nvSpPr>
              <p:spPr>
                <a:xfrm>
                  <a:off x="7207921" y="226758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C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1" name="Freeform: Shape 690">
                  <a:extLst>
                    <a:ext uri="{FF2B5EF4-FFF2-40B4-BE49-F238E27FC236}">
                      <a16:creationId xmlns:a16="http://schemas.microsoft.com/office/drawing/2014/main" id="{00D45BF6-3716-89CE-0CB9-9A3D9F4FF743}"/>
                    </a:ext>
                  </a:extLst>
                </p:cNvPr>
                <p:cNvSpPr/>
                <p:nvPr/>
              </p:nvSpPr>
              <p:spPr>
                <a:xfrm>
                  <a:off x="7207921" y="226767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C282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2" name="Freeform: Shape 691">
                  <a:extLst>
                    <a:ext uri="{FF2B5EF4-FFF2-40B4-BE49-F238E27FC236}">
                      <a16:creationId xmlns:a16="http://schemas.microsoft.com/office/drawing/2014/main" id="{FC276955-AD90-6BA1-151B-2D809FC629A7}"/>
                    </a:ext>
                  </a:extLst>
                </p:cNvPr>
                <p:cNvSpPr/>
                <p:nvPr/>
              </p:nvSpPr>
              <p:spPr>
                <a:xfrm>
                  <a:off x="7207921" y="226777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2B272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3" name="Freeform: Shape 692">
                  <a:extLst>
                    <a:ext uri="{FF2B5EF4-FFF2-40B4-BE49-F238E27FC236}">
                      <a16:creationId xmlns:a16="http://schemas.microsoft.com/office/drawing/2014/main" id="{67F1CD4B-B360-EC41-DC80-2BD83DB1A33A}"/>
                    </a:ext>
                  </a:extLst>
                </p:cNvPr>
                <p:cNvSpPr/>
                <p:nvPr/>
              </p:nvSpPr>
              <p:spPr>
                <a:xfrm>
                  <a:off x="7207921" y="226784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4" name="Freeform: Shape 693">
                  <a:extLst>
                    <a:ext uri="{FF2B5EF4-FFF2-40B4-BE49-F238E27FC236}">
                      <a16:creationId xmlns:a16="http://schemas.microsoft.com/office/drawing/2014/main" id="{52793EA4-FFBC-C3F4-3CFB-87F67EC79E02}"/>
                    </a:ext>
                  </a:extLst>
                </p:cNvPr>
                <p:cNvSpPr/>
                <p:nvPr/>
              </p:nvSpPr>
              <p:spPr>
                <a:xfrm>
                  <a:off x="7207921" y="226793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5" name="Freeform: Shape 694">
                  <a:extLst>
                    <a:ext uri="{FF2B5EF4-FFF2-40B4-BE49-F238E27FC236}">
                      <a16:creationId xmlns:a16="http://schemas.microsoft.com/office/drawing/2014/main" id="{E64B563E-A8E8-8BAC-B86B-FABE7F708BE3}"/>
                    </a:ext>
                  </a:extLst>
                </p:cNvPr>
                <p:cNvSpPr/>
                <p:nvPr/>
              </p:nvSpPr>
              <p:spPr>
                <a:xfrm>
                  <a:off x="7207921" y="2268027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9252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6" name="Freeform: Shape 695">
                  <a:extLst>
                    <a:ext uri="{FF2B5EF4-FFF2-40B4-BE49-F238E27FC236}">
                      <a16:creationId xmlns:a16="http://schemas.microsoft.com/office/drawing/2014/main" id="{5EA14B88-74A5-F662-7EA4-F4506334D995}"/>
                    </a:ext>
                  </a:extLst>
                </p:cNvPr>
                <p:cNvSpPr/>
                <p:nvPr/>
              </p:nvSpPr>
              <p:spPr>
                <a:xfrm>
                  <a:off x="7207921" y="226812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7" name="Freeform: Shape 696">
                  <a:extLst>
                    <a:ext uri="{FF2B5EF4-FFF2-40B4-BE49-F238E27FC236}">
                      <a16:creationId xmlns:a16="http://schemas.microsoft.com/office/drawing/2014/main" id="{3ACBE195-DD6B-E9D3-FAB9-D371060A694F}"/>
                    </a:ext>
                  </a:extLst>
                </p:cNvPr>
                <p:cNvSpPr/>
                <p:nvPr/>
              </p:nvSpPr>
              <p:spPr>
                <a:xfrm>
                  <a:off x="7207921" y="226819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8" name="Freeform: Shape 697">
                  <a:extLst>
                    <a:ext uri="{FF2B5EF4-FFF2-40B4-BE49-F238E27FC236}">
                      <a16:creationId xmlns:a16="http://schemas.microsoft.com/office/drawing/2014/main" id="{575FA183-2783-1F88-B9D8-E82E02493CB3}"/>
                    </a:ext>
                  </a:extLst>
                </p:cNvPr>
                <p:cNvSpPr/>
                <p:nvPr/>
              </p:nvSpPr>
              <p:spPr>
                <a:xfrm>
                  <a:off x="7207921" y="226828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699" name="Freeform: Shape 698">
                  <a:extLst>
                    <a:ext uri="{FF2B5EF4-FFF2-40B4-BE49-F238E27FC236}">
                      <a16:creationId xmlns:a16="http://schemas.microsoft.com/office/drawing/2014/main" id="{680086FE-BD4B-1E6E-E097-8913F06B58B4}"/>
                    </a:ext>
                  </a:extLst>
                </p:cNvPr>
                <p:cNvSpPr/>
                <p:nvPr/>
              </p:nvSpPr>
              <p:spPr>
                <a:xfrm>
                  <a:off x="7207921" y="226837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00" name="Freeform: Shape 699">
                  <a:extLst>
                    <a:ext uri="{FF2B5EF4-FFF2-40B4-BE49-F238E27FC236}">
                      <a16:creationId xmlns:a16="http://schemas.microsoft.com/office/drawing/2014/main" id="{D972020E-4C78-FFED-FE04-032B33467759}"/>
                    </a:ext>
                  </a:extLst>
                </p:cNvPr>
                <p:cNvSpPr/>
                <p:nvPr/>
              </p:nvSpPr>
              <p:spPr>
                <a:xfrm>
                  <a:off x="7207921" y="2268472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6222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01" name="Freeform: Shape 700">
                  <a:extLst>
                    <a:ext uri="{FF2B5EF4-FFF2-40B4-BE49-F238E27FC236}">
                      <a16:creationId xmlns:a16="http://schemas.microsoft.com/office/drawing/2014/main" id="{0CE21024-E043-483F-94F4-487F3450AFE7}"/>
                    </a:ext>
                  </a:extLst>
                </p:cNvPr>
                <p:cNvSpPr/>
                <p:nvPr/>
              </p:nvSpPr>
              <p:spPr>
                <a:xfrm>
                  <a:off x="7207921" y="226856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02" name="Freeform: Shape 701">
                  <a:extLst>
                    <a:ext uri="{FF2B5EF4-FFF2-40B4-BE49-F238E27FC236}">
                      <a16:creationId xmlns:a16="http://schemas.microsoft.com/office/drawing/2014/main" id="{33698596-680F-51AE-4262-28B10ABF7E42}"/>
                    </a:ext>
                  </a:extLst>
                </p:cNvPr>
                <p:cNvSpPr/>
                <p:nvPr/>
              </p:nvSpPr>
              <p:spPr>
                <a:xfrm>
                  <a:off x="7207921" y="226863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03" name="Freeform: Shape 702">
                  <a:extLst>
                    <a:ext uri="{FF2B5EF4-FFF2-40B4-BE49-F238E27FC236}">
                      <a16:creationId xmlns:a16="http://schemas.microsoft.com/office/drawing/2014/main" id="{375573E3-381C-63EC-4CD9-A68FEDCA3E9E}"/>
                    </a:ext>
                  </a:extLst>
                </p:cNvPr>
                <p:cNvSpPr/>
                <p:nvPr/>
              </p:nvSpPr>
              <p:spPr>
                <a:xfrm>
                  <a:off x="7207921" y="226872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04" name="Freeform: Shape 703">
                  <a:extLst>
                    <a:ext uri="{FF2B5EF4-FFF2-40B4-BE49-F238E27FC236}">
                      <a16:creationId xmlns:a16="http://schemas.microsoft.com/office/drawing/2014/main" id="{9BFF2253-9ACD-5B32-A55B-4A81065FFD6B}"/>
                    </a:ext>
                  </a:extLst>
                </p:cNvPr>
                <p:cNvSpPr/>
                <p:nvPr/>
              </p:nvSpPr>
              <p:spPr>
                <a:xfrm>
                  <a:off x="7207921" y="226882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05" name="Freeform: Shape 704">
                  <a:extLst>
                    <a:ext uri="{FF2B5EF4-FFF2-40B4-BE49-F238E27FC236}">
                      <a16:creationId xmlns:a16="http://schemas.microsoft.com/office/drawing/2014/main" id="{4951E7E9-D6DC-0BF2-463E-72BDAB825C8D}"/>
                    </a:ext>
                  </a:extLst>
                </p:cNvPr>
                <p:cNvSpPr/>
                <p:nvPr/>
              </p:nvSpPr>
              <p:spPr>
                <a:xfrm>
                  <a:off x="7207921" y="2268916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06" name="Freeform: Shape 705">
                  <a:extLst>
                    <a:ext uri="{FF2B5EF4-FFF2-40B4-BE49-F238E27FC236}">
                      <a16:creationId xmlns:a16="http://schemas.microsoft.com/office/drawing/2014/main" id="{C5E1E81B-A3E1-10B7-D729-71DF3B4C3375}"/>
                    </a:ext>
                  </a:extLst>
                </p:cNvPr>
                <p:cNvSpPr/>
                <p:nvPr/>
              </p:nvSpPr>
              <p:spPr>
                <a:xfrm>
                  <a:off x="7207921" y="226898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07" name="Freeform: Shape 706">
                  <a:extLst>
                    <a:ext uri="{FF2B5EF4-FFF2-40B4-BE49-F238E27FC236}">
                      <a16:creationId xmlns:a16="http://schemas.microsoft.com/office/drawing/2014/main" id="{DCF54D90-A4B2-394D-9AEE-3764D7FFDA0D}"/>
                    </a:ext>
                  </a:extLst>
                </p:cNvPr>
                <p:cNvSpPr/>
                <p:nvPr/>
              </p:nvSpPr>
              <p:spPr>
                <a:xfrm>
                  <a:off x="7207921" y="2269080"/>
                  <a:ext cx="23276" cy="11252"/>
                </a:xfrm>
                <a:custGeom>
                  <a:avLst/>
                  <a:gdLst>
                    <a:gd name="connsiteX0" fmla="*/ 0 w 23276"/>
                    <a:gd name="connsiteY0" fmla="*/ 47 h 11252"/>
                    <a:gd name="connsiteX1" fmla="*/ 23277 w 23276"/>
                    <a:gd name="connsiteY1" fmla="*/ 0 h 11252"/>
                    <a:gd name="connsiteX2" fmla="*/ 23277 w 23276"/>
                    <a:gd name="connsiteY2" fmla="*/ 11252 h 11252"/>
                    <a:gd name="connsiteX3" fmla="*/ 0 w 23276"/>
                    <a:gd name="connsiteY3" fmla="*/ 11252 h 11252"/>
                    <a:gd name="connsiteX4" fmla="*/ 0 w 23276"/>
                    <a:gd name="connsiteY4" fmla="*/ 47 h 112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252">
                      <a:moveTo>
                        <a:pt x="0" y="47"/>
                      </a:moveTo>
                      <a:lnTo>
                        <a:pt x="23277" y="0"/>
                      </a:lnTo>
                      <a:lnTo>
                        <a:pt x="23277" y="11252"/>
                      </a:lnTo>
                      <a:lnTo>
                        <a:pt x="0" y="11252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708" name="Graphic 14">
                <a:extLst>
                  <a:ext uri="{FF2B5EF4-FFF2-40B4-BE49-F238E27FC236}">
                    <a16:creationId xmlns:a16="http://schemas.microsoft.com/office/drawing/2014/main" id="{FC4D7D09-9365-4074-4BBA-2671259C9779}"/>
                  </a:ext>
                </a:extLst>
              </p:cNvPr>
              <p:cNvGrpSpPr/>
              <p:nvPr/>
            </p:nvGrpSpPr>
            <p:grpSpPr>
              <a:xfrm>
                <a:off x="7208178" y="1904469"/>
                <a:ext cx="22785" cy="375863"/>
                <a:chOff x="7208178" y="1904469"/>
                <a:chExt cx="22785" cy="375863"/>
              </a:xfrm>
            </p:grpSpPr>
            <p:sp>
              <p:nvSpPr>
                <p:cNvPr id="709" name="Freeform: Shape 708">
                  <a:extLst>
                    <a:ext uri="{FF2B5EF4-FFF2-40B4-BE49-F238E27FC236}">
                      <a16:creationId xmlns:a16="http://schemas.microsoft.com/office/drawing/2014/main" id="{4F9EEEF7-274C-4862-9A4B-9B20BFF5ED24}"/>
                    </a:ext>
                  </a:extLst>
                </p:cNvPr>
                <p:cNvSpPr/>
                <p:nvPr/>
              </p:nvSpPr>
              <p:spPr>
                <a:xfrm>
                  <a:off x="7230355" y="1904469"/>
                  <a:ext cx="608" cy="357288"/>
                </a:xfrm>
                <a:custGeom>
                  <a:avLst/>
                  <a:gdLst>
                    <a:gd name="connsiteX0" fmla="*/ 608 w 608"/>
                    <a:gd name="connsiteY0" fmla="*/ 357289 h 357288"/>
                    <a:gd name="connsiteX1" fmla="*/ 0 w 608"/>
                    <a:gd name="connsiteY1" fmla="*/ 0 h 357288"/>
                    <a:gd name="connsiteX2" fmla="*/ 608 w 608"/>
                    <a:gd name="connsiteY2" fmla="*/ 0 h 357288"/>
                    <a:gd name="connsiteX3" fmla="*/ 608 w 608"/>
                    <a:gd name="connsiteY3" fmla="*/ 357289 h 3572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608" h="357288">
                      <a:moveTo>
                        <a:pt x="608" y="357289"/>
                      </a:moveTo>
                      <a:lnTo>
                        <a:pt x="0" y="0"/>
                      </a:lnTo>
                      <a:lnTo>
                        <a:pt x="608" y="0"/>
                      </a:lnTo>
                      <a:lnTo>
                        <a:pt x="608" y="357289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0" name="Freeform: Shape 709">
                  <a:extLst>
                    <a:ext uri="{FF2B5EF4-FFF2-40B4-BE49-F238E27FC236}">
                      <a16:creationId xmlns:a16="http://schemas.microsoft.com/office/drawing/2014/main" id="{3BA481B3-285B-DB63-3F49-18E445F1D43B}"/>
                    </a:ext>
                  </a:extLst>
                </p:cNvPr>
                <p:cNvSpPr/>
                <p:nvPr/>
              </p:nvSpPr>
              <p:spPr>
                <a:xfrm>
                  <a:off x="7230238" y="1904469"/>
                  <a:ext cx="725" cy="375863"/>
                </a:xfrm>
                <a:custGeom>
                  <a:avLst/>
                  <a:gdLst>
                    <a:gd name="connsiteX0" fmla="*/ 655 w 725"/>
                    <a:gd name="connsiteY0" fmla="*/ 375863 h 375863"/>
                    <a:gd name="connsiteX1" fmla="*/ 0 w 725"/>
                    <a:gd name="connsiteY1" fmla="*/ 0 h 375863"/>
                    <a:gd name="connsiteX2" fmla="*/ 117 w 725"/>
                    <a:gd name="connsiteY2" fmla="*/ 0 h 375863"/>
                    <a:gd name="connsiteX3" fmla="*/ 725 w 725"/>
                    <a:gd name="connsiteY3" fmla="*/ 357289 h 375863"/>
                    <a:gd name="connsiteX4" fmla="*/ 725 w 725"/>
                    <a:gd name="connsiteY4" fmla="*/ 375863 h 375863"/>
                    <a:gd name="connsiteX5" fmla="*/ 655 w 725"/>
                    <a:gd name="connsiteY5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25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25" y="357289"/>
                      </a:lnTo>
                      <a:lnTo>
                        <a:pt x="725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1" name="Freeform: Shape 710">
                  <a:extLst>
                    <a:ext uri="{FF2B5EF4-FFF2-40B4-BE49-F238E27FC236}">
                      <a16:creationId xmlns:a16="http://schemas.microsoft.com/office/drawing/2014/main" id="{148350CF-A635-E959-10CF-92602B697C44}"/>
                    </a:ext>
                  </a:extLst>
                </p:cNvPr>
                <p:cNvSpPr/>
                <p:nvPr/>
              </p:nvSpPr>
              <p:spPr>
                <a:xfrm>
                  <a:off x="723012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2" name="Freeform: Shape 711">
                  <a:extLst>
                    <a:ext uri="{FF2B5EF4-FFF2-40B4-BE49-F238E27FC236}">
                      <a16:creationId xmlns:a16="http://schemas.microsoft.com/office/drawing/2014/main" id="{5355F565-6121-F044-00E5-4DA2532D2143}"/>
                    </a:ext>
                  </a:extLst>
                </p:cNvPr>
                <p:cNvSpPr/>
                <p:nvPr/>
              </p:nvSpPr>
              <p:spPr>
                <a:xfrm>
                  <a:off x="723002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3" name="Freeform: Shape 712">
                  <a:extLst>
                    <a:ext uri="{FF2B5EF4-FFF2-40B4-BE49-F238E27FC236}">
                      <a16:creationId xmlns:a16="http://schemas.microsoft.com/office/drawing/2014/main" id="{139EED76-D944-BD66-35BD-82C3CF14F9DF}"/>
                    </a:ext>
                  </a:extLst>
                </p:cNvPr>
                <p:cNvSpPr/>
                <p:nvPr/>
              </p:nvSpPr>
              <p:spPr>
                <a:xfrm>
                  <a:off x="722991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4" name="Freeform: Shape 713">
                  <a:extLst>
                    <a:ext uri="{FF2B5EF4-FFF2-40B4-BE49-F238E27FC236}">
                      <a16:creationId xmlns:a16="http://schemas.microsoft.com/office/drawing/2014/main" id="{64CD96F0-D010-963D-FD58-2DC3A87B3E38}"/>
                    </a:ext>
                  </a:extLst>
                </p:cNvPr>
                <p:cNvSpPr/>
                <p:nvPr/>
              </p:nvSpPr>
              <p:spPr>
                <a:xfrm>
                  <a:off x="722979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5" name="Freeform: Shape 714">
                  <a:extLst>
                    <a:ext uri="{FF2B5EF4-FFF2-40B4-BE49-F238E27FC236}">
                      <a16:creationId xmlns:a16="http://schemas.microsoft.com/office/drawing/2014/main" id="{9CF5F330-42BC-0A84-529E-7865BB509480}"/>
                    </a:ext>
                  </a:extLst>
                </p:cNvPr>
                <p:cNvSpPr/>
                <p:nvPr/>
              </p:nvSpPr>
              <p:spPr>
                <a:xfrm>
                  <a:off x="722967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6" name="Freeform: Shape 715">
                  <a:extLst>
                    <a:ext uri="{FF2B5EF4-FFF2-40B4-BE49-F238E27FC236}">
                      <a16:creationId xmlns:a16="http://schemas.microsoft.com/office/drawing/2014/main" id="{971E5187-43DA-E585-09AF-A897AA62DF1E}"/>
                    </a:ext>
                  </a:extLst>
                </p:cNvPr>
                <p:cNvSpPr/>
                <p:nvPr/>
              </p:nvSpPr>
              <p:spPr>
                <a:xfrm>
                  <a:off x="722956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7" name="Freeform: Shape 716">
                  <a:extLst>
                    <a:ext uri="{FF2B5EF4-FFF2-40B4-BE49-F238E27FC236}">
                      <a16:creationId xmlns:a16="http://schemas.microsoft.com/office/drawing/2014/main" id="{F1986C3C-F6AB-9418-AE15-D929B36365FC}"/>
                    </a:ext>
                  </a:extLst>
                </p:cNvPr>
                <p:cNvSpPr/>
                <p:nvPr/>
              </p:nvSpPr>
              <p:spPr>
                <a:xfrm>
                  <a:off x="722944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8" name="Freeform: Shape 717">
                  <a:extLst>
                    <a:ext uri="{FF2B5EF4-FFF2-40B4-BE49-F238E27FC236}">
                      <a16:creationId xmlns:a16="http://schemas.microsoft.com/office/drawing/2014/main" id="{60EA44AB-2196-2327-CBBD-32257171BE55}"/>
                    </a:ext>
                  </a:extLst>
                </p:cNvPr>
                <p:cNvSpPr/>
                <p:nvPr/>
              </p:nvSpPr>
              <p:spPr>
                <a:xfrm>
                  <a:off x="722932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19" name="Freeform: Shape 718">
                  <a:extLst>
                    <a:ext uri="{FF2B5EF4-FFF2-40B4-BE49-F238E27FC236}">
                      <a16:creationId xmlns:a16="http://schemas.microsoft.com/office/drawing/2014/main" id="{635285CF-1A75-3B0E-8F6A-DD069F2F732E}"/>
                    </a:ext>
                  </a:extLst>
                </p:cNvPr>
                <p:cNvSpPr/>
                <p:nvPr/>
              </p:nvSpPr>
              <p:spPr>
                <a:xfrm>
                  <a:off x="722920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0" name="Freeform: Shape 719">
                  <a:extLst>
                    <a:ext uri="{FF2B5EF4-FFF2-40B4-BE49-F238E27FC236}">
                      <a16:creationId xmlns:a16="http://schemas.microsoft.com/office/drawing/2014/main" id="{F7AAFB38-383A-67CD-650B-46FD1701B5A6}"/>
                    </a:ext>
                  </a:extLst>
                </p:cNvPr>
                <p:cNvSpPr/>
                <p:nvPr/>
              </p:nvSpPr>
              <p:spPr>
                <a:xfrm>
                  <a:off x="722909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1" name="Freeform: Shape 720">
                  <a:extLst>
                    <a:ext uri="{FF2B5EF4-FFF2-40B4-BE49-F238E27FC236}">
                      <a16:creationId xmlns:a16="http://schemas.microsoft.com/office/drawing/2014/main" id="{AF6CA5E1-C137-F9E4-AAFF-340C77EA9AC9}"/>
                    </a:ext>
                  </a:extLst>
                </p:cNvPr>
                <p:cNvSpPr/>
                <p:nvPr/>
              </p:nvSpPr>
              <p:spPr>
                <a:xfrm>
                  <a:off x="722897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2" name="Freeform: Shape 721">
                  <a:extLst>
                    <a:ext uri="{FF2B5EF4-FFF2-40B4-BE49-F238E27FC236}">
                      <a16:creationId xmlns:a16="http://schemas.microsoft.com/office/drawing/2014/main" id="{4F340DEB-5FBF-F957-1FF7-63A0881D7BBA}"/>
                    </a:ext>
                  </a:extLst>
                </p:cNvPr>
                <p:cNvSpPr/>
                <p:nvPr/>
              </p:nvSpPr>
              <p:spPr>
                <a:xfrm>
                  <a:off x="722885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3" name="Freeform: Shape 722">
                  <a:extLst>
                    <a:ext uri="{FF2B5EF4-FFF2-40B4-BE49-F238E27FC236}">
                      <a16:creationId xmlns:a16="http://schemas.microsoft.com/office/drawing/2014/main" id="{EAFDACE5-969F-2328-5618-C3A933FF926A}"/>
                    </a:ext>
                  </a:extLst>
                </p:cNvPr>
                <p:cNvSpPr/>
                <p:nvPr/>
              </p:nvSpPr>
              <p:spPr>
                <a:xfrm>
                  <a:off x="722874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4" name="Freeform: Shape 723">
                  <a:extLst>
                    <a:ext uri="{FF2B5EF4-FFF2-40B4-BE49-F238E27FC236}">
                      <a16:creationId xmlns:a16="http://schemas.microsoft.com/office/drawing/2014/main" id="{52B323A0-2E30-FCA9-FD7A-693A3A5C460A}"/>
                    </a:ext>
                  </a:extLst>
                </p:cNvPr>
                <p:cNvSpPr/>
                <p:nvPr/>
              </p:nvSpPr>
              <p:spPr>
                <a:xfrm>
                  <a:off x="722862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5" name="Freeform: Shape 724">
                  <a:extLst>
                    <a:ext uri="{FF2B5EF4-FFF2-40B4-BE49-F238E27FC236}">
                      <a16:creationId xmlns:a16="http://schemas.microsoft.com/office/drawing/2014/main" id="{91F6412E-9B9E-B0F8-F44F-EDD252C96F49}"/>
                    </a:ext>
                  </a:extLst>
                </p:cNvPr>
                <p:cNvSpPr/>
                <p:nvPr/>
              </p:nvSpPr>
              <p:spPr>
                <a:xfrm>
                  <a:off x="722850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6" name="Freeform: Shape 725">
                  <a:extLst>
                    <a:ext uri="{FF2B5EF4-FFF2-40B4-BE49-F238E27FC236}">
                      <a16:creationId xmlns:a16="http://schemas.microsoft.com/office/drawing/2014/main" id="{A99B870C-BD73-598D-D324-7BAAA626B05F}"/>
                    </a:ext>
                  </a:extLst>
                </p:cNvPr>
                <p:cNvSpPr/>
                <p:nvPr/>
              </p:nvSpPr>
              <p:spPr>
                <a:xfrm>
                  <a:off x="722839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7" name="Freeform: Shape 726">
                  <a:extLst>
                    <a:ext uri="{FF2B5EF4-FFF2-40B4-BE49-F238E27FC236}">
                      <a16:creationId xmlns:a16="http://schemas.microsoft.com/office/drawing/2014/main" id="{0CA2B8B7-E2A8-E67A-0CC0-7AAD7A475B17}"/>
                    </a:ext>
                  </a:extLst>
                </p:cNvPr>
                <p:cNvSpPr/>
                <p:nvPr/>
              </p:nvSpPr>
              <p:spPr>
                <a:xfrm>
                  <a:off x="7228273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8" name="Freeform: Shape 727">
                  <a:extLst>
                    <a:ext uri="{FF2B5EF4-FFF2-40B4-BE49-F238E27FC236}">
                      <a16:creationId xmlns:a16="http://schemas.microsoft.com/office/drawing/2014/main" id="{A2F83D6D-2CC7-4356-46BB-45569D5307F6}"/>
                    </a:ext>
                  </a:extLst>
                </p:cNvPr>
                <p:cNvSpPr/>
                <p:nvPr/>
              </p:nvSpPr>
              <p:spPr>
                <a:xfrm>
                  <a:off x="7228156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29" name="Freeform: Shape 728">
                  <a:extLst>
                    <a:ext uri="{FF2B5EF4-FFF2-40B4-BE49-F238E27FC236}">
                      <a16:creationId xmlns:a16="http://schemas.microsoft.com/office/drawing/2014/main" id="{3575B150-2D40-1701-2629-434E4DC1C084}"/>
                    </a:ext>
                  </a:extLst>
                </p:cNvPr>
                <p:cNvSpPr/>
                <p:nvPr/>
              </p:nvSpPr>
              <p:spPr>
                <a:xfrm>
                  <a:off x="7228039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0" name="Freeform: Shape 729">
                  <a:extLst>
                    <a:ext uri="{FF2B5EF4-FFF2-40B4-BE49-F238E27FC236}">
                      <a16:creationId xmlns:a16="http://schemas.microsoft.com/office/drawing/2014/main" id="{B87ABDE2-99BC-CF57-6C8C-FD4CA0A03A9D}"/>
                    </a:ext>
                  </a:extLst>
                </p:cNvPr>
                <p:cNvSpPr/>
                <p:nvPr/>
              </p:nvSpPr>
              <p:spPr>
                <a:xfrm>
                  <a:off x="722792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1" name="Freeform: Shape 730">
                  <a:extLst>
                    <a:ext uri="{FF2B5EF4-FFF2-40B4-BE49-F238E27FC236}">
                      <a16:creationId xmlns:a16="http://schemas.microsoft.com/office/drawing/2014/main" id="{E72353EB-5AE4-CF5E-830D-D7D51DE6D7AB}"/>
                    </a:ext>
                  </a:extLst>
                </p:cNvPr>
                <p:cNvSpPr/>
                <p:nvPr/>
              </p:nvSpPr>
              <p:spPr>
                <a:xfrm>
                  <a:off x="722780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2" name="Freeform: Shape 731">
                  <a:extLst>
                    <a:ext uri="{FF2B5EF4-FFF2-40B4-BE49-F238E27FC236}">
                      <a16:creationId xmlns:a16="http://schemas.microsoft.com/office/drawing/2014/main" id="{CBFE3073-EDD4-E9EE-FF6E-A09CE845889F}"/>
                    </a:ext>
                  </a:extLst>
                </p:cNvPr>
                <p:cNvSpPr/>
                <p:nvPr/>
              </p:nvSpPr>
              <p:spPr>
                <a:xfrm>
                  <a:off x="722768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3" name="Freeform: Shape 732">
                  <a:extLst>
                    <a:ext uri="{FF2B5EF4-FFF2-40B4-BE49-F238E27FC236}">
                      <a16:creationId xmlns:a16="http://schemas.microsoft.com/office/drawing/2014/main" id="{17B87D09-CCCE-CC57-73B6-7C5F569FC39C}"/>
                    </a:ext>
                  </a:extLst>
                </p:cNvPr>
                <p:cNvSpPr/>
                <p:nvPr/>
              </p:nvSpPr>
              <p:spPr>
                <a:xfrm>
                  <a:off x="722757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4" name="Freeform: Shape 733">
                  <a:extLst>
                    <a:ext uri="{FF2B5EF4-FFF2-40B4-BE49-F238E27FC236}">
                      <a16:creationId xmlns:a16="http://schemas.microsoft.com/office/drawing/2014/main" id="{30DC8ED0-0534-2D4E-174E-70A884CA0F8C}"/>
                    </a:ext>
                  </a:extLst>
                </p:cNvPr>
                <p:cNvSpPr/>
                <p:nvPr/>
              </p:nvSpPr>
              <p:spPr>
                <a:xfrm>
                  <a:off x="722747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5" name="Freeform: Shape 734">
                  <a:extLst>
                    <a:ext uri="{FF2B5EF4-FFF2-40B4-BE49-F238E27FC236}">
                      <a16:creationId xmlns:a16="http://schemas.microsoft.com/office/drawing/2014/main" id="{9D56F46B-493E-B9D7-3965-DD06F118ED6F}"/>
                    </a:ext>
                  </a:extLst>
                </p:cNvPr>
                <p:cNvSpPr/>
                <p:nvPr/>
              </p:nvSpPr>
              <p:spPr>
                <a:xfrm>
                  <a:off x="722736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6" name="Freeform: Shape 735">
                  <a:extLst>
                    <a:ext uri="{FF2B5EF4-FFF2-40B4-BE49-F238E27FC236}">
                      <a16:creationId xmlns:a16="http://schemas.microsoft.com/office/drawing/2014/main" id="{A967FBD8-BEAD-D3D7-8BDA-8BC419DBA31C}"/>
                    </a:ext>
                  </a:extLst>
                </p:cNvPr>
                <p:cNvSpPr/>
                <p:nvPr/>
              </p:nvSpPr>
              <p:spPr>
                <a:xfrm>
                  <a:off x="722724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7" name="Freeform: Shape 736">
                  <a:extLst>
                    <a:ext uri="{FF2B5EF4-FFF2-40B4-BE49-F238E27FC236}">
                      <a16:creationId xmlns:a16="http://schemas.microsoft.com/office/drawing/2014/main" id="{197F156B-8D68-B5F3-5970-DD278F2938D1}"/>
                    </a:ext>
                  </a:extLst>
                </p:cNvPr>
                <p:cNvSpPr/>
                <p:nvPr/>
              </p:nvSpPr>
              <p:spPr>
                <a:xfrm>
                  <a:off x="722712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8" name="Freeform: Shape 737">
                  <a:extLst>
                    <a:ext uri="{FF2B5EF4-FFF2-40B4-BE49-F238E27FC236}">
                      <a16:creationId xmlns:a16="http://schemas.microsoft.com/office/drawing/2014/main" id="{C9B364C5-140B-B93C-9F54-133B8006FED3}"/>
                    </a:ext>
                  </a:extLst>
                </p:cNvPr>
                <p:cNvSpPr/>
                <p:nvPr/>
              </p:nvSpPr>
              <p:spPr>
                <a:xfrm>
                  <a:off x="722701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39" name="Freeform: Shape 738">
                  <a:extLst>
                    <a:ext uri="{FF2B5EF4-FFF2-40B4-BE49-F238E27FC236}">
                      <a16:creationId xmlns:a16="http://schemas.microsoft.com/office/drawing/2014/main" id="{DC46B9AD-CC2A-E34C-4460-558B70E98264}"/>
                    </a:ext>
                  </a:extLst>
                </p:cNvPr>
                <p:cNvSpPr/>
                <p:nvPr/>
              </p:nvSpPr>
              <p:spPr>
                <a:xfrm>
                  <a:off x="722689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0" name="Freeform: Shape 739">
                  <a:extLst>
                    <a:ext uri="{FF2B5EF4-FFF2-40B4-BE49-F238E27FC236}">
                      <a16:creationId xmlns:a16="http://schemas.microsoft.com/office/drawing/2014/main" id="{1592C1D4-140F-8A9A-5D83-1CE773B0C2A9}"/>
                    </a:ext>
                  </a:extLst>
                </p:cNvPr>
                <p:cNvSpPr/>
                <p:nvPr/>
              </p:nvSpPr>
              <p:spPr>
                <a:xfrm>
                  <a:off x="722677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1" name="Freeform: Shape 740">
                  <a:extLst>
                    <a:ext uri="{FF2B5EF4-FFF2-40B4-BE49-F238E27FC236}">
                      <a16:creationId xmlns:a16="http://schemas.microsoft.com/office/drawing/2014/main" id="{C4DE059F-8D37-6A97-C02D-07A83D1E1099}"/>
                    </a:ext>
                  </a:extLst>
                </p:cNvPr>
                <p:cNvSpPr/>
                <p:nvPr/>
              </p:nvSpPr>
              <p:spPr>
                <a:xfrm>
                  <a:off x="722665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2" name="Freeform: Shape 741">
                  <a:extLst>
                    <a:ext uri="{FF2B5EF4-FFF2-40B4-BE49-F238E27FC236}">
                      <a16:creationId xmlns:a16="http://schemas.microsoft.com/office/drawing/2014/main" id="{6A8BFA7E-D73E-C23C-0DEC-7E11801E19E8}"/>
                    </a:ext>
                  </a:extLst>
                </p:cNvPr>
                <p:cNvSpPr/>
                <p:nvPr/>
              </p:nvSpPr>
              <p:spPr>
                <a:xfrm>
                  <a:off x="722654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3" name="Freeform: Shape 742">
                  <a:extLst>
                    <a:ext uri="{FF2B5EF4-FFF2-40B4-BE49-F238E27FC236}">
                      <a16:creationId xmlns:a16="http://schemas.microsoft.com/office/drawing/2014/main" id="{DDBF6CD1-31D0-2BCE-9144-8B14EAB624F3}"/>
                    </a:ext>
                  </a:extLst>
                </p:cNvPr>
                <p:cNvSpPr/>
                <p:nvPr/>
              </p:nvSpPr>
              <p:spPr>
                <a:xfrm>
                  <a:off x="722642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4" name="Freeform: Shape 743">
                  <a:extLst>
                    <a:ext uri="{FF2B5EF4-FFF2-40B4-BE49-F238E27FC236}">
                      <a16:creationId xmlns:a16="http://schemas.microsoft.com/office/drawing/2014/main" id="{D2CD3655-486B-DC9B-E5F3-AA3A6149BE06}"/>
                    </a:ext>
                  </a:extLst>
                </p:cNvPr>
                <p:cNvSpPr/>
                <p:nvPr/>
              </p:nvSpPr>
              <p:spPr>
                <a:xfrm>
                  <a:off x="722630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5" name="Freeform: Shape 744">
                  <a:extLst>
                    <a:ext uri="{FF2B5EF4-FFF2-40B4-BE49-F238E27FC236}">
                      <a16:creationId xmlns:a16="http://schemas.microsoft.com/office/drawing/2014/main" id="{6DBED68D-7526-50A8-B97F-F68E8BD2ABC8}"/>
                    </a:ext>
                  </a:extLst>
                </p:cNvPr>
                <p:cNvSpPr/>
                <p:nvPr/>
              </p:nvSpPr>
              <p:spPr>
                <a:xfrm>
                  <a:off x="722619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6" name="Freeform: Shape 745">
                  <a:extLst>
                    <a:ext uri="{FF2B5EF4-FFF2-40B4-BE49-F238E27FC236}">
                      <a16:creationId xmlns:a16="http://schemas.microsoft.com/office/drawing/2014/main" id="{90CC50B6-3675-2164-6428-AE74251CB721}"/>
                    </a:ext>
                  </a:extLst>
                </p:cNvPr>
                <p:cNvSpPr/>
                <p:nvPr/>
              </p:nvSpPr>
              <p:spPr>
                <a:xfrm>
                  <a:off x="722607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7" name="Freeform: Shape 746">
                  <a:extLst>
                    <a:ext uri="{FF2B5EF4-FFF2-40B4-BE49-F238E27FC236}">
                      <a16:creationId xmlns:a16="http://schemas.microsoft.com/office/drawing/2014/main" id="{F7D02123-CEAA-0CB8-8377-CF68C6C8EF76}"/>
                    </a:ext>
                  </a:extLst>
                </p:cNvPr>
                <p:cNvSpPr/>
                <p:nvPr/>
              </p:nvSpPr>
              <p:spPr>
                <a:xfrm>
                  <a:off x="722595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8" name="Freeform: Shape 747">
                  <a:extLst>
                    <a:ext uri="{FF2B5EF4-FFF2-40B4-BE49-F238E27FC236}">
                      <a16:creationId xmlns:a16="http://schemas.microsoft.com/office/drawing/2014/main" id="{4960E157-38A1-7080-8580-97BD64FE007C}"/>
                    </a:ext>
                  </a:extLst>
                </p:cNvPr>
                <p:cNvSpPr/>
                <p:nvPr/>
              </p:nvSpPr>
              <p:spPr>
                <a:xfrm>
                  <a:off x="722584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49" name="Freeform: Shape 748">
                  <a:extLst>
                    <a:ext uri="{FF2B5EF4-FFF2-40B4-BE49-F238E27FC236}">
                      <a16:creationId xmlns:a16="http://schemas.microsoft.com/office/drawing/2014/main" id="{CFB3976E-9A60-F259-3329-A8874F8694BC}"/>
                    </a:ext>
                  </a:extLst>
                </p:cNvPr>
                <p:cNvSpPr/>
                <p:nvPr/>
              </p:nvSpPr>
              <p:spPr>
                <a:xfrm>
                  <a:off x="722572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0" name="Freeform: Shape 749">
                  <a:extLst>
                    <a:ext uri="{FF2B5EF4-FFF2-40B4-BE49-F238E27FC236}">
                      <a16:creationId xmlns:a16="http://schemas.microsoft.com/office/drawing/2014/main" id="{7734BE74-E9F6-160F-A0D7-79940138E884}"/>
                    </a:ext>
                  </a:extLst>
                </p:cNvPr>
                <p:cNvSpPr/>
                <p:nvPr/>
              </p:nvSpPr>
              <p:spPr>
                <a:xfrm>
                  <a:off x="7225606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1" name="Freeform: Shape 750">
                  <a:extLst>
                    <a:ext uri="{FF2B5EF4-FFF2-40B4-BE49-F238E27FC236}">
                      <a16:creationId xmlns:a16="http://schemas.microsoft.com/office/drawing/2014/main" id="{DEB2E5AD-238E-6F15-9BE1-4429303454C5}"/>
                    </a:ext>
                  </a:extLst>
                </p:cNvPr>
                <p:cNvSpPr/>
                <p:nvPr/>
              </p:nvSpPr>
              <p:spPr>
                <a:xfrm>
                  <a:off x="7225489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2" name="Freeform: Shape 751">
                  <a:extLst>
                    <a:ext uri="{FF2B5EF4-FFF2-40B4-BE49-F238E27FC236}">
                      <a16:creationId xmlns:a16="http://schemas.microsoft.com/office/drawing/2014/main" id="{62748DF6-33D4-78FE-D89A-CF55C1DE0343}"/>
                    </a:ext>
                  </a:extLst>
                </p:cNvPr>
                <p:cNvSpPr/>
                <p:nvPr/>
              </p:nvSpPr>
              <p:spPr>
                <a:xfrm>
                  <a:off x="722537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3" name="Freeform: Shape 752">
                  <a:extLst>
                    <a:ext uri="{FF2B5EF4-FFF2-40B4-BE49-F238E27FC236}">
                      <a16:creationId xmlns:a16="http://schemas.microsoft.com/office/drawing/2014/main" id="{8E076066-C2B8-0518-7F32-49BDE7451ECF}"/>
                    </a:ext>
                  </a:extLst>
                </p:cNvPr>
                <p:cNvSpPr/>
                <p:nvPr/>
              </p:nvSpPr>
              <p:spPr>
                <a:xfrm>
                  <a:off x="722525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4" name="Freeform: Shape 753">
                  <a:extLst>
                    <a:ext uri="{FF2B5EF4-FFF2-40B4-BE49-F238E27FC236}">
                      <a16:creationId xmlns:a16="http://schemas.microsoft.com/office/drawing/2014/main" id="{721F8D37-8479-6D56-9400-660495DDDACF}"/>
                    </a:ext>
                  </a:extLst>
                </p:cNvPr>
                <p:cNvSpPr/>
                <p:nvPr/>
              </p:nvSpPr>
              <p:spPr>
                <a:xfrm>
                  <a:off x="722513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5" name="Freeform: Shape 754">
                  <a:extLst>
                    <a:ext uri="{FF2B5EF4-FFF2-40B4-BE49-F238E27FC236}">
                      <a16:creationId xmlns:a16="http://schemas.microsoft.com/office/drawing/2014/main" id="{60534E25-3C56-64F9-483A-6B918DE8768A}"/>
                    </a:ext>
                  </a:extLst>
                </p:cNvPr>
                <p:cNvSpPr/>
                <p:nvPr/>
              </p:nvSpPr>
              <p:spPr>
                <a:xfrm>
                  <a:off x="722502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6" name="Freeform: Shape 755">
                  <a:extLst>
                    <a:ext uri="{FF2B5EF4-FFF2-40B4-BE49-F238E27FC236}">
                      <a16:creationId xmlns:a16="http://schemas.microsoft.com/office/drawing/2014/main" id="{F429BEE6-09F9-CA7A-E6BE-0476286FF0FE}"/>
                    </a:ext>
                  </a:extLst>
                </p:cNvPr>
                <p:cNvSpPr/>
                <p:nvPr/>
              </p:nvSpPr>
              <p:spPr>
                <a:xfrm>
                  <a:off x="722490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7" name="Freeform: Shape 756">
                  <a:extLst>
                    <a:ext uri="{FF2B5EF4-FFF2-40B4-BE49-F238E27FC236}">
                      <a16:creationId xmlns:a16="http://schemas.microsoft.com/office/drawing/2014/main" id="{B993E64C-2F7C-45AB-04F7-4182F380AFED}"/>
                    </a:ext>
                  </a:extLst>
                </p:cNvPr>
                <p:cNvSpPr/>
                <p:nvPr/>
              </p:nvSpPr>
              <p:spPr>
                <a:xfrm>
                  <a:off x="722481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8" name="Freeform: Shape 757">
                  <a:extLst>
                    <a:ext uri="{FF2B5EF4-FFF2-40B4-BE49-F238E27FC236}">
                      <a16:creationId xmlns:a16="http://schemas.microsoft.com/office/drawing/2014/main" id="{B765B968-F6D8-861A-9E73-4C1C060803DB}"/>
                    </a:ext>
                  </a:extLst>
                </p:cNvPr>
                <p:cNvSpPr/>
                <p:nvPr/>
              </p:nvSpPr>
              <p:spPr>
                <a:xfrm>
                  <a:off x="722469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59" name="Freeform: Shape 758">
                  <a:extLst>
                    <a:ext uri="{FF2B5EF4-FFF2-40B4-BE49-F238E27FC236}">
                      <a16:creationId xmlns:a16="http://schemas.microsoft.com/office/drawing/2014/main" id="{E93B409B-0609-2835-9310-883F7FF41749}"/>
                    </a:ext>
                  </a:extLst>
                </p:cNvPr>
                <p:cNvSpPr/>
                <p:nvPr/>
              </p:nvSpPr>
              <p:spPr>
                <a:xfrm>
                  <a:off x="722457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0" name="Freeform: Shape 759">
                  <a:extLst>
                    <a:ext uri="{FF2B5EF4-FFF2-40B4-BE49-F238E27FC236}">
                      <a16:creationId xmlns:a16="http://schemas.microsoft.com/office/drawing/2014/main" id="{A77D1577-240A-AC95-5F70-00C0861CEB13}"/>
                    </a:ext>
                  </a:extLst>
                </p:cNvPr>
                <p:cNvSpPr/>
                <p:nvPr/>
              </p:nvSpPr>
              <p:spPr>
                <a:xfrm>
                  <a:off x="722446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1" name="Freeform: Shape 760">
                  <a:extLst>
                    <a:ext uri="{FF2B5EF4-FFF2-40B4-BE49-F238E27FC236}">
                      <a16:creationId xmlns:a16="http://schemas.microsoft.com/office/drawing/2014/main" id="{FA49A686-2D6D-F60E-3CB2-7F6D11D476E7}"/>
                    </a:ext>
                  </a:extLst>
                </p:cNvPr>
                <p:cNvSpPr/>
                <p:nvPr/>
              </p:nvSpPr>
              <p:spPr>
                <a:xfrm>
                  <a:off x="722434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2" name="Freeform: Shape 761">
                  <a:extLst>
                    <a:ext uri="{FF2B5EF4-FFF2-40B4-BE49-F238E27FC236}">
                      <a16:creationId xmlns:a16="http://schemas.microsoft.com/office/drawing/2014/main" id="{EC5EA26E-26AC-570B-693B-3FD9411B6BB7}"/>
                    </a:ext>
                  </a:extLst>
                </p:cNvPr>
                <p:cNvSpPr/>
                <p:nvPr/>
              </p:nvSpPr>
              <p:spPr>
                <a:xfrm>
                  <a:off x="722422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3" name="Freeform: Shape 762">
                  <a:extLst>
                    <a:ext uri="{FF2B5EF4-FFF2-40B4-BE49-F238E27FC236}">
                      <a16:creationId xmlns:a16="http://schemas.microsoft.com/office/drawing/2014/main" id="{EEE48167-00B7-80B7-D60F-2B6588018C44}"/>
                    </a:ext>
                  </a:extLst>
                </p:cNvPr>
                <p:cNvSpPr/>
                <p:nvPr/>
              </p:nvSpPr>
              <p:spPr>
                <a:xfrm>
                  <a:off x="722410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4" name="Freeform: Shape 763">
                  <a:extLst>
                    <a:ext uri="{FF2B5EF4-FFF2-40B4-BE49-F238E27FC236}">
                      <a16:creationId xmlns:a16="http://schemas.microsoft.com/office/drawing/2014/main" id="{C3E03101-FE69-F1D2-A1C4-D7B328AB0191}"/>
                    </a:ext>
                  </a:extLst>
                </p:cNvPr>
                <p:cNvSpPr/>
                <p:nvPr/>
              </p:nvSpPr>
              <p:spPr>
                <a:xfrm>
                  <a:off x="722399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5" name="Freeform: Shape 764">
                  <a:extLst>
                    <a:ext uri="{FF2B5EF4-FFF2-40B4-BE49-F238E27FC236}">
                      <a16:creationId xmlns:a16="http://schemas.microsoft.com/office/drawing/2014/main" id="{0C9DEBAF-B5E3-36EC-45DD-FA6F13837BF0}"/>
                    </a:ext>
                  </a:extLst>
                </p:cNvPr>
                <p:cNvSpPr/>
                <p:nvPr/>
              </p:nvSpPr>
              <p:spPr>
                <a:xfrm>
                  <a:off x="722387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6" name="Freeform: Shape 765">
                  <a:extLst>
                    <a:ext uri="{FF2B5EF4-FFF2-40B4-BE49-F238E27FC236}">
                      <a16:creationId xmlns:a16="http://schemas.microsoft.com/office/drawing/2014/main" id="{5792DF58-458D-534F-5320-6DADB91EE751}"/>
                    </a:ext>
                  </a:extLst>
                </p:cNvPr>
                <p:cNvSpPr/>
                <p:nvPr/>
              </p:nvSpPr>
              <p:spPr>
                <a:xfrm>
                  <a:off x="722375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7" name="Freeform: Shape 766">
                  <a:extLst>
                    <a:ext uri="{FF2B5EF4-FFF2-40B4-BE49-F238E27FC236}">
                      <a16:creationId xmlns:a16="http://schemas.microsoft.com/office/drawing/2014/main" id="{0A6EE4AE-50D2-A8D7-FD32-E7A17F6B2E5D}"/>
                    </a:ext>
                  </a:extLst>
                </p:cNvPr>
                <p:cNvSpPr/>
                <p:nvPr/>
              </p:nvSpPr>
              <p:spPr>
                <a:xfrm>
                  <a:off x="722364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8" name="Freeform: Shape 767">
                  <a:extLst>
                    <a:ext uri="{FF2B5EF4-FFF2-40B4-BE49-F238E27FC236}">
                      <a16:creationId xmlns:a16="http://schemas.microsoft.com/office/drawing/2014/main" id="{C0B4ECB1-E450-1383-BBB3-2102415C8C4B}"/>
                    </a:ext>
                  </a:extLst>
                </p:cNvPr>
                <p:cNvSpPr/>
                <p:nvPr/>
              </p:nvSpPr>
              <p:spPr>
                <a:xfrm>
                  <a:off x="722352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69" name="Freeform: Shape 768">
                  <a:extLst>
                    <a:ext uri="{FF2B5EF4-FFF2-40B4-BE49-F238E27FC236}">
                      <a16:creationId xmlns:a16="http://schemas.microsoft.com/office/drawing/2014/main" id="{959C8116-9364-730C-419C-69CD021727EF}"/>
                    </a:ext>
                  </a:extLst>
                </p:cNvPr>
                <p:cNvSpPr/>
                <p:nvPr/>
              </p:nvSpPr>
              <p:spPr>
                <a:xfrm>
                  <a:off x="722340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0" name="Freeform: Shape 769">
                  <a:extLst>
                    <a:ext uri="{FF2B5EF4-FFF2-40B4-BE49-F238E27FC236}">
                      <a16:creationId xmlns:a16="http://schemas.microsoft.com/office/drawing/2014/main" id="{5327879C-672B-9365-F5E2-7FD9B401C0B9}"/>
                    </a:ext>
                  </a:extLst>
                </p:cNvPr>
                <p:cNvSpPr/>
                <p:nvPr/>
              </p:nvSpPr>
              <p:spPr>
                <a:xfrm>
                  <a:off x="722329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1" name="Freeform: Shape 770">
                  <a:extLst>
                    <a:ext uri="{FF2B5EF4-FFF2-40B4-BE49-F238E27FC236}">
                      <a16:creationId xmlns:a16="http://schemas.microsoft.com/office/drawing/2014/main" id="{0D4A0739-CBB8-D5CF-1015-2C6ECF3AEEA8}"/>
                    </a:ext>
                  </a:extLst>
                </p:cNvPr>
                <p:cNvSpPr/>
                <p:nvPr/>
              </p:nvSpPr>
              <p:spPr>
                <a:xfrm>
                  <a:off x="722317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2" name="Freeform: Shape 771">
                  <a:extLst>
                    <a:ext uri="{FF2B5EF4-FFF2-40B4-BE49-F238E27FC236}">
                      <a16:creationId xmlns:a16="http://schemas.microsoft.com/office/drawing/2014/main" id="{07B17D2C-B299-01F2-7A17-C270ECC4DC60}"/>
                    </a:ext>
                  </a:extLst>
                </p:cNvPr>
                <p:cNvSpPr/>
                <p:nvPr/>
              </p:nvSpPr>
              <p:spPr>
                <a:xfrm>
                  <a:off x="722305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3" name="Freeform: Shape 772">
                  <a:extLst>
                    <a:ext uri="{FF2B5EF4-FFF2-40B4-BE49-F238E27FC236}">
                      <a16:creationId xmlns:a16="http://schemas.microsoft.com/office/drawing/2014/main" id="{368DEC7B-CEDB-6287-0318-0AC787D6930C}"/>
                    </a:ext>
                  </a:extLst>
                </p:cNvPr>
                <p:cNvSpPr/>
                <p:nvPr/>
              </p:nvSpPr>
              <p:spPr>
                <a:xfrm>
                  <a:off x="7222939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4" name="Freeform: Shape 773">
                  <a:extLst>
                    <a:ext uri="{FF2B5EF4-FFF2-40B4-BE49-F238E27FC236}">
                      <a16:creationId xmlns:a16="http://schemas.microsoft.com/office/drawing/2014/main" id="{D39BE684-7535-90C0-6F7F-04E083690963}"/>
                    </a:ext>
                  </a:extLst>
                </p:cNvPr>
                <p:cNvSpPr/>
                <p:nvPr/>
              </p:nvSpPr>
              <p:spPr>
                <a:xfrm>
                  <a:off x="722282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5" name="Freeform: Shape 774">
                  <a:extLst>
                    <a:ext uri="{FF2B5EF4-FFF2-40B4-BE49-F238E27FC236}">
                      <a16:creationId xmlns:a16="http://schemas.microsoft.com/office/drawing/2014/main" id="{344A733D-83BD-FD3B-47EA-73FD909CFCDC}"/>
                    </a:ext>
                  </a:extLst>
                </p:cNvPr>
                <p:cNvSpPr/>
                <p:nvPr/>
              </p:nvSpPr>
              <p:spPr>
                <a:xfrm>
                  <a:off x="722270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6" name="Freeform: Shape 775">
                  <a:extLst>
                    <a:ext uri="{FF2B5EF4-FFF2-40B4-BE49-F238E27FC236}">
                      <a16:creationId xmlns:a16="http://schemas.microsoft.com/office/drawing/2014/main" id="{7390B1F6-5B7A-E9A5-BF16-F4A37E8DFD8F}"/>
                    </a:ext>
                  </a:extLst>
                </p:cNvPr>
                <p:cNvSpPr/>
                <p:nvPr/>
              </p:nvSpPr>
              <p:spPr>
                <a:xfrm>
                  <a:off x="722258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7" name="Freeform: Shape 776">
                  <a:extLst>
                    <a:ext uri="{FF2B5EF4-FFF2-40B4-BE49-F238E27FC236}">
                      <a16:creationId xmlns:a16="http://schemas.microsoft.com/office/drawing/2014/main" id="{2732422A-4F0A-E3E6-B801-25D6DE392A36}"/>
                    </a:ext>
                  </a:extLst>
                </p:cNvPr>
                <p:cNvSpPr/>
                <p:nvPr/>
              </p:nvSpPr>
              <p:spPr>
                <a:xfrm>
                  <a:off x="722247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8" name="Freeform: Shape 777">
                  <a:extLst>
                    <a:ext uri="{FF2B5EF4-FFF2-40B4-BE49-F238E27FC236}">
                      <a16:creationId xmlns:a16="http://schemas.microsoft.com/office/drawing/2014/main" id="{0A941F01-D9EA-784E-F942-BA5927B294AF}"/>
                    </a:ext>
                  </a:extLst>
                </p:cNvPr>
                <p:cNvSpPr/>
                <p:nvPr/>
              </p:nvSpPr>
              <p:spPr>
                <a:xfrm>
                  <a:off x="722235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79" name="Freeform: Shape 778">
                  <a:extLst>
                    <a:ext uri="{FF2B5EF4-FFF2-40B4-BE49-F238E27FC236}">
                      <a16:creationId xmlns:a16="http://schemas.microsoft.com/office/drawing/2014/main" id="{88816F15-44C2-1F10-21C6-A86D7EEA63D8}"/>
                    </a:ext>
                  </a:extLst>
                </p:cNvPr>
                <p:cNvSpPr/>
                <p:nvPr/>
              </p:nvSpPr>
              <p:spPr>
                <a:xfrm>
                  <a:off x="7222237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0" name="Freeform: Shape 779">
                  <a:extLst>
                    <a:ext uri="{FF2B5EF4-FFF2-40B4-BE49-F238E27FC236}">
                      <a16:creationId xmlns:a16="http://schemas.microsoft.com/office/drawing/2014/main" id="{AD1D3866-86CD-04C7-1F66-A48FECF4BF41}"/>
                    </a:ext>
                  </a:extLst>
                </p:cNvPr>
                <p:cNvSpPr/>
                <p:nvPr/>
              </p:nvSpPr>
              <p:spPr>
                <a:xfrm>
                  <a:off x="722214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1" name="Freeform: Shape 780">
                  <a:extLst>
                    <a:ext uri="{FF2B5EF4-FFF2-40B4-BE49-F238E27FC236}">
                      <a16:creationId xmlns:a16="http://schemas.microsoft.com/office/drawing/2014/main" id="{E14347C4-335D-D2AC-B8F0-7508DD709C68}"/>
                    </a:ext>
                  </a:extLst>
                </p:cNvPr>
                <p:cNvSpPr/>
                <p:nvPr/>
              </p:nvSpPr>
              <p:spPr>
                <a:xfrm>
                  <a:off x="722202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2" name="Freeform: Shape 781">
                  <a:extLst>
                    <a:ext uri="{FF2B5EF4-FFF2-40B4-BE49-F238E27FC236}">
                      <a16:creationId xmlns:a16="http://schemas.microsoft.com/office/drawing/2014/main" id="{1895D92C-BE70-1983-8A17-8DD7DDDE79D3}"/>
                    </a:ext>
                  </a:extLst>
                </p:cNvPr>
                <p:cNvSpPr/>
                <p:nvPr/>
              </p:nvSpPr>
              <p:spPr>
                <a:xfrm>
                  <a:off x="722191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3" name="Freeform: Shape 782">
                  <a:extLst>
                    <a:ext uri="{FF2B5EF4-FFF2-40B4-BE49-F238E27FC236}">
                      <a16:creationId xmlns:a16="http://schemas.microsoft.com/office/drawing/2014/main" id="{7F890E36-FE50-DE19-79F3-E76A39730A55}"/>
                    </a:ext>
                  </a:extLst>
                </p:cNvPr>
                <p:cNvSpPr/>
                <p:nvPr/>
              </p:nvSpPr>
              <p:spPr>
                <a:xfrm>
                  <a:off x="722179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4" name="Freeform: Shape 783">
                  <a:extLst>
                    <a:ext uri="{FF2B5EF4-FFF2-40B4-BE49-F238E27FC236}">
                      <a16:creationId xmlns:a16="http://schemas.microsoft.com/office/drawing/2014/main" id="{6361253E-3FF8-8816-968D-D61990586168}"/>
                    </a:ext>
                  </a:extLst>
                </p:cNvPr>
                <p:cNvSpPr/>
                <p:nvPr/>
              </p:nvSpPr>
              <p:spPr>
                <a:xfrm>
                  <a:off x="722167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5" name="Freeform: Shape 784">
                  <a:extLst>
                    <a:ext uri="{FF2B5EF4-FFF2-40B4-BE49-F238E27FC236}">
                      <a16:creationId xmlns:a16="http://schemas.microsoft.com/office/drawing/2014/main" id="{7F75515E-F413-FE09-CF53-39F63345F56E}"/>
                    </a:ext>
                  </a:extLst>
                </p:cNvPr>
                <p:cNvSpPr/>
                <p:nvPr/>
              </p:nvSpPr>
              <p:spPr>
                <a:xfrm>
                  <a:off x="722155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6" name="Freeform: Shape 785">
                  <a:extLst>
                    <a:ext uri="{FF2B5EF4-FFF2-40B4-BE49-F238E27FC236}">
                      <a16:creationId xmlns:a16="http://schemas.microsoft.com/office/drawing/2014/main" id="{8A82AE3A-936F-563E-F0AB-23934399F635}"/>
                    </a:ext>
                  </a:extLst>
                </p:cNvPr>
                <p:cNvSpPr/>
                <p:nvPr/>
              </p:nvSpPr>
              <p:spPr>
                <a:xfrm>
                  <a:off x="722144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7" name="Freeform: Shape 786">
                  <a:extLst>
                    <a:ext uri="{FF2B5EF4-FFF2-40B4-BE49-F238E27FC236}">
                      <a16:creationId xmlns:a16="http://schemas.microsoft.com/office/drawing/2014/main" id="{FD9DB6B3-688D-8CB4-DB14-3D200CE2FEAB}"/>
                    </a:ext>
                  </a:extLst>
                </p:cNvPr>
                <p:cNvSpPr/>
                <p:nvPr/>
              </p:nvSpPr>
              <p:spPr>
                <a:xfrm>
                  <a:off x="722132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8" name="Freeform: Shape 787">
                  <a:extLst>
                    <a:ext uri="{FF2B5EF4-FFF2-40B4-BE49-F238E27FC236}">
                      <a16:creationId xmlns:a16="http://schemas.microsoft.com/office/drawing/2014/main" id="{63430CB4-8533-57F5-5399-FCA46F692B4C}"/>
                    </a:ext>
                  </a:extLst>
                </p:cNvPr>
                <p:cNvSpPr/>
                <p:nvPr/>
              </p:nvSpPr>
              <p:spPr>
                <a:xfrm>
                  <a:off x="722120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89" name="Freeform: Shape 788">
                  <a:extLst>
                    <a:ext uri="{FF2B5EF4-FFF2-40B4-BE49-F238E27FC236}">
                      <a16:creationId xmlns:a16="http://schemas.microsoft.com/office/drawing/2014/main" id="{F4C9B2EC-E791-44A3-DD21-B8AC6F4770F4}"/>
                    </a:ext>
                  </a:extLst>
                </p:cNvPr>
                <p:cNvSpPr/>
                <p:nvPr/>
              </p:nvSpPr>
              <p:spPr>
                <a:xfrm>
                  <a:off x="722109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0" name="Freeform: Shape 789">
                  <a:extLst>
                    <a:ext uri="{FF2B5EF4-FFF2-40B4-BE49-F238E27FC236}">
                      <a16:creationId xmlns:a16="http://schemas.microsoft.com/office/drawing/2014/main" id="{F1824FB0-C2AD-70A3-4C6F-B3CA9367330C}"/>
                    </a:ext>
                  </a:extLst>
                </p:cNvPr>
                <p:cNvSpPr/>
                <p:nvPr/>
              </p:nvSpPr>
              <p:spPr>
                <a:xfrm>
                  <a:off x="722097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1" name="Freeform: Shape 790">
                  <a:extLst>
                    <a:ext uri="{FF2B5EF4-FFF2-40B4-BE49-F238E27FC236}">
                      <a16:creationId xmlns:a16="http://schemas.microsoft.com/office/drawing/2014/main" id="{16D44425-0B1D-400E-976C-950334F07FF5}"/>
                    </a:ext>
                  </a:extLst>
                </p:cNvPr>
                <p:cNvSpPr/>
                <p:nvPr/>
              </p:nvSpPr>
              <p:spPr>
                <a:xfrm>
                  <a:off x="722085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2" name="Freeform: Shape 791">
                  <a:extLst>
                    <a:ext uri="{FF2B5EF4-FFF2-40B4-BE49-F238E27FC236}">
                      <a16:creationId xmlns:a16="http://schemas.microsoft.com/office/drawing/2014/main" id="{161ABD3B-4EDF-F99F-518E-AA0D79FB8085}"/>
                    </a:ext>
                  </a:extLst>
                </p:cNvPr>
                <p:cNvSpPr/>
                <p:nvPr/>
              </p:nvSpPr>
              <p:spPr>
                <a:xfrm>
                  <a:off x="722074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3" name="Freeform: Shape 792">
                  <a:extLst>
                    <a:ext uri="{FF2B5EF4-FFF2-40B4-BE49-F238E27FC236}">
                      <a16:creationId xmlns:a16="http://schemas.microsoft.com/office/drawing/2014/main" id="{5FB982D8-76AB-BB23-A143-2527CD466489}"/>
                    </a:ext>
                  </a:extLst>
                </p:cNvPr>
                <p:cNvSpPr/>
                <p:nvPr/>
              </p:nvSpPr>
              <p:spPr>
                <a:xfrm>
                  <a:off x="722062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4" name="Freeform: Shape 793">
                  <a:extLst>
                    <a:ext uri="{FF2B5EF4-FFF2-40B4-BE49-F238E27FC236}">
                      <a16:creationId xmlns:a16="http://schemas.microsoft.com/office/drawing/2014/main" id="{6EA3D19D-B7B9-8DAF-AABE-58BBFA1C7DF7}"/>
                    </a:ext>
                  </a:extLst>
                </p:cNvPr>
                <p:cNvSpPr/>
                <p:nvPr/>
              </p:nvSpPr>
              <p:spPr>
                <a:xfrm>
                  <a:off x="722050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5" name="Freeform: Shape 794">
                  <a:extLst>
                    <a:ext uri="{FF2B5EF4-FFF2-40B4-BE49-F238E27FC236}">
                      <a16:creationId xmlns:a16="http://schemas.microsoft.com/office/drawing/2014/main" id="{9BEE72AC-79E8-876F-BCE2-72F681EE42A8}"/>
                    </a:ext>
                  </a:extLst>
                </p:cNvPr>
                <p:cNvSpPr/>
                <p:nvPr/>
              </p:nvSpPr>
              <p:spPr>
                <a:xfrm>
                  <a:off x="7220389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6" name="Freeform: Shape 795">
                  <a:extLst>
                    <a:ext uri="{FF2B5EF4-FFF2-40B4-BE49-F238E27FC236}">
                      <a16:creationId xmlns:a16="http://schemas.microsoft.com/office/drawing/2014/main" id="{B0F237C3-6457-B214-C2BD-A49F55967E65}"/>
                    </a:ext>
                  </a:extLst>
                </p:cNvPr>
                <p:cNvSpPr/>
                <p:nvPr/>
              </p:nvSpPr>
              <p:spPr>
                <a:xfrm>
                  <a:off x="722027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7" name="Freeform: Shape 796">
                  <a:extLst>
                    <a:ext uri="{FF2B5EF4-FFF2-40B4-BE49-F238E27FC236}">
                      <a16:creationId xmlns:a16="http://schemas.microsoft.com/office/drawing/2014/main" id="{07115D7B-4094-0CA5-8EE4-8551C857E58B}"/>
                    </a:ext>
                  </a:extLst>
                </p:cNvPr>
                <p:cNvSpPr/>
                <p:nvPr/>
              </p:nvSpPr>
              <p:spPr>
                <a:xfrm>
                  <a:off x="722015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8" name="Freeform: Shape 797">
                  <a:extLst>
                    <a:ext uri="{FF2B5EF4-FFF2-40B4-BE49-F238E27FC236}">
                      <a16:creationId xmlns:a16="http://schemas.microsoft.com/office/drawing/2014/main" id="{1F7A761F-339B-9E84-579C-260689EE1C88}"/>
                    </a:ext>
                  </a:extLst>
                </p:cNvPr>
                <p:cNvSpPr/>
                <p:nvPr/>
              </p:nvSpPr>
              <p:spPr>
                <a:xfrm>
                  <a:off x="7220039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799" name="Freeform: Shape 798">
                  <a:extLst>
                    <a:ext uri="{FF2B5EF4-FFF2-40B4-BE49-F238E27FC236}">
                      <a16:creationId xmlns:a16="http://schemas.microsoft.com/office/drawing/2014/main" id="{B7B775E1-9EDE-69B2-7C15-993186C8518D}"/>
                    </a:ext>
                  </a:extLst>
                </p:cNvPr>
                <p:cNvSpPr/>
                <p:nvPr/>
              </p:nvSpPr>
              <p:spPr>
                <a:xfrm>
                  <a:off x="721992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0" name="Freeform: Shape 799">
                  <a:extLst>
                    <a:ext uri="{FF2B5EF4-FFF2-40B4-BE49-F238E27FC236}">
                      <a16:creationId xmlns:a16="http://schemas.microsoft.com/office/drawing/2014/main" id="{6D417FC9-5F83-9B8E-8419-2B0430A8613C}"/>
                    </a:ext>
                  </a:extLst>
                </p:cNvPr>
                <p:cNvSpPr/>
                <p:nvPr/>
              </p:nvSpPr>
              <p:spPr>
                <a:xfrm>
                  <a:off x="721980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1" name="Freeform: Shape 800">
                  <a:extLst>
                    <a:ext uri="{FF2B5EF4-FFF2-40B4-BE49-F238E27FC236}">
                      <a16:creationId xmlns:a16="http://schemas.microsoft.com/office/drawing/2014/main" id="{FB2DBE5A-0256-520D-ACC3-5A5352F789A2}"/>
                    </a:ext>
                  </a:extLst>
                </p:cNvPr>
                <p:cNvSpPr/>
                <p:nvPr/>
              </p:nvSpPr>
              <p:spPr>
                <a:xfrm>
                  <a:off x="721968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2" name="Freeform: Shape 801">
                  <a:extLst>
                    <a:ext uri="{FF2B5EF4-FFF2-40B4-BE49-F238E27FC236}">
                      <a16:creationId xmlns:a16="http://schemas.microsoft.com/office/drawing/2014/main" id="{8D4B75BA-54EC-1188-92B4-802697CA4C21}"/>
                    </a:ext>
                  </a:extLst>
                </p:cNvPr>
                <p:cNvSpPr/>
                <p:nvPr/>
              </p:nvSpPr>
              <p:spPr>
                <a:xfrm>
                  <a:off x="721957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3" name="Freeform: Shape 802">
                  <a:extLst>
                    <a:ext uri="{FF2B5EF4-FFF2-40B4-BE49-F238E27FC236}">
                      <a16:creationId xmlns:a16="http://schemas.microsoft.com/office/drawing/2014/main" id="{E6040CA6-492D-74B1-CA6B-0CBAECAE1B44}"/>
                    </a:ext>
                  </a:extLst>
                </p:cNvPr>
                <p:cNvSpPr/>
                <p:nvPr/>
              </p:nvSpPr>
              <p:spPr>
                <a:xfrm>
                  <a:off x="721947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4" name="Freeform: Shape 803">
                  <a:extLst>
                    <a:ext uri="{FF2B5EF4-FFF2-40B4-BE49-F238E27FC236}">
                      <a16:creationId xmlns:a16="http://schemas.microsoft.com/office/drawing/2014/main" id="{65AF8B40-6F9E-EFD2-0B87-BBC4D45DAAFB}"/>
                    </a:ext>
                  </a:extLst>
                </p:cNvPr>
                <p:cNvSpPr/>
                <p:nvPr/>
              </p:nvSpPr>
              <p:spPr>
                <a:xfrm>
                  <a:off x="721936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5" name="Freeform: Shape 804">
                  <a:extLst>
                    <a:ext uri="{FF2B5EF4-FFF2-40B4-BE49-F238E27FC236}">
                      <a16:creationId xmlns:a16="http://schemas.microsoft.com/office/drawing/2014/main" id="{6BEC27FA-1E61-90D1-F291-50F418FF37C3}"/>
                    </a:ext>
                  </a:extLst>
                </p:cNvPr>
                <p:cNvSpPr/>
                <p:nvPr/>
              </p:nvSpPr>
              <p:spPr>
                <a:xfrm>
                  <a:off x="721924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6" name="Freeform: Shape 805">
                  <a:extLst>
                    <a:ext uri="{FF2B5EF4-FFF2-40B4-BE49-F238E27FC236}">
                      <a16:creationId xmlns:a16="http://schemas.microsoft.com/office/drawing/2014/main" id="{CBBB11CF-B6DB-36C5-BC25-B46322B5FB88}"/>
                    </a:ext>
                  </a:extLst>
                </p:cNvPr>
                <p:cNvSpPr/>
                <p:nvPr/>
              </p:nvSpPr>
              <p:spPr>
                <a:xfrm>
                  <a:off x="721912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7" name="Freeform: Shape 806">
                  <a:extLst>
                    <a:ext uri="{FF2B5EF4-FFF2-40B4-BE49-F238E27FC236}">
                      <a16:creationId xmlns:a16="http://schemas.microsoft.com/office/drawing/2014/main" id="{916CEE6C-A36A-2A9A-635A-D96C61F084C9}"/>
                    </a:ext>
                  </a:extLst>
                </p:cNvPr>
                <p:cNvSpPr/>
                <p:nvPr/>
              </p:nvSpPr>
              <p:spPr>
                <a:xfrm>
                  <a:off x="721900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8" name="Freeform: Shape 807">
                  <a:extLst>
                    <a:ext uri="{FF2B5EF4-FFF2-40B4-BE49-F238E27FC236}">
                      <a16:creationId xmlns:a16="http://schemas.microsoft.com/office/drawing/2014/main" id="{3DDDED41-375D-D723-EE0A-B5962790B8B5}"/>
                    </a:ext>
                  </a:extLst>
                </p:cNvPr>
                <p:cNvSpPr/>
                <p:nvPr/>
              </p:nvSpPr>
              <p:spPr>
                <a:xfrm>
                  <a:off x="721889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09" name="Freeform: Shape 808">
                  <a:extLst>
                    <a:ext uri="{FF2B5EF4-FFF2-40B4-BE49-F238E27FC236}">
                      <a16:creationId xmlns:a16="http://schemas.microsoft.com/office/drawing/2014/main" id="{D6F4E931-24C8-4A7C-77C8-C6205D8D45F6}"/>
                    </a:ext>
                  </a:extLst>
                </p:cNvPr>
                <p:cNvSpPr/>
                <p:nvPr/>
              </p:nvSpPr>
              <p:spPr>
                <a:xfrm>
                  <a:off x="721877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0" name="Freeform: Shape 809">
                  <a:extLst>
                    <a:ext uri="{FF2B5EF4-FFF2-40B4-BE49-F238E27FC236}">
                      <a16:creationId xmlns:a16="http://schemas.microsoft.com/office/drawing/2014/main" id="{609E59B7-1594-F0F5-B37F-7A449B6FD655}"/>
                    </a:ext>
                  </a:extLst>
                </p:cNvPr>
                <p:cNvSpPr/>
                <p:nvPr/>
              </p:nvSpPr>
              <p:spPr>
                <a:xfrm>
                  <a:off x="721865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1" name="Freeform: Shape 810">
                  <a:extLst>
                    <a:ext uri="{FF2B5EF4-FFF2-40B4-BE49-F238E27FC236}">
                      <a16:creationId xmlns:a16="http://schemas.microsoft.com/office/drawing/2014/main" id="{3E6DBBA9-1268-2FD7-2072-4961E8DA29C2}"/>
                    </a:ext>
                  </a:extLst>
                </p:cNvPr>
                <p:cNvSpPr/>
                <p:nvPr/>
              </p:nvSpPr>
              <p:spPr>
                <a:xfrm>
                  <a:off x="721854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2" name="Freeform: Shape 811">
                  <a:extLst>
                    <a:ext uri="{FF2B5EF4-FFF2-40B4-BE49-F238E27FC236}">
                      <a16:creationId xmlns:a16="http://schemas.microsoft.com/office/drawing/2014/main" id="{A2CFE7C9-B07E-F655-F4DF-6ED83CC0D316}"/>
                    </a:ext>
                  </a:extLst>
                </p:cNvPr>
                <p:cNvSpPr/>
                <p:nvPr/>
              </p:nvSpPr>
              <p:spPr>
                <a:xfrm>
                  <a:off x="721842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3" name="Freeform: Shape 812">
                  <a:extLst>
                    <a:ext uri="{FF2B5EF4-FFF2-40B4-BE49-F238E27FC236}">
                      <a16:creationId xmlns:a16="http://schemas.microsoft.com/office/drawing/2014/main" id="{070926C4-3F40-5C4A-0BB8-D178BA430487}"/>
                    </a:ext>
                  </a:extLst>
                </p:cNvPr>
                <p:cNvSpPr/>
                <p:nvPr/>
              </p:nvSpPr>
              <p:spPr>
                <a:xfrm>
                  <a:off x="721830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4" name="Freeform: Shape 813">
                  <a:extLst>
                    <a:ext uri="{FF2B5EF4-FFF2-40B4-BE49-F238E27FC236}">
                      <a16:creationId xmlns:a16="http://schemas.microsoft.com/office/drawing/2014/main" id="{6CF569A2-5B74-C487-2DD8-E777AD50F76A}"/>
                    </a:ext>
                  </a:extLst>
                </p:cNvPr>
                <p:cNvSpPr/>
                <p:nvPr/>
              </p:nvSpPr>
              <p:spPr>
                <a:xfrm>
                  <a:off x="721819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6F5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5" name="Freeform: Shape 814">
                  <a:extLst>
                    <a:ext uri="{FF2B5EF4-FFF2-40B4-BE49-F238E27FC236}">
                      <a16:creationId xmlns:a16="http://schemas.microsoft.com/office/drawing/2014/main" id="{1C991522-6EF0-C667-4AA3-CC9F316BD6FD}"/>
                    </a:ext>
                  </a:extLst>
                </p:cNvPr>
                <p:cNvSpPr/>
                <p:nvPr/>
              </p:nvSpPr>
              <p:spPr>
                <a:xfrm>
                  <a:off x="721807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6" name="Freeform: Shape 815">
                  <a:extLst>
                    <a:ext uri="{FF2B5EF4-FFF2-40B4-BE49-F238E27FC236}">
                      <a16:creationId xmlns:a16="http://schemas.microsoft.com/office/drawing/2014/main" id="{5479FC49-F00F-3A80-1BFC-9A3E67B3A66A}"/>
                    </a:ext>
                  </a:extLst>
                </p:cNvPr>
                <p:cNvSpPr/>
                <p:nvPr/>
              </p:nvSpPr>
              <p:spPr>
                <a:xfrm>
                  <a:off x="721795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7" name="Freeform: Shape 816">
                  <a:extLst>
                    <a:ext uri="{FF2B5EF4-FFF2-40B4-BE49-F238E27FC236}">
                      <a16:creationId xmlns:a16="http://schemas.microsoft.com/office/drawing/2014/main" id="{053879F3-5CAD-8565-1999-CB6D9102A7BC}"/>
                    </a:ext>
                  </a:extLst>
                </p:cNvPr>
                <p:cNvSpPr/>
                <p:nvPr/>
              </p:nvSpPr>
              <p:spPr>
                <a:xfrm>
                  <a:off x="721784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8" name="Freeform: Shape 817">
                  <a:extLst>
                    <a:ext uri="{FF2B5EF4-FFF2-40B4-BE49-F238E27FC236}">
                      <a16:creationId xmlns:a16="http://schemas.microsoft.com/office/drawing/2014/main" id="{E618FF57-333B-8D1C-6C65-C31493EA2B37}"/>
                    </a:ext>
                  </a:extLst>
                </p:cNvPr>
                <p:cNvSpPr/>
                <p:nvPr/>
              </p:nvSpPr>
              <p:spPr>
                <a:xfrm>
                  <a:off x="7217723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19" name="Freeform: Shape 818">
                  <a:extLst>
                    <a:ext uri="{FF2B5EF4-FFF2-40B4-BE49-F238E27FC236}">
                      <a16:creationId xmlns:a16="http://schemas.microsoft.com/office/drawing/2014/main" id="{21D042AB-700F-7B32-4BD4-6497667D05F4}"/>
                    </a:ext>
                  </a:extLst>
                </p:cNvPr>
                <p:cNvSpPr/>
                <p:nvPr/>
              </p:nvSpPr>
              <p:spPr>
                <a:xfrm>
                  <a:off x="7217606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0" name="Freeform: Shape 819">
                  <a:extLst>
                    <a:ext uri="{FF2B5EF4-FFF2-40B4-BE49-F238E27FC236}">
                      <a16:creationId xmlns:a16="http://schemas.microsoft.com/office/drawing/2014/main" id="{68EB1486-4B5D-C5C8-45C9-E086B4A4FF84}"/>
                    </a:ext>
                  </a:extLst>
                </p:cNvPr>
                <p:cNvSpPr/>
                <p:nvPr/>
              </p:nvSpPr>
              <p:spPr>
                <a:xfrm>
                  <a:off x="7217489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2F2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1" name="Freeform: Shape 820">
                  <a:extLst>
                    <a:ext uri="{FF2B5EF4-FFF2-40B4-BE49-F238E27FC236}">
                      <a16:creationId xmlns:a16="http://schemas.microsoft.com/office/drawing/2014/main" id="{9F301D64-A29B-EE55-5023-620EB9379B59}"/>
                    </a:ext>
                  </a:extLst>
                </p:cNvPr>
                <p:cNvSpPr/>
                <p:nvPr/>
              </p:nvSpPr>
              <p:spPr>
                <a:xfrm>
                  <a:off x="721737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2" name="Freeform: Shape 821">
                  <a:extLst>
                    <a:ext uri="{FF2B5EF4-FFF2-40B4-BE49-F238E27FC236}">
                      <a16:creationId xmlns:a16="http://schemas.microsoft.com/office/drawing/2014/main" id="{ED297AE1-CFC0-D6D1-F2AA-B3DD7CA5D266}"/>
                    </a:ext>
                  </a:extLst>
                </p:cNvPr>
                <p:cNvSpPr/>
                <p:nvPr/>
              </p:nvSpPr>
              <p:spPr>
                <a:xfrm>
                  <a:off x="721725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3" name="Freeform: Shape 822">
                  <a:extLst>
                    <a:ext uri="{FF2B5EF4-FFF2-40B4-BE49-F238E27FC236}">
                      <a16:creationId xmlns:a16="http://schemas.microsoft.com/office/drawing/2014/main" id="{C65EF750-B927-CC9F-DB91-7A5A7E517FDB}"/>
                    </a:ext>
                  </a:extLst>
                </p:cNvPr>
                <p:cNvSpPr/>
                <p:nvPr/>
              </p:nvSpPr>
              <p:spPr>
                <a:xfrm>
                  <a:off x="721713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4" name="Freeform: Shape 823">
                  <a:extLst>
                    <a:ext uri="{FF2B5EF4-FFF2-40B4-BE49-F238E27FC236}">
                      <a16:creationId xmlns:a16="http://schemas.microsoft.com/office/drawing/2014/main" id="{97CFFE98-7BB0-3F0D-41E0-97499B582904}"/>
                    </a:ext>
                  </a:extLst>
                </p:cNvPr>
                <p:cNvSpPr/>
                <p:nvPr/>
              </p:nvSpPr>
              <p:spPr>
                <a:xfrm>
                  <a:off x="721702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0F0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5" name="Freeform: Shape 824">
                  <a:extLst>
                    <a:ext uri="{FF2B5EF4-FFF2-40B4-BE49-F238E27FC236}">
                      <a16:creationId xmlns:a16="http://schemas.microsoft.com/office/drawing/2014/main" id="{E6AF8B9D-8330-12B2-ACF0-2FC0D04C024B}"/>
                    </a:ext>
                  </a:extLst>
                </p:cNvPr>
                <p:cNvSpPr/>
                <p:nvPr/>
              </p:nvSpPr>
              <p:spPr>
                <a:xfrm>
                  <a:off x="721690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6" name="Freeform: Shape 825">
                  <a:extLst>
                    <a:ext uri="{FF2B5EF4-FFF2-40B4-BE49-F238E27FC236}">
                      <a16:creationId xmlns:a16="http://schemas.microsoft.com/office/drawing/2014/main" id="{8AC1D027-CD11-BA3F-21E1-41B31F9A6AC7}"/>
                    </a:ext>
                  </a:extLst>
                </p:cNvPr>
                <p:cNvSpPr/>
                <p:nvPr/>
              </p:nvSpPr>
              <p:spPr>
                <a:xfrm>
                  <a:off x="721681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7" name="Freeform: Shape 826">
                  <a:extLst>
                    <a:ext uri="{FF2B5EF4-FFF2-40B4-BE49-F238E27FC236}">
                      <a16:creationId xmlns:a16="http://schemas.microsoft.com/office/drawing/2014/main" id="{9CFACDB7-9804-EACE-5191-61C2974CB4D5}"/>
                    </a:ext>
                  </a:extLst>
                </p:cNvPr>
                <p:cNvSpPr/>
                <p:nvPr/>
              </p:nvSpPr>
              <p:spPr>
                <a:xfrm>
                  <a:off x="721669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E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8" name="Freeform: Shape 827">
                  <a:extLst>
                    <a:ext uri="{FF2B5EF4-FFF2-40B4-BE49-F238E27FC236}">
                      <a16:creationId xmlns:a16="http://schemas.microsoft.com/office/drawing/2014/main" id="{B9B3E955-72C5-D9B6-C2C0-97320B7C6A25}"/>
                    </a:ext>
                  </a:extLst>
                </p:cNvPr>
                <p:cNvSpPr/>
                <p:nvPr/>
              </p:nvSpPr>
              <p:spPr>
                <a:xfrm>
                  <a:off x="721657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29" name="Freeform: Shape 828">
                  <a:extLst>
                    <a:ext uri="{FF2B5EF4-FFF2-40B4-BE49-F238E27FC236}">
                      <a16:creationId xmlns:a16="http://schemas.microsoft.com/office/drawing/2014/main" id="{EB650D6A-843C-44E4-C844-F17DC4BDE950}"/>
                    </a:ext>
                  </a:extLst>
                </p:cNvPr>
                <p:cNvSpPr/>
                <p:nvPr/>
              </p:nvSpPr>
              <p:spPr>
                <a:xfrm>
                  <a:off x="721645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CEC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0" name="Freeform: Shape 829">
                  <a:extLst>
                    <a:ext uri="{FF2B5EF4-FFF2-40B4-BE49-F238E27FC236}">
                      <a16:creationId xmlns:a16="http://schemas.microsoft.com/office/drawing/2014/main" id="{C4CBF97B-464B-AF71-E740-22799EFE8013}"/>
                    </a:ext>
                  </a:extLst>
                </p:cNvPr>
                <p:cNvSpPr/>
                <p:nvPr/>
              </p:nvSpPr>
              <p:spPr>
                <a:xfrm>
                  <a:off x="721634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1" name="Freeform: Shape 830">
                  <a:extLst>
                    <a:ext uri="{FF2B5EF4-FFF2-40B4-BE49-F238E27FC236}">
                      <a16:creationId xmlns:a16="http://schemas.microsoft.com/office/drawing/2014/main" id="{B67EE1D1-BBA5-D2C1-1CE5-A320EE8F5BC8}"/>
                    </a:ext>
                  </a:extLst>
                </p:cNvPr>
                <p:cNvSpPr/>
                <p:nvPr/>
              </p:nvSpPr>
              <p:spPr>
                <a:xfrm>
                  <a:off x="721622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2" name="Freeform: Shape 831">
                  <a:extLst>
                    <a:ext uri="{FF2B5EF4-FFF2-40B4-BE49-F238E27FC236}">
                      <a16:creationId xmlns:a16="http://schemas.microsoft.com/office/drawing/2014/main" id="{FE49B49E-36C9-0B39-E2EA-04993206579A}"/>
                    </a:ext>
                  </a:extLst>
                </p:cNvPr>
                <p:cNvSpPr/>
                <p:nvPr/>
              </p:nvSpPr>
              <p:spPr>
                <a:xfrm>
                  <a:off x="721610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3" name="Freeform: Shape 832">
                  <a:extLst>
                    <a:ext uri="{FF2B5EF4-FFF2-40B4-BE49-F238E27FC236}">
                      <a16:creationId xmlns:a16="http://schemas.microsoft.com/office/drawing/2014/main" id="{3E2005E1-E32F-2CF5-F406-BFAB4A6ABEA3}"/>
                    </a:ext>
                  </a:extLst>
                </p:cNvPr>
                <p:cNvSpPr/>
                <p:nvPr/>
              </p:nvSpPr>
              <p:spPr>
                <a:xfrm>
                  <a:off x="721599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9E9E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4" name="Freeform: Shape 833">
                  <a:extLst>
                    <a:ext uri="{FF2B5EF4-FFF2-40B4-BE49-F238E27FC236}">
                      <a16:creationId xmlns:a16="http://schemas.microsoft.com/office/drawing/2014/main" id="{36022332-0B3A-EF05-99C9-39EB84060BD3}"/>
                    </a:ext>
                  </a:extLst>
                </p:cNvPr>
                <p:cNvSpPr/>
                <p:nvPr/>
              </p:nvSpPr>
              <p:spPr>
                <a:xfrm>
                  <a:off x="721587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8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5" name="Freeform: Shape 834">
                  <a:extLst>
                    <a:ext uri="{FF2B5EF4-FFF2-40B4-BE49-F238E27FC236}">
                      <a16:creationId xmlns:a16="http://schemas.microsoft.com/office/drawing/2014/main" id="{117BC525-E829-9C6D-B08B-D165349F6E51}"/>
                    </a:ext>
                  </a:extLst>
                </p:cNvPr>
                <p:cNvSpPr/>
                <p:nvPr/>
              </p:nvSpPr>
              <p:spPr>
                <a:xfrm>
                  <a:off x="721575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7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6" name="Freeform: Shape 835">
                  <a:extLst>
                    <a:ext uri="{FF2B5EF4-FFF2-40B4-BE49-F238E27FC236}">
                      <a16:creationId xmlns:a16="http://schemas.microsoft.com/office/drawing/2014/main" id="{C8AEA2A4-624D-085D-B792-B85EB359766D}"/>
                    </a:ext>
                  </a:extLst>
                </p:cNvPr>
                <p:cNvSpPr/>
                <p:nvPr/>
              </p:nvSpPr>
              <p:spPr>
                <a:xfrm>
                  <a:off x="721564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6E6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7" name="Freeform: Shape 836">
                  <a:extLst>
                    <a:ext uri="{FF2B5EF4-FFF2-40B4-BE49-F238E27FC236}">
                      <a16:creationId xmlns:a16="http://schemas.microsoft.com/office/drawing/2014/main" id="{35C0DB95-5230-E15F-E5CD-748BD63A089C}"/>
                    </a:ext>
                  </a:extLst>
                </p:cNvPr>
                <p:cNvSpPr/>
                <p:nvPr/>
              </p:nvSpPr>
              <p:spPr>
                <a:xfrm>
                  <a:off x="721552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5E5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8" name="Freeform: Shape 837">
                  <a:extLst>
                    <a:ext uri="{FF2B5EF4-FFF2-40B4-BE49-F238E27FC236}">
                      <a16:creationId xmlns:a16="http://schemas.microsoft.com/office/drawing/2014/main" id="{2C8B7958-85A4-EF4E-ADD4-CDBE8BB3E6B0}"/>
                    </a:ext>
                  </a:extLst>
                </p:cNvPr>
                <p:cNvSpPr/>
                <p:nvPr/>
              </p:nvSpPr>
              <p:spPr>
                <a:xfrm>
                  <a:off x="721540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4E4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39" name="Freeform: Shape 838">
                  <a:extLst>
                    <a:ext uri="{FF2B5EF4-FFF2-40B4-BE49-F238E27FC236}">
                      <a16:creationId xmlns:a16="http://schemas.microsoft.com/office/drawing/2014/main" id="{EB33EBB2-14D1-256B-4482-F2C9C83B4E4F}"/>
                    </a:ext>
                  </a:extLst>
                </p:cNvPr>
                <p:cNvSpPr/>
                <p:nvPr/>
              </p:nvSpPr>
              <p:spPr>
                <a:xfrm>
                  <a:off x="721529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3E3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0" name="Freeform: Shape 839">
                  <a:extLst>
                    <a:ext uri="{FF2B5EF4-FFF2-40B4-BE49-F238E27FC236}">
                      <a16:creationId xmlns:a16="http://schemas.microsoft.com/office/drawing/2014/main" id="{6C75768F-3DBB-BD4E-2343-2E67F2065C7E}"/>
                    </a:ext>
                  </a:extLst>
                </p:cNvPr>
                <p:cNvSpPr/>
                <p:nvPr/>
              </p:nvSpPr>
              <p:spPr>
                <a:xfrm>
                  <a:off x="721517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1" name="Freeform: Shape 840">
                  <a:extLst>
                    <a:ext uri="{FF2B5EF4-FFF2-40B4-BE49-F238E27FC236}">
                      <a16:creationId xmlns:a16="http://schemas.microsoft.com/office/drawing/2014/main" id="{DCF98763-FD97-8807-7F24-3CFE89F1FB61}"/>
                    </a:ext>
                  </a:extLst>
                </p:cNvPr>
                <p:cNvSpPr/>
                <p:nvPr/>
              </p:nvSpPr>
              <p:spPr>
                <a:xfrm>
                  <a:off x="7215056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1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2" name="Freeform: Shape 841">
                  <a:extLst>
                    <a:ext uri="{FF2B5EF4-FFF2-40B4-BE49-F238E27FC236}">
                      <a16:creationId xmlns:a16="http://schemas.microsoft.com/office/drawing/2014/main" id="{BA88E0D1-01C1-D7C2-119F-B37237A1F466}"/>
                    </a:ext>
                  </a:extLst>
                </p:cNvPr>
                <p:cNvSpPr/>
                <p:nvPr/>
              </p:nvSpPr>
              <p:spPr>
                <a:xfrm>
                  <a:off x="7214939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0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3" name="Freeform: Shape 842">
                  <a:extLst>
                    <a:ext uri="{FF2B5EF4-FFF2-40B4-BE49-F238E27FC236}">
                      <a16:creationId xmlns:a16="http://schemas.microsoft.com/office/drawing/2014/main" id="{C6529DAB-1A52-575F-C826-611EA4280F46}"/>
                    </a:ext>
                  </a:extLst>
                </p:cNvPr>
                <p:cNvSpPr/>
                <p:nvPr/>
              </p:nvSpPr>
              <p:spPr>
                <a:xfrm>
                  <a:off x="721482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DF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4" name="Freeform: Shape 843">
                  <a:extLst>
                    <a:ext uri="{FF2B5EF4-FFF2-40B4-BE49-F238E27FC236}">
                      <a16:creationId xmlns:a16="http://schemas.microsoft.com/office/drawing/2014/main" id="{AF62067D-1764-F054-07D4-0A5672BB174E}"/>
                    </a:ext>
                  </a:extLst>
                </p:cNvPr>
                <p:cNvSpPr/>
                <p:nvPr/>
              </p:nvSpPr>
              <p:spPr>
                <a:xfrm>
                  <a:off x="721470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DEDD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5" name="Freeform: Shape 844">
                  <a:extLst>
                    <a:ext uri="{FF2B5EF4-FFF2-40B4-BE49-F238E27FC236}">
                      <a16:creationId xmlns:a16="http://schemas.microsoft.com/office/drawing/2014/main" id="{47722421-3736-B4FD-91B0-1F527C22D9B1}"/>
                    </a:ext>
                  </a:extLst>
                </p:cNvPr>
                <p:cNvSpPr/>
                <p:nvPr/>
              </p:nvSpPr>
              <p:spPr>
                <a:xfrm>
                  <a:off x="721458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DCDC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6" name="Freeform: Shape 845">
                  <a:extLst>
                    <a:ext uri="{FF2B5EF4-FFF2-40B4-BE49-F238E27FC236}">
                      <a16:creationId xmlns:a16="http://schemas.microsoft.com/office/drawing/2014/main" id="{8D132154-4302-3EB2-222B-A5283DEC9789}"/>
                    </a:ext>
                  </a:extLst>
                </p:cNvPr>
                <p:cNvSpPr/>
                <p:nvPr/>
              </p:nvSpPr>
              <p:spPr>
                <a:xfrm>
                  <a:off x="721447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DBDBD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7" name="Freeform: Shape 846">
                  <a:extLst>
                    <a:ext uri="{FF2B5EF4-FFF2-40B4-BE49-F238E27FC236}">
                      <a16:creationId xmlns:a16="http://schemas.microsoft.com/office/drawing/2014/main" id="{E8BC5277-EC83-EE16-2987-DD3606F85713}"/>
                    </a:ext>
                  </a:extLst>
                </p:cNvPr>
                <p:cNvSpPr/>
                <p:nvPr/>
              </p:nvSpPr>
              <p:spPr>
                <a:xfrm>
                  <a:off x="721435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DAD9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8" name="Freeform: Shape 847">
                  <a:extLst>
                    <a:ext uri="{FF2B5EF4-FFF2-40B4-BE49-F238E27FC236}">
                      <a16:creationId xmlns:a16="http://schemas.microsoft.com/office/drawing/2014/main" id="{BA1D76FF-F6BE-DB0F-F171-81C3B4B57518}"/>
                    </a:ext>
                  </a:extLst>
                </p:cNvPr>
                <p:cNvSpPr/>
                <p:nvPr/>
              </p:nvSpPr>
              <p:spPr>
                <a:xfrm>
                  <a:off x="721426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8D8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49" name="Freeform: Shape 848">
                  <a:extLst>
                    <a:ext uri="{FF2B5EF4-FFF2-40B4-BE49-F238E27FC236}">
                      <a16:creationId xmlns:a16="http://schemas.microsoft.com/office/drawing/2014/main" id="{94A713D0-DB0F-7D5C-EFB0-9D107FE4A551}"/>
                    </a:ext>
                  </a:extLst>
                </p:cNvPr>
                <p:cNvSpPr/>
                <p:nvPr/>
              </p:nvSpPr>
              <p:spPr>
                <a:xfrm>
                  <a:off x="721414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0" name="Freeform: Shape 849">
                  <a:extLst>
                    <a:ext uri="{FF2B5EF4-FFF2-40B4-BE49-F238E27FC236}">
                      <a16:creationId xmlns:a16="http://schemas.microsoft.com/office/drawing/2014/main" id="{A60D68F9-53D6-578E-2186-A69858B990C0}"/>
                    </a:ext>
                  </a:extLst>
                </p:cNvPr>
                <p:cNvSpPr/>
                <p:nvPr/>
              </p:nvSpPr>
              <p:spPr>
                <a:xfrm>
                  <a:off x="721402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5D5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1" name="Freeform: Shape 850">
                  <a:extLst>
                    <a:ext uri="{FF2B5EF4-FFF2-40B4-BE49-F238E27FC236}">
                      <a16:creationId xmlns:a16="http://schemas.microsoft.com/office/drawing/2014/main" id="{38FE0D1B-FF84-3CA4-09C1-B7DC405497FC}"/>
                    </a:ext>
                  </a:extLst>
                </p:cNvPr>
                <p:cNvSpPr/>
                <p:nvPr/>
              </p:nvSpPr>
              <p:spPr>
                <a:xfrm>
                  <a:off x="721390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4D4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2" name="Freeform: Shape 851">
                  <a:extLst>
                    <a:ext uri="{FF2B5EF4-FFF2-40B4-BE49-F238E27FC236}">
                      <a16:creationId xmlns:a16="http://schemas.microsoft.com/office/drawing/2014/main" id="{C4063D18-51FA-5D01-8AE0-4460449FB4CE}"/>
                    </a:ext>
                  </a:extLst>
                </p:cNvPr>
                <p:cNvSpPr/>
                <p:nvPr/>
              </p:nvSpPr>
              <p:spPr>
                <a:xfrm>
                  <a:off x="721379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2D2D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3" name="Freeform: Shape 852">
                  <a:extLst>
                    <a:ext uri="{FF2B5EF4-FFF2-40B4-BE49-F238E27FC236}">
                      <a16:creationId xmlns:a16="http://schemas.microsoft.com/office/drawing/2014/main" id="{84007ACE-1502-D0E6-D47F-6B767588695C}"/>
                    </a:ext>
                  </a:extLst>
                </p:cNvPr>
                <p:cNvSpPr/>
                <p:nvPr/>
              </p:nvSpPr>
              <p:spPr>
                <a:xfrm>
                  <a:off x="721367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1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4" name="Freeform: Shape 853">
                  <a:extLst>
                    <a:ext uri="{FF2B5EF4-FFF2-40B4-BE49-F238E27FC236}">
                      <a16:creationId xmlns:a16="http://schemas.microsoft.com/office/drawing/2014/main" id="{14E601C4-00DD-96D2-A61C-3DC2EAA61E73}"/>
                    </a:ext>
                  </a:extLst>
                </p:cNvPr>
                <p:cNvSpPr/>
                <p:nvPr/>
              </p:nvSpPr>
              <p:spPr>
                <a:xfrm>
                  <a:off x="721355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F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5" name="Freeform: Shape 854">
                  <a:extLst>
                    <a:ext uri="{FF2B5EF4-FFF2-40B4-BE49-F238E27FC236}">
                      <a16:creationId xmlns:a16="http://schemas.microsoft.com/office/drawing/2014/main" id="{E0A58C04-1E99-98D3-2442-8937281E203A}"/>
                    </a:ext>
                  </a:extLst>
                </p:cNvPr>
                <p:cNvSpPr/>
                <p:nvPr/>
              </p:nvSpPr>
              <p:spPr>
                <a:xfrm>
                  <a:off x="721344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ECD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6" name="Freeform: Shape 855">
                  <a:extLst>
                    <a:ext uri="{FF2B5EF4-FFF2-40B4-BE49-F238E27FC236}">
                      <a16:creationId xmlns:a16="http://schemas.microsoft.com/office/drawing/2014/main" id="{8F0A0B84-A2B8-5EED-47C5-34B93ED233D6}"/>
                    </a:ext>
                  </a:extLst>
                </p:cNvPr>
                <p:cNvSpPr/>
                <p:nvPr/>
              </p:nvSpPr>
              <p:spPr>
                <a:xfrm>
                  <a:off x="721332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CCCC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7" name="Freeform: Shape 856">
                  <a:extLst>
                    <a:ext uri="{FF2B5EF4-FFF2-40B4-BE49-F238E27FC236}">
                      <a16:creationId xmlns:a16="http://schemas.microsoft.com/office/drawing/2014/main" id="{B088010F-32CA-E187-B464-3ED1BF879DDA}"/>
                    </a:ext>
                  </a:extLst>
                </p:cNvPr>
                <p:cNvSpPr/>
                <p:nvPr/>
              </p:nvSpPr>
              <p:spPr>
                <a:xfrm>
                  <a:off x="721320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A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8" name="Freeform: Shape 857">
                  <a:extLst>
                    <a:ext uri="{FF2B5EF4-FFF2-40B4-BE49-F238E27FC236}">
                      <a16:creationId xmlns:a16="http://schemas.microsoft.com/office/drawing/2014/main" id="{9C7F4B7D-32F8-834E-B070-510388EC4B73}"/>
                    </a:ext>
                  </a:extLst>
                </p:cNvPr>
                <p:cNvSpPr/>
                <p:nvPr/>
              </p:nvSpPr>
              <p:spPr>
                <a:xfrm>
                  <a:off x="721309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8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59" name="Freeform: Shape 858">
                  <a:extLst>
                    <a:ext uri="{FF2B5EF4-FFF2-40B4-BE49-F238E27FC236}">
                      <a16:creationId xmlns:a16="http://schemas.microsoft.com/office/drawing/2014/main" id="{48164E0F-C28D-77D2-3FA7-1ADE31129DB4}"/>
                    </a:ext>
                  </a:extLst>
                </p:cNvPr>
                <p:cNvSpPr/>
                <p:nvPr/>
              </p:nvSpPr>
              <p:spPr>
                <a:xfrm>
                  <a:off x="721297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6C6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0" name="Freeform: Shape 859">
                  <a:extLst>
                    <a:ext uri="{FF2B5EF4-FFF2-40B4-BE49-F238E27FC236}">
                      <a16:creationId xmlns:a16="http://schemas.microsoft.com/office/drawing/2014/main" id="{82DFA571-7D5C-C292-B62E-42F530DA4FC1}"/>
                    </a:ext>
                  </a:extLst>
                </p:cNvPr>
                <p:cNvSpPr/>
                <p:nvPr/>
              </p:nvSpPr>
              <p:spPr>
                <a:xfrm>
                  <a:off x="721285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4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1" name="Freeform: Shape 860">
                  <a:extLst>
                    <a:ext uri="{FF2B5EF4-FFF2-40B4-BE49-F238E27FC236}">
                      <a16:creationId xmlns:a16="http://schemas.microsoft.com/office/drawing/2014/main" id="{A6E970EF-ACE0-A383-5591-07C1E29B0FD0}"/>
                    </a:ext>
                  </a:extLst>
                </p:cNvPr>
                <p:cNvSpPr/>
                <p:nvPr/>
              </p:nvSpPr>
              <p:spPr>
                <a:xfrm>
                  <a:off x="721274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2C2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2" name="Freeform: Shape 861">
                  <a:extLst>
                    <a:ext uri="{FF2B5EF4-FFF2-40B4-BE49-F238E27FC236}">
                      <a16:creationId xmlns:a16="http://schemas.microsoft.com/office/drawing/2014/main" id="{A52F592F-A1F4-F88F-E350-6ED0EAFEE8BE}"/>
                    </a:ext>
                  </a:extLst>
                </p:cNvPr>
                <p:cNvSpPr/>
                <p:nvPr/>
              </p:nvSpPr>
              <p:spPr>
                <a:xfrm>
                  <a:off x="721262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0C0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3" name="Freeform: Shape 862">
                  <a:extLst>
                    <a:ext uri="{FF2B5EF4-FFF2-40B4-BE49-F238E27FC236}">
                      <a16:creationId xmlns:a16="http://schemas.microsoft.com/office/drawing/2014/main" id="{009707FC-4862-B67E-46DC-8228E618C781}"/>
                    </a:ext>
                  </a:extLst>
                </p:cNvPr>
                <p:cNvSpPr/>
                <p:nvPr/>
              </p:nvSpPr>
              <p:spPr>
                <a:xfrm>
                  <a:off x="721250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EBE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4" name="Freeform: Shape 863">
                  <a:extLst>
                    <a:ext uri="{FF2B5EF4-FFF2-40B4-BE49-F238E27FC236}">
                      <a16:creationId xmlns:a16="http://schemas.microsoft.com/office/drawing/2014/main" id="{BB992FC0-9490-4418-2FCC-A1C31FFDEC6F}"/>
                    </a:ext>
                  </a:extLst>
                </p:cNvPr>
                <p:cNvSpPr/>
                <p:nvPr/>
              </p:nvSpPr>
              <p:spPr>
                <a:xfrm>
                  <a:off x="7212389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C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5" name="Freeform: Shape 864">
                  <a:extLst>
                    <a:ext uri="{FF2B5EF4-FFF2-40B4-BE49-F238E27FC236}">
                      <a16:creationId xmlns:a16="http://schemas.microsoft.com/office/drawing/2014/main" id="{0C424869-6B02-DA43-FCCD-A8F25A4E879F}"/>
                    </a:ext>
                  </a:extLst>
                </p:cNvPr>
                <p:cNvSpPr/>
                <p:nvPr/>
              </p:nvSpPr>
              <p:spPr>
                <a:xfrm>
                  <a:off x="7212272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A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6" name="Freeform: Shape 865">
                  <a:extLst>
                    <a:ext uri="{FF2B5EF4-FFF2-40B4-BE49-F238E27FC236}">
                      <a16:creationId xmlns:a16="http://schemas.microsoft.com/office/drawing/2014/main" id="{9C293A4A-8D6F-E77E-00E1-EED70BA3FA0D}"/>
                    </a:ext>
                  </a:extLst>
                </p:cNvPr>
                <p:cNvSpPr/>
                <p:nvPr/>
              </p:nvSpPr>
              <p:spPr>
                <a:xfrm>
                  <a:off x="721215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8B7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7" name="Freeform: Shape 866">
                  <a:extLst>
                    <a:ext uri="{FF2B5EF4-FFF2-40B4-BE49-F238E27FC236}">
                      <a16:creationId xmlns:a16="http://schemas.microsoft.com/office/drawing/2014/main" id="{2F0E4517-7863-C3B6-A31F-E44C597D8B05}"/>
                    </a:ext>
                  </a:extLst>
                </p:cNvPr>
                <p:cNvSpPr/>
                <p:nvPr/>
              </p:nvSpPr>
              <p:spPr>
                <a:xfrm>
                  <a:off x="721203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5B5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8" name="Freeform: Shape 867">
                  <a:extLst>
                    <a:ext uri="{FF2B5EF4-FFF2-40B4-BE49-F238E27FC236}">
                      <a16:creationId xmlns:a16="http://schemas.microsoft.com/office/drawing/2014/main" id="{DF6BB511-E5ED-F7E7-DAF5-EC4D6A2AB006}"/>
                    </a:ext>
                  </a:extLst>
                </p:cNvPr>
                <p:cNvSpPr/>
                <p:nvPr/>
              </p:nvSpPr>
              <p:spPr>
                <a:xfrm>
                  <a:off x="721192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3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69" name="Freeform: Shape 868">
                  <a:extLst>
                    <a:ext uri="{FF2B5EF4-FFF2-40B4-BE49-F238E27FC236}">
                      <a16:creationId xmlns:a16="http://schemas.microsoft.com/office/drawing/2014/main" id="{8F664EDC-9AF0-BAF4-FBFE-EF8A69952962}"/>
                    </a:ext>
                  </a:extLst>
                </p:cNvPr>
                <p:cNvSpPr/>
                <p:nvPr/>
              </p:nvSpPr>
              <p:spPr>
                <a:xfrm>
                  <a:off x="721180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1B0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0" name="Freeform: Shape 869">
                  <a:extLst>
                    <a:ext uri="{FF2B5EF4-FFF2-40B4-BE49-F238E27FC236}">
                      <a16:creationId xmlns:a16="http://schemas.microsoft.com/office/drawing/2014/main" id="{E422F150-D906-C3D1-11D6-4F9CA644F171}"/>
                    </a:ext>
                  </a:extLst>
                </p:cNvPr>
                <p:cNvSpPr/>
                <p:nvPr/>
              </p:nvSpPr>
              <p:spPr>
                <a:xfrm>
                  <a:off x="7211687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AEAE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1" name="Freeform: Shape 870">
                  <a:extLst>
                    <a:ext uri="{FF2B5EF4-FFF2-40B4-BE49-F238E27FC236}">
                      <a16:creationId xmlns:a16="http://schemas.microsoft.com/office/drawing/2014/main" id="{6671F377-4691-F337-EC91-BA4BDD911D1D}"/>
                    </a:ext>
                  </a:extLst>
                </p:cNvPr>
                <p:cNvSpPr/>
                <p:nvPr/>
              </p:nvSpPr>
              <p:spPr>
                <a:xfrm>
                  <a:off x="721159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CAB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2" name="Freeform: Shape 871">
                  <a:extLst>
                    <a:ext uri="{FF2B5EF4-FFF2-40B4-BE49-F238E27FC236}">
                      <a16:creationId xmlns:a16="http://schemas.microsoft.com/office/drawing/2014/main" id="{9A6E9F31-F64B-A585-08CE-C275261EC86F}"/>
                    </a:ext>
                  </a:extLst>
                </p:cNvPr>
                <p:cNvSpPr/>
                <p:nvPr/>
              </p:nvSpPr>
              <p:spPr>
                <a:xfrm>
                  <a:off x="721147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9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3" name="Freeform: Shape 872">
                  <a:extLst>
                    <a:ext uri="{FF2B5EF4-FFF2-40B4-BE49-F238E27FC236}">
                      <a16:creationId xmlns:a16="http://schemas.microsoft.com/office/drawing/2014/main" id="{A0E768F8-6373-B507-A708-5E8BAF7DC02E}"/>
                    </a:ext>
                  </a:extLst>
                </p:cNvPr>
                <p:cNvSpPr/>
                <p:nvPr/>
              </p:nvSpPr>
              <p:spPr>
                <a:xfrm>
                  <a:off x="721136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6A6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4" name="Freeform: Shape 873">
                  <a:extLst>
                    <a:ext uri="{FF2B5EF4-FFF2-40B4-BE49-F238E27FC236}">
                      <a16:creationId xmlns:a16="http://schemas.microsoft.com/office/drawing/2014/main" id="{4A334E88-E64C-D9E2-FB6B-68CEF4DCE59C}"/>
                    </a:ext>
                  </a:extLst>
                </p:cNvPr>
                <p:cNvSpPr/>
                <p:nvPr/>
              </p:nvSpPr>
              <p:spPr>
                <a:xfrm>
                  <a:off x="721124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4A3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5" name="Freeform: Shape 874">
                  <a:extLst>
                    <a:ext uri="{FF2B5EF4-FFF2-40B4-BE49-F238E27FC236}">
                      <a16:creationId xmlns:a16="http://schemas.microsoft.com/office/drawing/2014/main" id="{FEB6DE09-C6D3-A81A-40BC-3C453C215D79}"/>
                    </a:ext>
                  </a:extLst>
                </p:cNvPr>
                <p:cNvSpPr/>
                <p:nvPr/>
              </p:nvSpPr>
              <p:spPr>
                <a:xfrm>
                  <a:off x="721112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1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6" name="Freeform: Shape 875">
                  <a:extLst>
                    <a:ext uri="{FF2B5EF4-FFF2-40B4-BE49-F238E27FC236}">
                      <a16:creationId xmlns:a16="http://schemas.microsoft.com/office/drawing/2014/main" id="{AFEF87C6-5967-7DE2-BFB2-5CBF7CC9E920}"/>
                    </a:ext>
                  </a:extLst>
                </p:cNvPr>
                <p:cNvSpPr/>
                <p:nvPr/>
              </p:nvSpPr>
              <p:spPr>
                <a:xfrm>
                  <a:off x="721100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E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7" name="Freeform: Shape 876">
                  <a:extLst>
                    <a:ext uri="{FF2B5EF4-FFF2-40B4-BE49-F238E27FC236}">
                      <a16:creationId xmlns:a16="http://schemas.microsoft.com/office/drawing/2014/main" id="{679A2F04-8243-D674-2759-09561D8F0936}"/>
                    </a:ext>
                  </a:extLst>
                </p:cNvPr>
                <p:cNvSpPr/>
                <p:nvPr/>
              </p:nvSpPr>
              <p:spPr>
                <a:xfrm>
                  <a:off x="721089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B9B9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8" name="Freeform: Shape 877">
                  <a:extLst>
                    <a:ext uri="{FF2B5EF4-FFF2-40B4-BE49-F238E27FC236}">
                      <a16:creationId xmlns:a16="http://schemas.microsoft.com/office/drawing/2014/main" id="{14035096-67D1-C910-CB87-10E7AEC0CF51}"/>
                    </a:ext>
                  </a:extLst>
                </p:cNvPr>
                <p:cNvSpPr/>
                <p:nvPr/>
              </p:nvSpPr>
              <p:spPr>
                <a:xfrm>
                  <a:off x="721077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897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79" name="Freeform: Shape 878">
                  <a:extLst>
                    <a:ext uri="{FF2B5EF4-FFF2-40B4-BE49-F238E27FC236}">
                      <a16:creationId xmlns:a16="http://schemas.microsoft.com/office/drawing/2014/main" id="{390C1CB4-3E5F-60BF-82F9-0B34CA10E9A1}"/>
                    </a:ext>
                  </a:extLst>
                </p:cNvPr>
                <p:cNvSpPr/>
                <p:nvPr/>
              </p:nvSpPr>
              <p:spPr>
                <a:xfrm>
                  <a:off x="7210658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5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0" name="Freeform: Shape 879">
                  <a:extLst>
                    <a:ext uri="{FF2B5EF4-FFF2-40B4-BE49-F238E27FC236}">
                      <a16:creationId xmlns:a16="http://schemas.microsoft.com/office/drawing/2014/main" id="{5FD2D28E-D171-CFB4-72F8-072D1FC14F03}"/>
                    </a:ext>
                  </a:extLst>
                </p:cNvPr>
                <p:cNvSpPr/>
                <p:nvPr/>
              </p:nvSpPr>
              <p:spPr>
                <a:xfrm>
                  <a:off x="7210541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2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1" name="Freeform: Shape 880">
                  <a:extLst>
                    <a:ext uri="{FF2B5EF4-FFF2-40B4-BE49-F238E27FC236}">
                      <a16:creationId xmlns:a16="http://schemas.microsoft.com/office/drawing/2014/main" id="{5C329A37-515D-5090-24FA-574761471599}"/>
                    </a:ext>
                  </a:extLst>
                </p:cNvPr>
                <p:cNvSpPr/>
                <p:nvPr/>
              </p:nvSpPr>
              <p:spPr>
                <a:xfrm>
                  <a:off x="7210424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F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2" name="Freeform: Shape 881">
                  <a:extLst>
                    <a:ext uri="{FF2B5EF4-FFF2-40B4-BE49-F238E27FC236}">
                      <a16:creationId xmlns:a16="http://schemas.microsoft.com/office/drawing/2014/main" id="{C50DED12-E481-3131-A6B2-53A03E82B71D}"/>
                    </a:ext>
                  </a:extLst>
                </p:cNvPr>
                <p:cNvSpPr/>
                <p:nvPr/>
              </p:nvSpPr>
              <p:spPr>
                <a:xfrm>
                  <a:off x="721030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B8B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3" name="Freeform: Shape 882">
                  <a:extLst>
                    <a:ext uri="{FF2B5EF4-FFF2-40B4-BE49-F238E27FC236}">
                      <a16:creationId xmlns:a16="http://schemas.microsoft.com/office/drawing/2014/main" id="{EC15DCAB-4D6F-E498-59C3-E14614AB371C}"/>
                    </a:ext>
                  </a:extLst>
                </p:cNvPr>
                <p:cNvSpPr/>
                <p:nvPr/>
              </p:nvSpPr>
              <p:spPr>
                <a:xfrm>
                  <a:off x="721019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887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4" name="Freeform: Shape 883">
                  <a:extLst>
                    <a:ext uri="{FF2B5EF4-FFF2-40B4-BE49-F238E27FC236}">
                      <a16:creationId xmlns:a16="http://schemas.microsoft.com/office/drawing/2014/main" id="{74689661-6467-75D6-D642-562DE1824704}"/>
                    </a:ext>
                  </a:extLst>
                </p:cNvPr>
                <p:cNvSpPr/>
                <p:nvPr/>
              </p:nvSpPr>
              <p:spPr>
                <a:xfrm>
                  <a:off x="721007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4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5" name="Freeform: Shape 884">
                  <a:extLst>
                    <a:ext uri="{FF2B5EF4-FFF2-40B4-BE49-F238E27FC236}">
                      <a16:creationId xmlns:a16="http://schemas.microsoft.com/office/drawing/2014/main" id="{9A9DC50B-C388-6CFD-B6FD-85A9CF59C8DC}"/>
                    </a:ext>
                  </a:extLst>
                </p:cNvPr>
                <p:cNvSpPr/>
                <p:nvPr/>
              </p:nvSpPr>
              <p:spPr>
                <a:xfrm>
                  <a:off x="720995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1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6" name="Freeform: Shape 885">
                  <a:extLst>
                    <a:ext uri="{FF2B5EF4-FFF2-40B4-BE49-F238E27FC236}">
                      <a16:creationId xmlns:a16="http://schemas.microsoft.com/office/drawing/2014/main" id="{A4F063D3-F6DC-9F94-49C5-6418D55AD79F}"/>
                    </a:ext>
                  </a:extLst>
                </p:cNvPr>
                <p:cNvSpPr/>
                <p:nvPr/>
              </p:nvSpPr>
              <p:spPr>
                <a:xfrm>
                  <a:off x="720983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7D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7" name="Freeform: Shape 886">
                  <a:extLst>
                    <a:ext uri="{FF2B5EF4-FFF2-40B4-BE49-F238E27FC236}">
                      <a16:creationId xmlns:a16="http://schemas.microsoft.com/office/drawing/2014/main" id="{7F1D4703-F262-9306-1F05-0AC56AE69174}"/>
                    </a:ext>
                  </a:extLst>
                </p:cNvPr>
                <p:cNvSpPr/>
                <p:nvPr/>
              </p:nvSpPr>
              <p:spPr>
                <a:xfrm>
                  <a:off x="7209722" y="1904469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79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8" name="Freeform: Shape 887">
                  <a:extLst>
                    <a:ext uri="{FF2B5EF4-FFF2-40B4-BE49-F238E27FC236}">
                      <a16:creationId xmlns:a16="http://schemas.microsoft.com/office/drawing/2014/main" id="{4FB469D8-676E-E4B5-A52C-416D79EE3403}"/>
                    </a:ext>
                  </a:extLst>
                </p:cNvPr>
                <p:cNvSpPr/>
                <p:nvPr/>
              </p:nvSpPr>
              <p:spPr>
                <a:xfrm>
                  <a:off x="7209605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7675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89" name="Freeform: Shape 888">
                  <a:extLst>
                    <a:ext uri="{FF2B5EF4-FFF2-40B4-BE49-F238E27FC236}">
                      <a16:creationId xmlns:a16="http://schemas.microsoft.com/office/drawing/2014/main" id="{6FF28185-3429-FB64-C023-221B3AE1EE96}"/>
                    </a:ext>
                  </a:extLst>
                </p:cNvPr>
                <p:cNvSpPr/>
                <p:nvPr/>
              </p:nvSpPr>
              <p:spPr>
                <a:xfrm>
                  <a:off x="7209488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7271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0" name="Freeform: Shape 889">
                  <a:extLst>
                    <a:ext uri="{FF2B5EF4-FFF2-40B4-BE49-F238E27FC236}">
                      <a16:creationId xmlns:a16="http://schemas.microsoft.com/office/drawing/2014/main" id="{E4651B8A-3378-B917-BCD4-79BC326FA95C}"/>
                    </a:ext>
                  </a:extLst>
                </p:cNvPr>
                <p:cNvSpPr/>
                <p:nvPr/>
              </p:nvSpPr>
              <p:spPr>
                <a:xfrm>
                  <a:off x="7209371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6E6D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1" name="Freeform: Shape 890">
                  <a:extLst>
                    <a:ext uri="{FF2B5EF4-FFF2-40B4-BE49-F238E27FC236}">
                      <a16:creationId xmlns:a16="http://schemas.microsoft.com/office/drawing/2014/main" id="{2D089684-DA49-B63D-3C09-0BABC06F7A2C}"/>
                    </a:ext>
                  </a:extLst>
                </p:cNvPr>
                <p:cNvSpPr/>
                <p:nvPr/>
              </p:nvSpPr>
              <p:spPr>
                <a:xfrm>
                  <a:off x="7209254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6A69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2" name="Freeform: Shape 891">
                  <a:extLst>
                    <a:ext uri="{FF2B5EF4-FFF2-40B4-BE49-F238E27FC236}">
                      <a16:creationId xmlns:a16="http://schemas.microsoft.com/office/drawing/2014/main" id="{740A4441-62F4-934B-DC85-C312278A3A33}"/>
                    </a:ext>
                  </a:extLst>
                </p:cNvPr>
                <p:cNvSpPr/>
                <p:nvPr/>
              </p:nvSpPr>
              <p:spPr>
                <a:xfrm>
                  <a:off x="7209137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6665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3" name="Freeform: Shape 892">
                  <a:extLst>
                    <a:ext uri="{FF2B5EF4-FFF2-40B4-BE49-F238E27FC236}">
                      <a16:creationId xmlns:a16="http://schemas.microsoft.com/office/drawing/2014/main" id="{36988CD8-1BEA-4F48-A0AA-5322903946E7}"/>
                    </a:ext>
                  </a:extLst>
                </p:cNvPr>
                <p:cNvSpPr/>
                <p:nvPr/>
              </p:nvSpPr>
              <p:spPr>
                <a:xfrm>
                  <a:off x="7209020" y="1904469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6161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4" name="Freeform: Shape 893">
                  <a:extLst>
                    <a:ext uri="{FF2B5EF4-FFF2-40B4-BE49-F238E27FC236}">
                      <a16:creationId xmlns:a16="http://schemas.microsoft.com/office/drawing/2014/main" id="{5B16480A-3C10-C4E3-009D-59BDAC6BC754}"/>
                    </a:ext>
                  </a:extLst>
                </p:cNvPr>
                <p:cNvSpPr/>
                <p:nvPr/>
              </p:nvSpPr>
              <p:spPr>
                <a:xfrm>
                  <a:off x="7208927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D5C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5" name="Freeform: Shape 894">
                  <a:extLst>
                    <a:ext uri="{FF2B5EF4-FFF2-40B4-BE49-F238E27FC236}">
                      <a16:creationId xmlns:a16="http://schemas.microsoft.com/office/drawing/2014/main" id="{6095A7B3-5150-4967-8DDF-DF7D4899903B}"/>
                    </a:ext>
                  </a:extLst>
                </p:cNvPr>
                <p:cNvSpPr/>
                <p:nvPr/>
              </p:nvSpPr>
              <p:spPr>
                <a:xfrm>
                  <a:off x="7208810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9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6" name="Freeform: Shape 895">
                  <a:extLst>
                    <a:ext uri="{FF2B5EF4-FFF2-40B4-BE49-F238E27FC236}">
                      <a16:creationId xmlns:a16="http://schemas.microsoft.com/office/drawing/2014/main" id="{082F1183-8C47-E95E-0EA4-9F41D0394E39}"/>
                    </a:ext>
                  </a:extLst>
                </p:cNvPr>
                <p:cNvSpPr/>
                <p:nvPr/>
              </p:nvSpPr>
              <p:spPr>
                <a:xfrm>
                  <a:off x="7208693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453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7" name="Freeform: Shape 896">
                  <a:extLst>
                    <a:ext uri="{FF2B5EF4-FFF2-40B4-BE49-F238E27FC236}">
                      <a16:creationId xmlns:a16="http://schemas.microsoft.com/office/drawing/2014/main" id="{C367DB18-1865-8528-1EA5-F517BC0E6691}"/>
                    </a:ext>
                  </a:extLst>
                </p:cNvPr>
                <p:cNvSpPr/>
                <p:nvPr/>
              </p:nvSpPr>
              <p:spPr>
                <a:xfrm>
                  <a:off x="7208576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F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8" name="Freeform: Shape 897">
                  <a:extLst>
                    <a:ext uri="{FF2B5EF4-FFF2-40B4-BE49-F238E27FC236}">
                      <a16:creationId xmlns:a16="http://schemas.microsoft.com/office/drawing/2014/main" id="{555E3C84-512A-8F38-B650-A2D497ABB54F}"/>
                    </a:ext>
                  </a:extLst>
                </p:cNvPr>
                <p:cNvSpPr/>
                <p:nvPr/>
              </p:nvSpPr>
              <p:spPr>
                <a:xfrm>
                  <a:off x="7208459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B4A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899" name="Freeform: Shape 898">
                  <a:extLst>
                    <a:ext uri="{FF2B5EF4-FFF2-40B4-BE49-F238E27FC236}">
                      <a16:creationId xmlns:a16="http://schemas.microsoft.com/office/drawing/2014/main" id="{32E34715-26BF-A8E8-29E7-99078E818CFA}"/>
                    </a:ext>
                  </a:extLst>
                </p:cNvPr>
                <p:cNvSpPr/>
                <p:nvPr/>
              </p:nvSpPr>
              <p:spPr>
                <a:xfrm>
                  <a:off x="7208342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645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00" name="Freeform: Shape 899">
                  <a:extLst>
                    <a:ext uri="{FF2B5EF4-FFF2-40B4-BE49-F238E27FC236}">
                      <a16:creationId xmlns:a16="http://schemas.microsoft.com/office/drawing/2014/main" id="{10758A01-F08B-FD13-6768-7FA5EAE6AE09}"/>
                    </a:ext>
                  </a:extLst>
                </p:cNvPr>
                <p:cNvSpPr/>
                <p:nvPr/>
              </p:nvSpPr>
              <p:spPr>
                <a:xfrm>
                  <a:off x="7208225" y="1904469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01" name="Freeform: Shape 900">
                  <a:extLst>
                    <a:ext uri="{FF2B5EF4-FFF2-40B4-BE49-F238E27FC236}">
                      <a16:creationId xmlns:a16="http://schemas.microsoft.com/office/drawing/2014/main" id="{3AD07418-0E04-56E8-6149-8FD15BC7B52C}"/>
                    </a:ext>
                  </a:extLst>
                </p:cNvPr>
                <p:cNvSpPr/>
                <p:nvPr/>
              </p:nvSpPr>
              <p:spPr>
                <a:xfrm>
                  <a:off x="7208178" y="1904469"/>
                  <a:ext cx="678" cy="375863"/>
                </a:xfrm>
                <a:custGeom>
                  <a:avLst/>
                  <a:gdLst>
                    <a:gd name="connsiteX0" fmla="*/ 47 w 678"/>
                    <a:gd name="connsiteY0" fmla="*/ 0 h 375863"/>
                    <a:gd name="connsiteX1" fmla="*/ 678 w 678"/>
                    <a:gd name="connsiteY1" fmla="*/ 375863 h 375863"/>
                    <a:gd name="connsiteX2" fmla="*/ 0 w 678"/>
                    <a:gd name="connsiteY2" fmla="*/ 375863 h 375863"/>
                    <a:gd name="connsiteX3" fmla="*/ 0 w 678"/>
                    <a:gd name="connsiteY3" fmla="*/ 0 h 375863"/>
                    <a:gd name="connsiteX4" fmla="*/ 47 w 678"/>
                    <a:gd name="connsiteY4" fmla="*/ 0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78" h="375863">
                      <a:moveTo>
                        <a:pt x="47" y="0"/>
                      </a:moveTo>
                      <a:lnTo>
                        <a:pt x="678" y="375863"/>
                      </a:lnTo>
                      <a:lnTo>
                        <a:pt x="0" y="375863"/>
                      </a:lnTo>
                      <a:lnTo>
                        <a:pt x="0" y="0"/>
                      </a:lnTo>
                      <a:lnTo>
                        <a:pt x="47" y="0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grpSp>
          <p:nvGrpSpPr>
            <p:cNvPr id="902" name="Graphic 14">
              <a:extLst>
                <a:ext uri="{FF2B5EF4-FFF2-40B4-BE49-F238E27FC236}">
                  <a16:creationId xmlns:a16="http://schemas.microsoft.com/office/drawing/2014/main" id="{8C7A2A95-0F66-D6FA-85DE-CD44E13C1B07}"/>
                </a:ext>
              </a:extLst>
            </p:cNvPr>
            <p:cNvGrpSpPr/>
            <p:nvPr/>
          </p:nvGrpSpPr>
          <p:grpSpPr>
            <a:xfrm>
              <a:off x="7207383" y="2428483"/>
              <a:ext cx="23814" cy="375863"/>
              <a:chOff x="7207383" y="2428483"/>
              <a:chExt cx="23814" cy="375863"/>
            </a:xfrm>
          </p:grpSpPr>
          <p:sp>
            <p:nvSpPr>
              <p:cNvPr id="903" name="Freeform: Shape 902">
                <a:extLst>
                  <a:ext uri="{FF2B5EF4-FFF2-40B4-BE49-F238E27FC236}">
                    <a16:creationId xmlns:a16="http://schemas.microsoft.com/office/drawing/2014/main" id="{9E7F37D9-4EAE-0F47-645F-86D65EB0C56B}"/>
                  </a:ext>
                </a:extLst>
              </p:cNvPr>
              <p:cNvSpPr/>
              <p:nvPr/>
            </p:nvSpPr>
            <p:spPr>
              <a:xfrm>
                <a:off x="7208270" y="2428483"/>
                <a:ext cx="22692" cy="375863"/>
              </a:xfrm>
              <a:custGeom>
                <a:avLst/>
                <a:gdLst>
                  <a:gd name="connsiteX0" fmla="*/ 563 w 22692"/>
                  <a:gd name="connsiteY0" fmla="*/ 365991 h 375863"/>
                  <a:gd name="connsiteX1" fmla="*/ 3253 w 22692"/>
                  <a:gd name="connsiteY1" fmla="*/ 371535 h 375863"/>
                  <a:gd name="connsiteX2" fmla="*/ 19441 w 22692"/>
                  <a:gd name="connsiteY2" fmla="*/ 375863 h 375863"/>
                  <a:gd name="connsiteX3" fmla="*/ 22693 w 22692"/>
                  <a:gd name="connsiteY3" fmla="*/ 371138 h 375863"/>
                  <a:gd name="connsiteX4" fmla="*/ 22108 w 22692"/>
                  <a:gd name="connsiteY4" fmla="*/ 4702 h 375863"/>
                  <a:gd name="connsiteX5" fmla="*/ 18833 w 22692"/>
                  <a:gd name="connsiteY5" fmla="*/ 0 h 375863"/>
                  <a:gd name="connsiteX6" fmla="*/ 1990 w 22692"/>
                  <a:gd name="connsiteY6" fmla="*/ 4749 h 375863"/>
                  <a:gd name="connsiteX7" fmla="*/ 1 w 22692"/>
                  <a:gd name="connsiteY7" fmla="*/ 13404 h 375863"/>
                  <a:gd name="connsiteX8" fmla="*/ 563 w 22692"/>
                  <a:gd name="connsiteY8" fmla="*/ 365991 h 375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2692" h="375863">
                    <a:moveTo>
                      <a:pt x="563" y="365991"/>
                    </a:moveTo>
                    <a:cubicBezTo>
                      <a:pt x="563" y="368588"/>
                      <a:pt x="1264" y="371068"/>
                      <a:pt x="3253" y="371535"/>
                    </a:cubicBezTo>
                    <a:lnTo>
                      <a:pt x="19441" y="375863"/>
                    </a:lnTo>
                    <a:cubicBezTo>
                      <a:pt x="21242" y="375863"/>
                      <a:pt x="22693" y="373758"/>
                      <a:pt x="22693" y="371138"/>
                    </a:cubicBezTo>
                    <a:lnTo>
                      <a:pt x="22108" y="4702"/>
                    </a:lnTo>
                    <a:cubicBezTo>
                      <a:pt x="22108" y="2105"/>
                      <a:pt x="20634" y="0"/>
                      <a:pt x="18833" y="0"/>
                    </a:cubicBezTo>
                    <a:lnTo>
                      <a:pt x="1990" y="4749"/>
                    </a:lnTo>
                    <a:cubicBezTo>
                      <a:pt x="-116" y="5661"/>
                      <a:pt x="1" y="10784"/>
                      <a:pt x="1" y="13404"/>
                    </a:cubicBezTo>
                    <a:lnTo>
                      <a:pt x="563" y="365991"/>
                    </a:lnTo>
                    <a:close/>
                  </a:path>
                </a:pathLst>
              </a:custGeom>
              <a:solidFill>
                <a:srgbClr val="E2E2E2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grpSp>
            <p:nvGrpSpPr>
              <p:cNvPr id="904" name="Graphic 14">
                <a:extLst>
                  <a:ext uri="{FF2B5EF4-FFF2-40B4-BE49-F238E27FC236}">
                    <a16:creationId xmlns:a16="http://schemas.microsoft.com/office/drawing/2014/main" id="{5265B518-B70E-45A6-0C3E-7D39A7903446}"/>
                  </a:ext>
                </a:extLst>
              </p:cNvPr>
              <p:cNvGrpSpPr/>
              <p:nvPr/>
            </p:nvGrpSpPr>
            <p:grpSpPr>
              <a:xfrm>
                <a:off x="7208178" y="2428483"/>
                <a:ext cx="22785" cy="375863"/>
                <a:chOff x="7208178" y="2428483"/>
                <a:chExt cx="22785" cy="375863"/>
              </a:xfrm>
            </p:grpSpPr>
            <p:sp>
              <p:nvSpPr>
                <p:cNvPr id="905" name="Freeform: Shape 904">
                  <a:extLst>
                    <a:ext uri="{FF2B5EF4-FFF2-40B4-BE49-F238E27FC236}">
                      <a16:creationId xmlns:a16="http://schemas.microsoft.com/office/drawing/2014/main" id="{69B1CB8E-3EF0-DAD4-A889-D3E51F8B5825}"/>
                    </a:ext>
                  </a:extLst>
                </p:cNvPr>
                <p:cNvSpPr/>
                <p:nvPr/>
              </p:nvSpPr>
              <p:spPr>
                <a:xfrm>
                  <a:off x="7230355" y="2428483"/>
                  <a:ext cx="608" cy="357288"/>
                </a:xfrm>
                <a:custGeom>
                  <a:avLst/>
                  <a:gdLst>
                    <a:gd name="connsiteX0" fmla="*/ 608 w 608"/>
                    <a:gd name="connsiteY0" fmla="*/ 357289 h 357288"/>
                    <a:gd name="connsiteX1" fmla="*/ 0 w 608"/>
                    <a:gd name="connsiteY1" fmla="*/ 0 h 357288"/>
                    <a:gd name="connsiteX2" fmla="*/ 608 w 608"/>
                    <a:gd name="connsiteY2" fmla="*/ 0 h 357288"/>
                    <a:gd name="connsiteX3" fmla="*/ 608 w 608"/>
                    <a:gd name="connsiteY3" fmla="*/ 357289 h 3572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608" h="357288">
                      <a:moveTo>
                        <a:pt x="608" y="357289"/>
                      </a:moveTo>
                      <a:lnTo>
                        <a:pt x="0" y="0"/>
                      </a:lnTo>
                      <a:lnTo>
                        <a:pt x="608" y="0"/>
                      </a:lnTo>
                      <a:lnTo>
                        <a:pt x="608" y="357289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06" name="Freeform: Shape 905">
                  <a:extLst>
                    <a:ext uri="{FF2B5EF4-FFF2-40B4-BE49-F238E27FC236}">
                      <a16:creationId xmlns:a16="http://schemas.microsoft.com/office/drawing/2014/main" id="{56E60C64-2206-3385-EDFB-64D8E08EA4BB}"/>
                    </a:ext>
                  </a:extLst>
                </p:cNvPr>
                <p:cNvSpPr/>
                <p:nvPr/>
              </p:nvSpPr>
              <p:spPr>
                <a:xfrm>
                  <a:off x="7230238" y="2428483"/>
                  <a:ext cx="725" cy="375863"/>
                </a:xfrm>
                <a:custGeom>
                  <a:avLst/>
                  <a:gdLst>
                    <a:gd name="connsiteX0" fmla="*/ 655 w 725"/>
                    <a:gd name="connsiteY0" fmla="*/ 375863 h 375863"/>
                    <a:gd name="connsiteX1" fmla="*/ 0 w 725"/>
                    <a:gd name="connsiteY1" fmla="*/ 0 h 375863"/>
                    <a:gd name="connsiteX2" fmla="*/ 117 w 725"/>
                    <a:gd name="connsiteY2" fmla="*/ 0 h 375863"/>
                    <a:gd name="connsiteX3" fmla="*/ 725 w 725"/>
                    <a:gd name="connsiteY3" fmla="*/ 357289 h 375863"/>
                    <a:gd name="connsiteX4" fmla="*/ 725 w 725"/>
                    <a:gd name="connsiteY4" fmla="*/ 375863 h 375863"/>
                    <a:gd name="connsiteX5" fmla="*/ 655 w 725"/>
                    <a:gd name="connsiteY5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25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25" y="357289"/>
                      </a:lnTo>
                      <a:lnTo>
                        <a:pt x="725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07" name="Freeform: Shape 906">
                  <a:extLst>
                    <a:ext uri="{FF2B5EF4-FFF2-40B4-BE49-F238E27FC236}">
                      <a16:creationId xmlns:a16="http://schemas.microsoft.com/office/drawing/2014/main" id="{8A978948-EE20-D278-967C-FAC7E354B873}"/>
                    </a:ext>
                  </a:extLst>
                </p:cNvPr>
                <p:cNvSpPr/>
                <p:nvPr/>
              </p:nvSpPr>
              <p:spPr>
                <a:xfrm>
                  <a:off x="723012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4645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08" name="Freeform: Shape 907">
                  <a:extLst>
                    <a:ext uri="{FF2B5EF4-FFF2-40B4-BE49-F238E27FC236}">
                      <a16:creationId xmlns:a16="http://schemas.microsoft.com/office/drawing/2014/main" id="{2C9D7A2B-8116-472A-3BD6-CF8181A4B031}"/>
                    </a:ext>
                  </a:extLst>
                </p:cNvPr>
                <p:cNvSpPr/>
                <p:nvPr/>
              </p:nvSpPr>
              <p:spPr>
                <a:xfrm>
                  <a:off x="723002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B4A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09" name="Freeform: Shape 908">
                  <a:extLst>
                    <a:ext uri="{FF2B5EF4-FFF2-40B4-BE49-F238E27FC236}">
                      <a16:creationId xmlns:a16="http://schemas.microsoft.com/office/drawing/2014/main" id="{A73F2879-1831-8C15-44F6-95881F859DBE}"/>
                    </a:ext>
                  </a:extLst>
                </p:cNvPr>
                <p:cNvSpPr/>
                <p:nvPr/>
              </p:nvSpPr>
              <p:spPr>
                <a:xfrm>
                  <a:off x="722991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F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0" name="Freeform: Shape 909">
                  <a:extLst>
                    <a:ext uri="{FF2B5EF4-FFF2-40B4-BE49-F238E27FC236}">
                      <a16:creationId xmlns:a16="http://schemas.microsoft.com/office/drawing/2014/main" id="{C6B63F5C-34CF-D629-7EA1-4ED719A7C544}"/>
                    </a:ext>
                  </a:extLst>
                </p:cNvPr>
                <p:cNvSpPr/>
                <p:nvPr/>
              </p:nvSpPr>
              <p:spPr>
                <a:xfrm>
                  <a:off x="722979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453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1" name="Freeform: Shape 910">
                  <a:extLst>
                    <a:ext uri="{FF2B5EF4-FFF2-40B4-BE49-F238E27FC236}">
                      <a16:creationId xmlns:a16="http://schemas.microsoft.com/office/drawing/2014/main" id="{C59CC7DB-77A9-FB14-0E42-5C5F1C116BED}"/>
                    </a:ext>
                  </a:extLst>
                </p:cNvPr>
                <p:cNvSpPr/>
                <p:nvPr/>
              </p:nvSpPr>
              <p:spPr>
                <a:xfrm>
                  <a:off x="722967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9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2" name="Freeform: Shape 911">
                  <a:extLst>
                    <a:ext uri="{FF2B5EF4-FFF2-40B4-BE49-F238E27FC236}">
                      <a16:creationId xmlns:a16="http://schemas.microsoft.com/office/drawing/2014/main" id="{98828475-452E-4A3E-432F-51868D9E6705}"/>
                    </a:ext>
                  </a:extLst>
                </p:cNvPr>
                <p:cNvSpPr/>
                <p:nvPr/>
              </p:nvSpPr>
              <p:spPr>
                <a:xfrm>
                  <a:off x="722956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D5C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3" name="Freeform: Shape 912">
                  <a:extLst>
                    <a:ext uri="{FF2B5EF4-FFF2-40B4-BE49-F238E27FC236}">
                      <a16:creationId xmlns:a16="http://schemas.microsoft.com/office/drawing/2014/main" id="{52AB42A0-9088-7CA9-EDB4-D5857E0D3F37}"/>
                    </a:ext>
                  </a:extLst>
                </p:cNvPr>
                <p:cNvSpPr/>
                <p:nvPr/>
              </p:nvSpPr>
              <p:spPr>
                <a:xfrm>
                  <a:off x="722944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6161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4" name="Freeform: Shape 913">
                  <a:extLst>
                    <a:ext uri="{FF2B5EF4-FFF2-40B4-BE49-F238E27FC236}">
                      <a16:creationId xmlns:a16="http://schemas.microsoft.com/office/drawing/2014/main" id="{892D96E0-8FCD-08C9-0153-D3B05642D2D7}"/>
                    </a:ext>
                  </a:extLst>
                </p:cNvPr>
                <p:cNvSpPr/>
                <p:nvPr/>
              </p:nvSpPr>
              <p:spPr>
                <a:xfrm>
                  <a:off x="722932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6665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5" name="Freeform: Shape 914">
                  <a:extLst>
                    <a:ext uri="{FF2B5EF4-FFF2-40B4-BE49-F238E27FC236}">
                      <a16:creationId xmlns:a16="http://schemas.microsoft.com/office/drawing/2014/main" id="{567D0229-4885-D2CD-B21A-39886FBF80FA}"/>
                    </a:ext>
                  </a:extLst>
                </p:cNvPr>
                <p:cNvSpPr/>
                <p:nvPr/>
              </p:nvSpPr>
              <p:spPr>
                <a:xfrm>
                  <a:off x="722920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6A69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6" name="Freeform: Shape 915">
                  <a:extLst>
                    <a:ext uri="{FF2B5EF4-FFF2-40B4-BE49-F238E27FC236}">
                      <a16:creationId xmlns:a16="http://schemas.microsoft.com/office/drawing/2014/main" id="{89013421-710B-50F6-ACE1-A4A04A735DAE}"/>
                    </a:ext>
                  </a:extLst>
                </p:cNvPr>
                <p:cNvSpPr/>
                <p:nvPr/>
              </p:nvSpPr>
              <p:spPr>
                <a:xfrm>
                  <a:off x="722909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6E6D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7" name="Freeform: Shape 916">
                  <a:extLst>
                    <a:ext uri="{FF2B5EF4-FFF2-40B4-BE49-F238E27FC236}">
                      <a16:creationId xmlns:a16="http://schemas.microsoft.com/office/drawing/2014/main" id="{5AD15C56-C771-DD96-BEF0-C256BC8986CF}"/>
                    </a:ext>
                  </a:extLst>
                </p:cNvPr>
                <p:cNvSpPr/>
                <p:nvPr/>
              </p:nvSpPr>
              <p:spPr>
                <a:xfrm>
                  <a:off x="722897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7271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8" name="Freeform: Shape 917">
                  <a:extLst>
                    <a:ext uri="{FF2B5EF4-FFF2-40B4-BE49-F238E27FC236}">
                      <a16:creationId xmlns:a16="http://schemas.microsoft.com/office/drawing/2014/main" id="{F8A2FF72-88B2-F58B-41F0-ED06A2C3BA13}"/>
                    </a:ext>
                  </a:extLst>
                </p:cNvPr>
                <p:cNvSpPr/>
                <p:nvPr/>
              </p:nvSpPr>
              <p:spPr>
                <a:xfrm>
                  <a:off x="722885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7675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19" name="Freeform: Shape 918">
                  <a:extLst>
                    <a:ext uri="{FF2B5EF4-FFF2-40B4-BE49-F238E27FC236}">
                      <a16:creationId xmlns:a16="http://schemas.microsoft.com/office/drawing/2014/main" id="{6ECCD107-D7C0-3C1E-7E82-0C7D35CDB363}"/>
                    </a:ext>
                  </a:extLst>
                </p:cNvPr>
                <p:cNvSpPr/>
                <p:nvPr/>
              </p:nvSpPr>
              <p:spPr>
                <a:xfrm>
                  <a:off x="722874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79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0" name="Freeform: Shape 919">
                  <a:extLst>
                    <a:ext uri="{FF2B5EF4-FFF2-40B4-BE49-F238E27FC236}">
                      <a16:creationId xmlns:a16="http://schemas.microsoft.com/office/drawing/2014/main" id="{681AD831-B3C6-DF2E-70AC-B320138358BD}"/>
                    </a:ext>
                  </a:extLst>
                </p:cNvPr>
                <p:cNvSpPr/>
                <p:nvPr/>
              </p:nvSpPr>
              <p:spPr>
                <a:xfrm>
                  <a:off x="722862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7D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1" name="Freeform: Shape 920">
                  <a:extLst>
                    <a:ext uri="{FF2B5EF4-FFF2-40B4-BE49-F238E27FC236}">
                      <a16:creationId xmlns:a16="http://schemas.microsoft.com/office/drawing/2014/main" id="{AF272408-628B-6A02-3E6E-B9B2610FAD78}"/>
                    </a:ext>
                  </a:extLst>
                </p:cNvPr>
                <p:cNvSpPr/>
                <p:nvPr/>
              </p:nvSpPr>
              <p:spPr>
                <a:xfrm>
                  <a:off x="722850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1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2" name="Freeform: Shape 921">
                  <a:extLst>
                    <a:ext uri="{FF2B5EF4-FFF2-40B4-BE49-F238E27FC236}">
                      <a16:creationId xmlns:a16="http://schemas.microsoft.com/office/drawing/2014/main" id="{25C2E040-1F0C-4341-813E-1A8D62F8FF95}"/>
                    </a:ext>
                  </a:extLst>
                </p:cNvPr>
                <p:cNvSpPr/>
                <p:nvPr/>
              </p:nvSpPr>
              <p:spPr>
                <a:xfrm>
                  <a:off x="722839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4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3" name="Freeform: Shape 922">
                  <a:extLst>
                    <a:ext uri="{FF2B5EF4-FFF2-40B4-BE49-F238E27FC236}">
                      <a16:creationId xmlns:a16="http://schemas.microsoft.com/office/drawing/2014/main" id="{33C92C3D-FB6B-9D3B-1633-73B936010160}"/>
                    </a:ext>
                  </a:extLst>
                </p:cNvPr>
                <p:cNvSpPr/>
                <p:nvPr/>
              </p:nvSpPr>
              <p:spPr>
                <a:xfrm>
                  <a:off x="7228273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8887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4" name="Freeform: Shape 923">
                  <a:extLst>
                    <a:ext uri="{FF2B5EF4-FFF2-40B4-BE49-F238E27FC236}">
                      <a16:creationId xmlns:a16="http://schemas.microsoft.com/office/drawing/2014/main" id="{76F17702-30D7-7684-97EA-A0556B58779D}"/>
                    </a:ext>
                  </a:extLst>
                </p:cNvPr>
                <p:cNvSpPr/>
                <p:nvPr/>
              </p:nvSpPr>
              <p:spPr>
                <a:xfrm>
                  <a:off x="7228156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8B8B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5" name="Freeform: Shape 924">
                  <a:extLst>
                    <a:ext uri="{FF2B5EF4-FFF2-40B4-BE49-F238E27FC236}">
                      <a16:creationId xmlns:a16="http://schemas.microsoft.com/office/drawing/2014/main" id="{6E2E724B-B881-4A81-8970-145EC7A104EC}"/>
                    </a:ext>
                  </a:extLst>
                </p:cNvPr>
                <p:cNvSpPr/>
                <p:nvPr/>
              </p:nvSpPr>
              <p:spPr>
                <a:xfrm>
                  <a:off x="7228039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8F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6" name="Freeform: Shape 925">
                  <a:extLst>
                    <a:ext uri="{FF2B5EF4-FFF2-40B4-BE49-F238E27FC236}">
                      <a16:creationId xmlns:a16="http://schemas.microsoft.com/office/drawing/2014/main" id="{AB83E543-4C28-3FC5-35CD-EC3A9CD5AC29}"/>
                    </a:ext>
                  </a:extLst>
                </p:cNvPr>
                <p:cNvSpPr/>
                <p:nvPr/>
              </p:nvSpPr>
              <p:spPr>
                <a:xfrm>
                  <a:off x="722792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92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7" name="Freeform: Shape 926">
                  <a:extLst>
                    <a:ext uri="{FF2B5EF4-FFF2-40B4-BE49-F238E27FC236}">
                      <a16:creationId xmlns:a16="http://schemas.microsoft.com/office/drawing/2014/main" id="{BF2247BF-ED3D-908B-36FD-26D51C5BA1AA}"/>
                    </a:ext>
                  </a:extLst>
                </p:cNvPr>
                <p:cNvSpPr/>
                <p:nvPr/>
              </p:nvSpPr>
              <p:spPr>
                <a:xfrm>
                  <a:off x="722780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95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8" name="Freeform: Shape 927">
                  <a:extLst>
                    <a:ext uri="{FF2B5EF4-FFF2-40B4-BE49-F238E27FC236}">
                      <a16:creationId xmlns:a16="http://schemas.microsoft.com/office/drawing/2014/main" id="{7F800001-3634-FE1D-835C-C1FCFE02EB4C}"/>
                    </a:ext>
                  </a:extLst>
                </p:cNvPr>
                <p:cNvSpPr/>
                <p:nvPr/>
              </p:nvSpPr>
              <p:spPr>
                <a:xfrm>
                  <a:off x="722768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9897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9" name="Freeform: Shape 928">
                  <a:extLst>
                    <a:ext uri="{FF2B5EF4-FFF2-40B4-BE49-F238E27FC236}">
                      <a16:creationId xmlns:a16="http://schemas.microsoft.com/office/drawing/2014/main" id="{FA81E9FB-B91E-C132-9BAE-EACDABAFED79}"/>
                    </a:ext>
                  </a:extLst>
                </p:cNvPr>
                <p:cNvSpPr/>
                <p:nvPr/>
              </p:nvSpPr>
              <p:spPr>
                <a:xfrm>
                  <a:off x="722757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9B9B9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0" name="Freeform: Shape 929">
                  <a:extLst>
                    <a:ext uri="{FF2B5EF4-FFF2-40B4-BE49-F238E27FC236}">
                      <a16:creationId xmlns:a16="http://schemas.microsoft.com/office/drawing/2014/main" id="{573F6773-46AC-4371-ABAC-83E0C4137509}"/>
                    </a:ext>
                  </a:extLst>
                </p:cNvPr>
                <p:cNvSpPr/>
                <p:nvPr/>
              </p:nvSpPr>
              <p:spPr>
                <a:xfrm>
                  <a:off x="722747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E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1" name="Freeform: Shape 930">
                  <a:extLst>
                    <a:ext uri="{FF2B5EF4-FFF2-40B4-BE49-F238E27FC236}">
                      <a16:creationId xmlns:a16="http://schemas.microsoft.com/office/drawing/2014/main" id="{FC2FD90B-A364-98D2-DCC7-A80BCEF74000}"/>
                    </a:ext>
                  </a:extLst>
                </p:cNvPr>
                <p:cNvSpPr/>
                <p:nvPr/>
              </p:nvSpPr>
              <p:spPr>
                <a:xfrm>
                  <a:off x="722736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1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2" name="Freeform: Shape 931">
                  <a:extLst>
                    <a:ext uri="{FF2B5EF4-FFF2-40B4-BE49-F238E27FC236}">
                      <a16:creationId xmlns:a16="http://schemas.microsoft.com/office/drawing/2014/main" id="{624A0EBD-9B17-18C0-AF01-596E658CD792}"/>
                    </a:ext>
                  </a:extLst>
                </p:cNvPr>
                <p:cNvSpPr/>
                <p:nvPr/>
              </p:nvSpPr>
              <p:spPr>
                <a:xfrm>
                  <a:off x="722724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4A3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3" name="Freeform: Shape 932">
                  <a:extLst>
                    <a:ext uri="{FF2B5EF4-FFF2-40B4-BE49-F238E27FC236}">
                      <a16:creationId xmlns:a16="http://schemas.microsoft.com/office/drawing/2014/main" id="{2145E8FA-0248-6D0B-0AB0-F2C7AEB39D6D}"/>
                    </a:ext>
                  </a:extLst>
                </p:cNvPr>
                <p:cNvSpPr/>
                <p:nvPr/>
              </p:nvSpPr>
              <p:spPr>
                <a:xfrm>
                  <a:off x="722712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6A6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4" name="Freeform: Shape 933">
                  <a:extLst>
                    <a:ext uri="{FF2B5EF4-FFF2-40B4-BE49-F238E27FC236}">
                      <a16:creationId xmlns:a16="http://schemas.microsoft.com/office/drawing/2014/main" id="{6ACB915E-1C2C-2061-234E-86B6C0DD970F}"/>
                    </a:ext>
                  </a:extLst>
                </p:cNvPr>
                <p:cNvSpPr/>
                <p:nvPr/>
              </p:nvSpPr>
              <p:spPr>
                <a:xfrm>
                  <a:off x="722701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9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5" name="Freeform: Shape 934">
                  <a:extLst>
                    <a:ext uri="{FF2B5EF4-FFF2-40B4-BE49-F238E27FC236}">
                      <a16:creationId xmlns:a16="http://schemas.microsoft.com/office/drawing/2014/main" id="{1FF33CB3-68BB-CD42-EB59-EF15697340DE}"/>
                    </a:ext>
                  </a:extLst>
                </p:cNvPr>
                <p:cNvSpPr/>
                <p:nvPr/>
              </p:nvSpPr>
              <p:spPr>
                <a:xfrm>
                  <a:off x="722689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CAB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6" name="Freeform: Shape 935">
                  <a:extLst>
                    <a:ext uri="{FF2B5EF4-FFF2-40B4-BE49-F238E27FC236}">
                      <a16:creationId xmlns:a16="http://schemas.microsoft.com/office/drawing/2014/main" id="{ECD465C5-9C45-18B4-406B-239E38664EE5}"/>
                    </a:ext>
                  </a:extLst>
                </p:cNvPr>
                <p:cNvSpPr/>
                <p:nvPr/>
              </p:nvSpPr>
              <p:spPr>
                <a:xfrm>
                  <a:off x="722677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EAE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7" name="Freeform: Shape 936">
                  <a:extLst>
                    <a:ext uri="{FF2B5EF4-FFF2-40B4-BE49-F238E27FC236}">
                      <a16:creationId xmlns:a16="http://schemas.microsoft.com/office/drawing/2014/main" id="{222CF929-E88C-D5FC-29F0-40E20D6E3C7C}"/>
                    </a:ext>
                  </a:extLst>
                </p:cNvPr>
                <p:cNvSpPr/>
                <p:nvPr/>
              </p:nvSpPr>
              <p:spPr>
                <a:xfrm>
                  <a:off x="722665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1B0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8" name="Freeform: Shape 937">
                  <a:extLst>
                    <a:ext uri="{FF2B5EF4-FFF2-40B4-BE49-F238E27FC236}">
                      <a16:creationId xmlns:a16="http://schemas.microsoft.com/office/drawing/2014/main" id="{4D88FF76-EDA1-BCB5-9BBB-7779A8614993}"/>
                    </a:ext>
                  </a:extLst>
                </p:cNvPr>
                <p:cNvSpPr/>
                <p:nvPr/>
              </p:nvSpPr>
              <p:spPr>
                <a:xfrm>
                  <a:off x="722654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3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9" name="Freeform: Shape 938">
                  <a:extLst>
                    <a:ext uri="{FF2B5EF4-FFF2-40B4-BE49-F238E27FC236}">
                      <a16:creationId xmlns:a16="http://schemas.microsoft.com/office/drawing/2014/main" id="{BAD68902-D9F4-9DE0-DB22-5F51DF02F82F}"/>
                    </a:ext>
                  </a:extLst>
                </p:cNvPr>
                <p:cNvSpPr/>
                <p:nvPr/>
              </p:nvSpPr>
              <p:spPr>
                <a:xfrm>
                  <a:off x="722642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5B5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0" name="Freeform: Shape 939">
                  <a:extLst>
                    <a:ext uri="{FF2B5EF4-FFF2-40B4-BE49-F238E27FC236}">
                      <a16:creationId xmlns:a16="http://schemas.microsoft.com/office/drawing/2014/main" id="{A5F7DB25-6063-0A4F-69DC-435628995010}"/>
                    </a:ext>
                  </a:extLst>
                </p:cNvPr>
                <p:cNvSpPr/>
                <p:nvPr/>
              </p:nvSpPr>
              <p:spPr>
                <a:xfrm>
                  <a:off x="722630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8B7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1" name="Freeform: Shape 940">
                  <a:extLst>
                    <a:ext uri="{FF2B5EF4-FFF2-40B4-BE49-F238E27FC236}">
                      <a16:creationId xmlns:a16="http://schemas.microsoft.com/office/drawing/2014/main" id="{C6C4E8AB-EC76-DECF-E8EB-E108CB2FA1D6}"/>
                    </a:ext>
                  </a:extLst>
                </p:cNvPr>
                <p:cNvSpPr/>
                <p:nvPr/>
              </p:nvSpPr>
              <p:spPr>
                <a:xfrm>
                  <a:off x="722619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A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2" name="Freeform: Shape 941">
                  <a:extLst>
                    <a:ext uri="{FF2B5EF4-FFF2-40B4-BE49-F238E27FC236}">
                      <a16:creationId xmlns:a16="http://schemas.microsoft.com/office/drawing/2014/main" id="{996A060D-3496-3756-1770-7FDB3ED1F6C9}"/>
                    </a:ext>
                  </a:extLst>
                </p:cNvPr>
                <p:cNvSpPr/>
                <p:nvPr/>
              </p:nvSpPr>
              <p:spPr>
                <a:xfrm>
                  <a:off x="722607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C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3" name="Freeform: Shape 942">
                  <a:extLst>
                    <a:ext uri="{FF2B5EF4-FFF2-40B4-BE49-F238E27FC236}">
                      <a16:creationId xmlns:a16="http://schemas.microsoft.com/office/drawing/2014/main" id="{91F2F590-B6DC-9782-2570-3CF2EE569F4A}"/>
                    </a:ext>
                  </a:extLst>
                </p:cNvPr>
                <p:cNvSpPr/>
                <p:nvPr/>
              </p:nvSpPr>
              <p:spPr>
                <a:xfrm>
                  <a:off x="722595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EBE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4" name="Freeform: Shape 943">
                  <a:extLst>
                    <a:ext uri="{FF2B5EF4-FFF2-40B4-BE49-F238E27FC236}">
                      <a16:creationId xmlns:a16="http://schemas.microsoft.com/office/drawing/2014/main" id="{A7D3293B-E096-83A3-EAFB-F67820EB1663}"/>
                    </a:ext>
                  </a:extLst>
                </p:cNvPr>
                <p:cNvSpPr/>
                <p:nvPr/>
              </p:nvSpPr>
              <p:spPr>
                <a:xfrm>
                  <a:off x="722584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0C0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5" name="Freeform: Shape 944">
                  <a:extLst>
                    <a:ext uri="{FF2B5EF4-FFF2-40B4-BE49-F238E27FC236}">
                      <a16:creationId xmlns:a16="http://schemas.microsoft.com/office/drawing/2014/main" id="{335BF3FD-F143-9C84-5AC8-FDDD87606CE8}"/>
                    </a:ext>
                  </a:extLst>
                </p:cNvPr>
                <p:cNvSpPr/>
                <p:nvPr/>
              </p:nvSpPr>
              <p:spPr>
                <a:xfrm>
                  <a:off x="722572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2C2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6" name="Freeform: Shape 945">
                  <a:extLst>
                    <a:ext uri="{FF2B5EF4-FFF2-40B4-BE49-F238E27FC236}">
                      <a16:creationId xmlns:a16="http://schemas.microsoft.com/office/drawing/2014/main" id="{01E393B7-6B8C-0DDB-33BE-39B6F9610ED8}"/>
                    </a:ext>
                  </a:extLst>
                </p:cNvPr>
                <p:cNvSpPr/>
                <p:nvPr/>
              </p:nvSpPr>
              <p:spPr>
                <a:xfrm>
                  <a:off x="7225606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4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7" name="Freeform: Shape 946">
                  <a:extLst>
                    <a:ext uri="{FF2B5EF4-FFF2-40B4-BE49-F238E27FC236}">
                      <a16:creationId xmlns:a16="http://schemas.microsoft.com/office/drawing/2014/main" id="{0D42279D-5BD3-8B95-B539-DC9228E6C642}"/>
                    </a:ext>
                  </a:extLst>
                </p:cNvPr>
                <p:cNvSpPr/>
                <p:nvPr/>
              </p:nvSpPr>
              <p:spPr>
                <a:xfrm>
                  <a:off x="7225489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6C6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8" name="Freeform: Shape 947">
                  <a:extLst>
                    <a:ext uri="{FF2B5EF4-FFF2-40B4-BE49-F238E27FC236}">
                      <a16:creationId xmlns:a16="http://schemas.microsoft.com/office/drawing/2014/main" id="{D637DD6A-437A-3704-F498-4D075AAE4E4C}"/>
                    </a:ext>
                  </a:extLst>
                </p:cNvPr>
                <p:cNvSpPr/>
                <p:nvPr/>
              </p:nvSpPr>
              <p:spPr>
                <a:xfrm>
                  <a:off x="722537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8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49" name="Freeform: Shape 948">
                  <a:extLst>
                    <a:ext uri="{FF2B5EF4-FFF2-40B4-BE49-F238E27FC236}">
                      <a16:creationId xmlns:a16="http://schemas.microsoft.com/office/drawing/2014/main" id="{86527678-DA87-5C86-C6E7-149173222F2D}"/>
                    </a:ext>
                  </a:extLst>
                </p:cNvPr>
                <p:cNvSpPr/>
                <p:nvPr/>
              </p:nvSpPr>
              <p:spPr>
                <a:xfrm>
                  <a:off x="722525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A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0" name="Freeform: Shape 949">
                  <a:extLst>
                    <a:ext uri="{FF2B5EF4-FFF2-40B4-BE49-F238E27FC236}">
                      <a16:creationId xmlns:a16="http://schemas.microsoft.com/office/drawing/2014/main" id="{0998E169-5D70-A463-81D7-918BB0046630}"/>
                    </a:ext>
                  </a:extLst>
                </p:cNvPr>
                <p:cNvSpPr/>
                <p:nvPr/>
              </p:nvSpPr>
              <p:spPr>
                <a:xfrm>
                  <a:off x="722513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CCCC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1" name="Freeform: Shape 950">
                  <a:extLst>
                    <a:ext uri="{FF2B5EF4-FFF2-40B4-BE49-F238E27FC236}">
                      <a16:creationId xmlns:a16="http://schemas.microsoft.com/office/drawing/2014/main" id="{606B9F4A-A595-1148-C82C-F3C1EF392F47}"/>
                    </a:ext>
                  </a:extLst>
                </p:cNvPr>
                <p:cNvSpPr/>
                <p:nvPr/>
              </p:nvSpPr>
              <p:spPr>
                <a:xfrm>
                  <a:off x="722502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ECD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2" name="Freeform: Shape 951">
                  <a:extLst>
                    <a:ext uri="{FF2B5EF4-FFF2-40B4-BE49-F238E27FC236}">
                      <a16:creationId xmlns:a16="http://schemas.microsoft.com/office/drawing/2014/main" id="{F17C3F9B-3E0A-DCAC-52F9-261EF8DE99A3}"/>
                    </a:ext>
                  </a:extLst>
                </p:cNvPr>
                <p:cNvSpPr/>
                <p:nvPr/>
              </p:nvSpPr>
              <p:spPr>
                <a:xfrm>
                  <a:off x="722490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CF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3" name="Freeform: Shape 952">
                  <a:extLst>
                    <a:ext uri="{FF2B5EF4-FFF2-40B4-BE49-F238E27FC236}">
                      <a16:creationId xmlns:a16="http://schemas.microsoft.com/office/drawing/2014/main" id="{5B40E579-AD8A-F196-5530-1E584E16F270}"/>
                    </a:ext>
                  </a:extLst>
                </p:cNvPr>
                <p:cNvSpPr/>
                <p:nvPr/>
              </p:nvSpPr>
              <p:spPr>
                <a:xfrm>
                  <a:off x="722481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1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4" name="Freeform: Shape 953">
                  <a:extLst>
                    <a:ext uri="{FF2B5EF4-FFF2-40B4-BE49-F238E27FC236}">
                      <a16:creationId xmlns:a16="http://schemas.microsoft.com/office/drawing/2014/main" id="{089CD90C-5D58-C16B-A3A1-6E413C7DA227}"/>
                    </a:ext>
                  </a:extLst>
                </p:cNvPr>
                <p:cNvSpPr/>
                <p:nvPr/>
              </p:nvSpPr>
              <p:spPr>
                <a:xfrm>
                  <a:off x="722469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2D2D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5" name="Freeform: Shape 954">
                  <a:extLst>
                    <a:ext uri="{FF2B5EF4-FFF2-40B4-BE49-F238E27FC236}">
                      <a16:creationId xmlns:a16="http://schemas.microsoft.com/office/drawing/2014/main" id="{B48683E8-60BF-E0AE-E070-1C5E8D4ABDAC}"/>
                    </a:ext>
                  </a:extLst>
                </p:cNvPr>
                <p:cNvSpPr/>
                <p:nvPr/>
              </p:nvSpPr>
              <p:spPr>
                <a:xfrm>
                  <a:off x="722457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4D4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6" name="Freeform: Shape 955">
                  <a:extLst>
                    <a:ext uri="{FF2B5EF4-FFF2-40B4-BE49-F238E27FC236}">
                      <a16:creationId xmlns:a16="http://schemas.microsoft.com/office/drawing/2014/main" id="{386F68AB-B319-ABC6-1B3A-987DD087527F}"/>
                    </a:ext>
                  </a:extLst>
                </p:cNvPr>
                <p:cNvSpPr/>
                <p:nvPr/>
              </p:nvSpPr>
              <p:spPr>
                <a:xfrm>
                  <a:off x="722446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5D5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7" name="Freeform: Shape 956">
                  <a:extLst>
                    <a:ext uri="{FF2B5EF4-FFF2-40B4-BE49-F238E27FC236}">
                      <a16:creationId xmlns:a16="http://schemas.microsoft.com/office/drawing/2014/main" id="{32B565D0-D87F-1A4C-A842-F5BA1CD7C9EB}"/>
                    </a:ext>
                  </a:extLst>
                </p:cNvPr>
                <p:cNvSpPr/>
                <p:nvPr/>
              </p:nvSpPr>
              <p:spPr>
                <a:xfrm>
                  <a:off x="722434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8" name="Freeform: Shape 957">
                  <a:extLst>
                    <a:ext uri="{FF2B5EF4-FFF2-40B4-BE49-F238E27FC236}">
                      <a16:creationId xmlns:a16="http://schemas.microsoft.com/office/drawing/2014/main" id="{B5B6F946-DE57-C068-84D0-F646659A2878}"/>
                    </a:ext>
                  </a:extLst>
                </p:cNvPr>
                <p:cNvSpPr/>
                <p:nvPr/>
              </p:nvSpPr>
              <p:spPr>
                <a:xfrm>
                  <a:off x="722422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8D8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59" name="Freeform: Shape 958">
                  <a:extLst>
                    <a:ext uri="{FF2B5EF4-FFF2-40B4-BE49-F238E27FC236}">
                      <a16:creationId xmlns:a16="http://schemas.microsoft.com/office/drawing/2014/main" id="{0011DD0E-C1F7-BB36-E54B-91E11608C652}"/>
                    </a:ext>
                  </a:extLst>
                </p:cNvPr>
                <p:cNvSpPr/>
                <p:nvPr/>
              </p:nvSpPr>
              <p:spPr>
                <a:xfrm>
                  <a:off x="722410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AD9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0" name="Freeform: Shape 959">
                  <a:extLst>
                    <a:ext uri="{FF2B5EF4-FFF2-40B4-BE49-F238E27FC236}">
                      <a16:creationId xmlns:a16="http://schemas.microsoft.com/office/drawing/2014/main" id="{C026778C-573D-454D-DBA8-1D4168A93B3D}"/>
                    </a:ext>
                  </a:extLst>
                </p:cNvPr>
                <p:cNvSpPr/>
                <p:nvPr/>
              </p:nvSpPr>
              <p:spPr>
                <a:xfrm>
                  <a:off x="722399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BDBD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1" name="Freeform: Shape 960">
                  <a:extLst>
                    <a:ext uri="{FF2B5EF4-FFF2-40B4-BE49-F238E27FC236}">
                      <a16:creationId xmlns:a16="http://schemas.microsoft.com/office/drawing/2014/main" id="{D79F420E-1ED0-EC28-6ADF-D952E2FA382E}"/>
                    </a:ext>
                  </a:extLst>
                </p:cNvPr>
                <p:cNvSpPr/>
                <p:nvPr/>
              </p:nvSpPr>
              <p:spPr>
                <a:xfrm>
                  <a:off x="722387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CDC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2" name="Freeform: Shape 961">
                  <a:extLst>
                    <a:ext uri="{FF2B5EF4-FFF2-40B4-BE49-F238E27FC236}">
                      <a16:creationId xmlns:a16="http://schemas.microsoft.com/office/drawing/2014/main" id="{96EC6DE2-D5CB-9594-66E8-72516EADE5B1}"/>
                    </a:ext>
                  </a:extLst>
                </p:cNvPr>
                <p:cNvSpPr/>
                <p:nvPr/>
              </p:nvSpPr>
              <p:spPr>
                <a:xfrm>
                  <a:off x="722375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EDD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3" name="Freeform: Shape 962">
                  <a:extLst>
                    <a:ext uri="{FF2B5EF4-FFF2-40B4-BE49-F238E27FC236}">
                      <a16:creationId xmlns:a16="http://schemas.microsoft.com/office/drawing/2014/main" id="{68649DDD-F2F5-E4D4-F9CE-056C7D7842A8}"/>
                    </a:ext>
                  </a:extLst>
                </p:cNvPr>
                <p:cNvSpPr/>
                <p:nvPr/>
              </p:nvSpPr>
              <p:spPr>
                <a:xfrm>
                  <a:off x="722364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F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4" name="Freeform: Shape 963">
                  <a:extLst>
                    <a:ext uri="{FF2B5EF4-FFF2-40B4-BE49-F238E27FC236}">
                      <a16:creationId xmlns:a16="http://schemas.microsoft.com/office/drawing/2014/main" id="{CD66EF03-FA4F-B06D-70E2-CA10CDE8F22D}"/>
                    </a:ext>
                  </a:extLst>
                </p:cNvPr>
                <p:cNvSpPr/>
                <p:nvPr/>
              </p:nvSpPr>
              <p:spPr>
                <a:xfrm>
                  <a:off x="722352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0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5" name="Freeform: Shape 964">
                  <a:extLst>
                    <a:ext uri="{FF2B5EF4-FFF2-40B4-BE49-F238E27FC236}">
                      <a16:creationId xmlns:a16="http://schemas.microsoft.com/office/drawing/2014/main" id="{CA989CAC-B0A6-09AD-4A5D-39CFC3241CB0}"/>
                    </a:ext>
                  </a:extLst>
                </p:cNvPr>
                <p:cNvSpPr/>
                <p:nvPr/>
              </p:nvSpPr>
              <p:spPr>
                <a:xfrm>
                  <a:off x="722340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1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6" name="Freeform: Shape 965">
                  <a:extLst>
                    <a:ext uri="{FF2B5EF4-FFF2-40B4-BE49-F238E27FC236}">
                      <a16:creationId xmlns:a16="http://schemas.microsoft.com/office/drawing/2014/main" id="{EC550D6B-234D-1E93-85A2-369FE6DBFF00}"/>
                    </a:ext>
                  </a:extLst>
                </p:cNvPr>
                <p:cNvSpPr/>
                <p:nvPr/>
              </p:nvSpPr>
              <p:spPr>
                <a:xfrm>
                  <a:off x="722329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7" name="Freeform: Shape 966">
                  <a:extLst>
                    <a:ext uri="{FF2B5EF4-FFF2-40B4-BE49-F238E27FC236}">
                      <a16:creationId xmlns:a16="http://schemas.microsoft.com/office/drawing/2014/main" id="{CC1DECD6-D195-2468-B071-A00ACA08FA14}"/>
                    </a:ext>
                  </a:extLst>
                </p:cNvPr>
                <p:cNvSpPr/>
                <p:nvPr/>
              </p:nvSpPr>
              <p:spPr>
                <a:xfrm>
                  <a:off x="722317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3E3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8" name="Freeform: Shape 967">
                  <a:extLst>
                    <a:ext uri="{FF2B5EF4-FFF2-40B4-BE49-F238E27FC236}">
                      <a16:creationId xmlns:a16="http://schemas.microsoft.com/office/drawing/2014/main" id="{AFAD7C7C-2272-CB4A-B115-43B3C8A7D2D8}"/>
                    </a:ext>
                  </a:extLst>
                </p:cNvPr>
                <p:cNvSpPr/>
                <p:nvPr/>
              </p:nvSpPr>
              <p:spPr>
                <a:xfrm>
                  <a:off x="722305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4E4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69" name="Freeform: Shape 968">
                  <a:extLst>
                    <a:ext uri="{FF2B5EF4-FFF2-40B4-BE49-F238E27FC236}">
                      <a16:creationId xmlns:a16="http://schemas.microsoft.com/office/drawing/2014/main" id="{1FED20F4-03BB-94E4-4D7A-7F6B52930D06}"/>
                    </a:ext>
                  </a:extLst>
                </p:cNvPr>
                <p:cNvSpPr/>
                <p:nvPr/>
              </p:nvSpPr>
              <p:spPr>
                <a:xfrm>
                  <a:off x="7222939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5E5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0" name="Freeform: Shape 969">
                  <a:extLst>
                    <a:ext uri="{FF2B5EF4-FFF2-40B4-BE49-F238E27FC236}">
                      <a16:creationId xmlns:a16="http://schemas.microsoft.com/office/drawing/2014/main" id="{919DC349-24C0-867C-E756-7C0B2CF8E1A1}"/>
                    </a:ext>
                  </a:extLst>
                </p:cNvPr>
                <p:cNvSpPr/>
                <p:nvPr/>
              </p:nvSpPr>
              <p:spPr>
                <a:xfrm>
                  <a:off x="722282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6E6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1" name="Freeform: Shape 970">
                  <a:extLst>
                    <a:ext uri="{FF2B5EF4-FFF2-40B4-BE49-F238E27FC236}">
                      <a16:creationId xmlns:a16="http://schemas.microsoft.com/office/drawing/2014/main" id="{4188B23C-34D1-557B-4628-58AC9F34C965}"/>
                    </a:ext>
                  </a:extLst>
                </p:cNvPr>
                <p:cNvSpPr/>
                <p:nvPr/>
              </p:nvSpPr>
              <p:spPr>
                <a:xfrm>
                  <a:off x="722270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7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2" name="Freeform: Shape 971">
                  <a:extLst>
                    <a:ext uri="{FF2B5EF4-FFF2-40B4-BE49-F238E27FC236}">
                      <a16:creationId xmlns:a16="http://schemas.microsoft.com/office/drawing/2014/main" id="{E4B2CEB1-A756-BB04-7010-D5F558A7C855}"/>
                    </a:ext>
                  </a:extLst>
                </p:cNvPr>
                <p:cNvSpPr/>
                <p:nvPr/>
              </p:nvSpPr>
              <p:spPr>
                <a:xfrm>
                  <a:off x="722258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8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3" name="Freeform: Shape 972">
                  <a:extLst>
                    <a:ext uri="{FF2B5EF4-FFF2-40B4-BE49-F238E27FC236}">
                      <a16:creationId xmlns:a16="http://schemas.microsoft.com/office/drawing/2014/main" id="{2E43B00C-212E-FCC7-4D36-702CA3D6BCFB}"/>
                    </a:ext>
                  </a:extLst>
                </p:cNvPr>
                <p:cNvSpPr/>
                <p:nvPr/>
              </p:nvSpPr>
              <p:spPr>
                <a:xfrm>
                  <a:off x="722247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9E9E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4" name="Freeform: Shape 973">
                  <a:extLst>
                    <a:ext uri="{FF2B5EF4-FFF2-40B4-BE49-F238E27FC236}">
                      <a16:creationId xmlns:a16="http://schemas.microsoft.com/office/drawing/2014/main" id="{F9C76C2F-7A97-0983-4D4B-544B87BF58D3}"/>
                    </a:ext>
                  </a:extLst>
                </p:cNvPr>
                <p:cNvSpPr/>
                <p:nvPr/>
              </p:nvSpPr>
              <p:spPr>
                <a:xfrm>
                  <a:off x="722235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5" name="Freeform: Shape 974">
                  <a:extLst>
                    <a:ext uri="{FF2B5EF4-FFF2-40B4-BE49-F238E27FC236}">
                      <a16:creationId xmlns:a16="http://schemas.microsoft.com/office/drawing/2014/main" id="{1A705151-03A5-D666-FA22-4BE390C341CA}"/>
                    </a:ext>
                  </a:extLst>
                </p:cNvPr>
                <p:cNvSpPr/>
                <p:nvPr/>
              </p:nvSpPr>
              <p:spPr>
                <a:xfrm>
                  <a:off x="7222237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6" name="Freeform: Shape 975">
                  <a:extLst>
                    <a:ext uri="{FF2B5EF4-FFF2-40B4-BE49-F238E27FC236}">
                      <a16:creationId xmlns:a16="http://schemas.microsoft.com/office/drawing/2014/main" id="{C15A861C-E358-5161-642F-3F5560823680}"/>
                    </a:ext>
                  </a:extLst>
                </p:cNvPr>
                <p:cNvSpPr/>
                <p:nvPr/>
              </p:nvSpPr>
              <p:spPr>
                <a:xfrm>
                  <a:off x="722214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7" name="Freeform: Shape 976">
                  <a:extLst>
                    <a:ext uri="{FF2B5EF4-FFF2-40B4-BE49-F238E27FC236}">
                      <a16:creationId xmlns:a16="http://schemas.microsoft.com/office/drawing/2014/main" id="{56CDA0F2-466E-7336-B6D1-BAC21651D6B1}"/>
                    </a:ext>
                  </a:extLst>
                </p:cNvPr>
                <p:cNvSpPr/>
                <p:nvPr/>
              </p:nvSpPr>
              <p:spPr>
                <a:xfrm>
                  <a:off x="722202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CEC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8" name="Freeform: Shape 977">
                  <a:extLst>
                    <a:ext uri="{FF2B5EF4-FFF2-40B4-BE49-F238E27FC236}">
                      <a16:creationId xmlns:a16="http://schemas.microsoft.com/office/drawing/2014/main" id="{6A96CFEA-8359-A935-9D9D-6D031F8CC75F}"/>
                    </a:ext>
                  </a:extLst>
                </p:cNvPr>
                <p:cNvSpPr/>
                <p:nvPr/>
              </p:nvSpPr>
              <p:spPr>
                <a:xfrm>
                  <a:off x="722191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79" name="Freeform: Shape 978">
                  <a:extLst>
                    <a:ext uri="{FF2B5EF4-FFF2-40B4-BE49-F238E27FC236}">
                      <a16:creationId xmlns:a16="http://schemas.microsoft.com/office/drawing/2014/main" id="{A1EA1B1B-20E9-F95B-0248-00C77B40E611}"/>
                    </a:ext>
                  </a:extLst>
                </p:cNvPr>
                <p:cNvSpPr/>
                <p:nvPr/>
              </p:nvSpPr>
              <p:spPr>
                <a:xfrm>
                  <a:off x="722179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E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0" name="Freeform: Shape 979">
                  <a:extLst>
                    <a:ext uri="{FF2B5EF4-FFF2-40B4-BE49-F238E27FC236}">
                      <a16:creationId xmlns:a16="http://schemas.microsoft.com/office/drawing/2014/main" id="{B6C461C6-C856-24BB-A234-67F8A5373B7A}"/>
                    </a:ext>
                  </a:extLst>
                </p:cNvPr>
                <p:cNvSpPr/>
                <p:nvPr/>
              </p:nvSpPr>
              <p:spPr>
                <a:xfrm>
                  <a:off x="722167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1" name="Freeform: Shape 980">
                  <a:extLst>
                    <a:ext uri="{FF2B5EF4-FFF2-40B4-BE49-F238E27FC236}">
                      <a16:creationId xmlns:a16="http://schemas.microsoft.com/office/drawing/2014/main" id="{2D5A61F9-43DB-44B6-1387-AD2752ABF797}"/>
                    </a:ext>
                  </a:extLst>
                </p:cNvPr>
                <p:cNvSpPr/>
                <p:nvPr/>
              </p:nvSpPr>
              <p:spPr>
                <a:xfrm>
                  <a:off x="722155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2" name="Freeform: Shape 981">
                  <a:extLst>
                    <a:ext uri="{FF2B5EF4-FFF2-40B4-BE49-F238E27FC236}">
                      <a16:creationId xmlns:a16="http://schemas.microsoft.com/office/drawing/2014/main" id="{47EAE16D-4C35-B57C-AA90-11B825334541}"/>
                    </a:ext>
                  </a:extLst>
                </p:cNvPr>
                <p:cNvSpPr/>
                <p:nvPr/>
              </p:nvSpPr>
              <p:spPr>
                <a:xfrm>
                  <a:off x="722144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0F0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3" name="Freeform: Shape 982">
                  <a:extLst>
                    <a:ext uri="{FF2B5EF4-FFF2-40B4-BE49-F238E27FC236}">
                      <a16:creationId xmlns:a16="http://schemas.microsoft.com/office/drawing/2014/main" id="{BF019C5F-93D8-A978-D641-8159C54D9C78}"/>
                    </a:ext>
                  </a:extLst>
                </p:cNvPr>
                <p:cNvSpPr/>
                <p:nvPr/>
              </p:nvSpPr>
              <p:spPr>
                <a:xfrm>
                  <a:off x="722132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4" name="Freeform: Shape 983">
                  <a:extLst>
                    <a:ext uri="{FF2B5EF4-FFF2-40B4-BE49-F238E27FC236}">
                      <a16:creationId xmlns:a16="http://schemas.microsoft.com/office/drawing/2014/main" id="{56A69BAC-3945-9244-7126-74299B1B937E}"/>
                    </a:ext>
                  </a:extLst>
                </p:cNvPr>
                <p:cNvSpPr/>
                <p:nvPr/>
              </p:nvSpPr>
              <p:spPr>
                <a:xfrm>
                  <a:off x="722120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5" name="Freeform: Shape 984">
                  <a:extLst>
                    <a:ext uri="{FF2B5EF4-FFF2-40B4-BE49-F238E27FC236}">
                      <a16:creationId xmlns:a16="http://schemas.microsoft.com/office/drawing/2014/main" id="{E69AF41A-1EE7-09FA-A4A8-C1A227D1DC64}"/>
                    </a:ext>
                  </a:extLst>
                </p:cNvPr>
                <p:cNvSpPr/>
                <p:nvPr/>
              </p:nvSpPr>
              <p:spPr>
                <a:xfrm>
                  <a:off x="722109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6" name="Freeform: Shape 985">
                  <a:extLst>
                    <a:ext uri="{FF2B5EF4-FFF2-40B4-BE49-F238E27FC236}">
                      <a16:creationId xmlns:a16="http://schemas.microsoft.com/office/drawing/2014/main" id="{7129A28C-8A2C-3F2A-DE81-0B02E1EDF9F7}"/>
                    </a:ext>
                  </a:extLst>
                </p:cNvPr>
                <p:cNvSpPr/>
                <p:nvPr/>
              </p:nvSpPr>
              <p:spPr>
                <a:xfrm>
                  <a:off x="722097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2F2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7" name="Freeform: Shape 986">
                  <a:extLst>
                    <a:ext uri="{FF2B5EF4-FFF2-40B4-BE49-F238E27FC236}">
                      <a16:creationId xmlns:a16="http://schemas.microsoft.com/office/drawing/2014/main" id="{290A0621-0D2A-EE69-CD16-53DB8E13075B}"/>
                    </a:ext>
                  </a:extLst>
                </p:cNvPr>
                <p:cNvSpPr/>
                <p:nvPr/>
              </p:nvSpPr>
              <p:spPr>
                <a:xfrm>
                  <a:off x="722085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8" name="Freeform: Shape 987">
                  <a:extLst>
                    <a:ext uri="{FF2B5EF4-FFF2-40B4-BE49-F238E27FC236}">
                      <a16:creationId xmlns:a16="http://schemas.microsoft.com/office/drawing/2014/main" id="{C2BABD00-B53D-0FFD-1955-180BF47B63EB}"/>
                    </a:ext>
                  </a:extLst>
                </p:cNvPr>
                <p:cNvSpPr/>
                <p:nvPr/>
              </p:nvSpPr>
              <p:spPr>
                <a:xfrm>
                  <a:off x="722074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89" name="Freeform: Shape 988">
                  <a:extLst>
                    <a:ext uri="{FF2B5EF4-FFF2-40B4-BE49-F238E27FC236}">
                      <a16:creationId xmlns:a16="http://schemas.microsoft.com/office/drawing/2014/main" id="{64D96D8F-B0AB-5F66-0791-90EC54AA203E}"/>
                    </a:ext>
                  </a:extLst>
                </p:cNvPr>
                <p:cNvSpPr/>
                <p:nvPr/>
              </p:nvSpPr>
              <p:spPr>
                <a:xfrm>
                  <a:off x="722062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0" name="Freeform: Shape 989">
                  <a:extLst>
                    <a:ext uri="{FF2B5EF4-FFF2-40B4-BE49-F238E27FC236}">
                      <a16:creationId xmlns:a16="http://schemas.microsoft.com/office/drawing/2014/main" id="{166A7A09-B8E0-6F76-7546-4F8B6482AFBA}"/>
                    </a:ext>
                  </a:extLst>
                </p:cNvPr>
                <p:cNvSpPr/>
                <p:nvPr/>
              </p:nvSpPr>
              <p:spPr>
                <a:xfrm>
                  <a:off x="722050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1" name="Freeform: Shape 990">
                  <a:extLst>
                    <a:ext uri="{FF2B5EF4-FFF2-40B4-BE49-F238E27FC236}">
                      <a16:creationId xmlns:a16="http://schemas.microsoft.com/office/drawing/2014/main" id="{25341918-514A-6AD8-8DA7-8F1C545F246E}"/>
                    </a:ext>
                  </a:extLst>
                </p:cNvPr>
                <p:cNvSpPr/>
                <p:nvPr/>
              </p:nvSpPr>
              <p:spPr>
                <a:xfrm>
                  <a:off x="7220389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2" name="Freeform: Shape 991">
                  <a:extLst>
                    <a:ext uri="{FF2B5EF4-FFF2-40B4-BE49-F238E27FC236}">
                      <a16:creationId xmlns:a16="http://schemas.microsoft.com/office/drawing/2014/main" id="{92FD3A3A-62E3-0D42-1D4F-631688F41626}"/>
                    </a:ext>
                  </a:extLst>
                </p:cNvPr>
                <p:cNvSpPr/>
                <p:nvPr/>
              </p:nvSpPr>
              <p:spPr>
                <a:xfrm>
                  <a:off x="722027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6F5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3" name="Freeform: Shape 992">
                  <a:extLst>
                    <a:ext uri="{FF2B5EF4-FFF2-40B4-BE49-F238E27FC236}">
                      <a16:creationId xmlns:a16="http://schemas.microsoft.com/office/drawing/2014/main" id="{64CC3448-CEA9-6B61-AEA7-4CEDD11EE862}"/>
                    </a:ext>
                  </a:extLst>
                </p:cNvPr>
                <p:cNvSpPr/>
                <p:nvPr/>
              </p:nvSpPr>
              <p:spPr>
                <a:xfrm>
                  <a:off x="722015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4" name="Freeform: Shape 993">
                  <a:extLst>
                    <a:ext uri="{FF2B5EF4-FFF2-40B4-BE49-F238E27FC236}">
                      <a16:creationId xmlns:a16="http://schemas.microsoft.com/office/drawing/2014/main" id="{D916D6AB-02E8-AD3B-316A-39F109BB028D}"/>
                    </a:ext>
                  </a:extLst>
                </p:cNvPr>
                <p:cNvSpPr/>
                <p:nvPr/>
              </p:nvSpPr>
              <p:spPr>
                <a:xfrm>
                  <a:off x="7220039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5" name="Freeform: Shape 994">
                  <a:extLst>
                    <a:ext uri="{FF2B5EF4-FFF2-40B4-BE49-F238E27FC236}">
                      <a16:creationId xmlns:a16="http://schemas.microsoft.com/office/drawing/2014/main" id="{07C59920-DE0A-8446-F81F-F2C60E1755B2}"/>
                    </a:ext>
                  </a:extLst>
                </p:cNvPr>
                <p:cNvSpPr/>
                <p:nvPr/>
              </p:nvSpPr>
              <p:spPr>
                <a:xfrm>
                  <a:off x="721992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6" name="Freeform: Shape 995">
                  <a:extLst>
                    <a:ext uri="{FF2B5EF4-FFF2-40B4-BE49-F238E27FC236}">
                      <a16:creationId xmlns:a16="http://schemas.microsoft.com/office/drawing/2014/main" id="{615EBB59-605A-9621-A9F4-2CD0B1E75EEB}"/>
                    </a:ext>
                  </a:extLst>
                </p:cNvPr>
                <p:cNvSpPr/>
                <p:nvPr/>
              </p:nvSpPr>
              <p:spPr>
                <a:xfrm>
                  <a:off x="721980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7" name="Freeform: Shape 996">
                  <a:extLst>
                    <a:ext uri="{FF2B5EF4-FFF2-40B4-BE49-F238E27FC236}">
                      <a16:creationId xmlns:a16="http://schemas.microsoft.com/office/drawing/2014/main" id="{7FB0B150-C090-E2E5-C050-AC57B8593BB6}"/>
                    </a:ext>
                  </a:extLst>
                </p:cNvPr>
                <p:cNvSpPr/>
                <p:nvPr/>
              </p:nvSpPr>
              <p:spPr>
                <a:xfrm>
                  <a:off x="721968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8" name="Freeform: Shape 997">
                  <a:extLst>
                    <a:ext uri="{FF2B5EF4-FFF2-40B4-BE49-F238E27FC236}">
                      <a16:creationId xmlns:a16="http://schemas.microsoft.com/office/drawing/2014/main" id="{96BECDAA-83F3-4B50-5F2B-D4720A8E0720}"/>
                    </a:ext>
                  </a:extLst>
                </p:cNvPr>
                <p:cNvSpPr/>
                <p:nvPr/>
              </p:nvSpPr>
              <p:spPr>
                <a:xfrm>
                  <a:off x="721957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99" name="Freeform: Shape 998">
                  <a:extLst>
                    <a:ext uri="{FF2B5EF4-FFF2-40B4-BE49-F238E27FC236}">
                      <a16:creationId xmlns:a16="http://schemas.microsoft.com/office/drawing/2014/main" id="{38EA5525-02E4-5774-A40C-7E21CE5D809D}"/>
                    </a:ext>
                  </a:extLst>
                </p:cNvPr>
                <p:cNvSpPr/>
                <p:nvPr/>
              </p:nvSpPr>
              <p:spPr>
                <a:xfrm>
                  <a:off x="721947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0" name="Freeform: Shape 999">
                  <a:extLst>
                    <a:ext uri="{FF2B5EF4-FFF2-40B4-BE49-F238E27FC236}">
                      <a16:creationId xmlns:a16="http://schemas.microsoft.com/office/drawing/2014/main" id="{9E1520F2-E180-57AF-B898-1F34B51E25E6}"/>
                    </a:ext>
                  </a:extLst>
                </p:cNvPr>
                <p:cNvSpPr/>
                <p:nvPr/>
              </p:nvSpPr>
              <p:spPr>
                <a:xfrm>
                  <a:off x="721936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1" name="Freeform: Shape 1000">
                  <a:extLst>
                    <a:ext uri="{FF2B5EF4-FFF2-40B4-BE49-F238E27FC236}">
                      <a16:creationId xmlns:a16="http://schemas.microsoft.com/office/drawing/2014/main" id="{518F3C0C-4654-899F-51D8-AE68F10275AA}"/>
                    </a:ext>
                  </a:extLst>
                </p:cNvPr>
                <p:cNvSpPr/>
                <p:nvPr/>
              </p:nvSpPr>
              <p:spPr>
                <a:xfrm>
                  <a:off x="721924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2" name="Freeform: Shape 1001">
                  <a:extLst>
                    <a:ext uri="{FF2B5EF4-FFF2-40B4-BE49-F238E27FC236}">
                      <a16:creationId xmlns:a16="http://schemas.microsoft.com/office/drawing/2014/main" id="{02E6DF94-F4EE-7F75-20EE-32B0063D4860}"/>
                    </a:ext>
                  </a:extLst>
                </p:cNvPr>
                <p:cNvSpPr/>
                <p:nvPr/>
              </p:nvSpPr>
              <p:spPr>
                <a:xfrm>
                  <a:off x="721912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3" name="Freeform: Shape 1002">
                  <a:extLst>
                    <a:ext uri="{FF2B5EF4-FFF2-40B4-BE49-F238E27FC236}">
                      <a16:creationId xmlns:a16="http://schemas.microsoft.com/office/drawing/2014/main" id="{5A0C70FD-428F-B9BA-F6AA-03BC9B161492}"/>
                    </a:ext>
                  </a:extLst>
                </p:cNvPr>
                <p:cNvSpPr/>
                <p:nvPr/>
              </p:nvSpPr>
              <p:spPr>
                <a:xfrm>
                  <a:off x="721900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4" name="Freeform: Shape 1003">
                  <a:extLst>
                    <a:ext uri="{FF2B5EF4-FFF2-40B4-BE49-F238E27FC236}">
                      <a16:creationId xmlns:a16="http://schemas.microsoft.com/office/drawing/2014/main" id="{720EF4FC-5F57-DB7F-3D1D-CB8EE687BA39}"/>
                    </a:ext>
                  </a:extLst>
                </p:cNvPr>
                <p:cNvSpPr/>
                <p:nvPr/>
              </p:nvSpPr>
              <p:spPr>
                <a:xfrm>
                  <a:off x="721889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5" name="Freeform: Shape 1004">
                  <a:extLst>
                    <a:ext uri="{FF2B5EF4-FFF2-40B4-BE49-F238E27FC236}">
                      <a16:creationId xmlns:a16="http://schemas.microsoft.com/office/drawing/2014/main" id="{D23E60A4-7A46-67EA-C973-61D6E486E889}"/>
                    </a:ext>
                  </a:extLst>
                </p:cNvPr>
                <p:cNvSpPr/>
                <p:nvPr/>
              </p:nvSpPr>
              <p:spPr>
                <a:xfrm>
                  <a:off x="721877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6" name="Freeform: Shape 1005">
                  <a:extLst>
                    <a:ext uri="{FF2B5EF4-FFF2-40B4-BE49-F238E27FC236}">
                      <a16:creationId xmlns:a16="http://schemas.microsoft.com/office/drawing/2014/main" id="{9989BC18-3118-ACD6-A4BE-BD01B6DF0D90}"/>
                    </a:ext>
                  </a:extLst>
                </p:cNvPr>
                <p:cNvSpPr/>
                <p:nvPr/>
              </p:nvSpPr>
              <p:spPr>
                <a:xfrm>
                  <a:off x="721865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7" name="Freeform: Shape 1006">
                  <a:extLst>
                    <a:ext uri="{FF2B5EF4-FFF2-40B4-BE49-F238E27FC236}">
                      <a16:creationId xmlns:a16="http://schemas.microsoft.com/office/drawing/2014/main" id="{70D1C0BD-16C5-92E2-FBBF-C579F2350CD9}"/>
                    </a:ext>
                  </a:extLst>
                </p:cNvPr>
                <p:cNvSpPr/>
                <p:nvPr/>
              </p:nvSpPr>
              <p:spPr>
                <a:xfrm>
                  <a:off x="721854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8" name="Freeform: Shape 1007">
                  <a:extLst>
                    <a:ext uri="{FF2B5EF4-FFF2-40B4-BE49-F238E27FC236}">
                      <a16:creationId xmlns:a16="http://schemas.microsoft.com/office/drawing/2014/main" id="{CE21F1D3-B726-3836-3F94-9F9236BF96B1}"/>
                    </a:ext>
                  </a:extLst>
                </p:cNvPr>
                <p:cNvSpPr/>
                <p:nvPr/>
              </p:nvSpPr>
              <p:spPr>
                <a:xfrm>
                  <a:off x="721842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09" name="Freeform: Shape 1008">
                  <a:extLst>
                    <a:ext uri="{FF2B5EF4-FFF2-40B4-BE49-F238E27FC236}">
                      <a16:creationId xmlns:a16="http://schemas.microsoft.com/office/drawing/2014/main" id="{0F9287AD-4633-4167-D936-C51147283A25}"/>
                    </a:ext>
                  </a:extLst>
                </p:cNvPr>
                <p:cNvSpPr/>
                <p:nvPr/>
              </p:nvSpPr>
              <p:spPr>
                <a:xfrm>
                  <a:off x="721830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0" name="Freeform: Shape 1009">
                  <a:extLst>
                    <a:ext uri="{FF2B5EF4-FFF2-40B4-BE49-F238E27FC236}">
                      <a16:creationId xmlns:a16="http://schemas.microsoft.com/office/drawing/2014/main" id="{13D4B786-6E75-DB0C-9D8A-539A1165368A}"/>
                    </a:ext>
                  </a:extLst>
                </p:cNvPr>
                <p:cNvSpPr/>
                <p:nvPr/>
              </p:nvSpPr>
              <p:spPr>
                <a:xfrm>
                  <a:off x="721819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1" name="Freeform: Shape 1010">
                  <a:extLst>
                    <a:ext uri="{FF2B5EF4-FFF2-40B4-BE49-F238E27FC236}">
                      <a16:creationId xmlns:a16="http://schemas.microsoft.com/office/drawing/2014/main" id="{7874185F-8341-7A99-D810-77FE1A328700}"/>
                    </a:ext>
                  </a:extLst>
                </p:cNvPr>
                <p:cNvSpPr/>
                <p:nvPr/>
              </p:nvSpPr>
              <p:spPr>
                <a:xfrm>
                  <a:off x="721807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2" name="Freeform: Shape 1011">
                  <a:extLst>
                    <a:ext uri="{FF2B5EF4-FFF2-40B4-BE49-F238E27FC236}">
                      <a16:creationId xmlns:a16="http://schemas.microsoft.com/office/drawing/2014/main" id="{F94FB6FF-FB87-7DC3-2B18-E01383789855}"/>
                    </a:ext>
                  </a:extLst>
                </p:cNvPr>
                <p:cNvSpPr/>
                <p:nvPr/>
              </p:nvSpPr>
              <p:spPr>
                <a:xfrm>
                  <a:off x="721795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3" name="Freeform: Shape 1012">
                  <a:extLst>
                    <a:ext uri="{FF2B5EF4-FFF2-40B4-BE49-F238E27FC236}">
                      <a16:creationId xmlns:a16="http://schemas.microsoft.com/office/drawing/2014/main" id="{48146CEF-4C96-602A-E8EB-EE38AA2B4DCA}"/>
                    </a:ext>
                  </a:extLst>
                </p:cNvPr>
                <p:cNvSpPr/>
                <p:nvPr/>
              </p:nvSpPr>
              <p:spPr>
                <a:xfrm>
                  <a:off x="721784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4" name="Freeform: Shape 1013">
                  <a:extLst>
                    <a:ext uri="{FF2B5EF4-FFF2-40B4-BE49-F238E27FC236}">
                      <a16:creationId xmlns:a16="http://schemas.microsoft.com/office/drawing/2014/main" id="{988FF58C-23B8-7ECE-642E-26B086D3F268}"/>
                    </a:ext>
                  </a:extLst>
                </p:cNvPr>
                <p:cNvSpPr/>
                <p:nvPr/>
              </p:nvSpPr>
              <p:spPr>
                <a:xfrm>
                  <a:off x="7217723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5" name="Freeform: Shape 1014">
                  <a:extLst>
                    <a:ext uri="{FF2B5EF4-FFF2-40B4-BE49-F238E27FC236}">
                      <a16:creationId xmlns:a16="http://schemas.microsoft.com/office/drawing/2014/main" id="{D129E6BA-AF36-2608-A395-3E47B08B69E5}"/>
                    </a:ext>
                  </a:extLst>
                </p:cNvPr>
                <p:cNvSpPr/>
                <p:nvPr/>
              </p:nvSpPr>
              <p:spPr>
                <a:xfrm>
                  <a:off x="7217606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6" name="Freeform: Shape 1015">
                  <a:extLst>
                    <a:ext uri="{FF2B5EF4-FFF2-40B4-BE49-F238E27FC236}">
                      <a16:creationId xmlns:a16="http://schemas.microsoft.com/office/drawing/2014/main" id="{803C4858-2621-4015-C0F3-8143369E9470}"/>
                    </a:ext>
                  </a:extLst>
                </p:cNvPr>
                <p:cNvSpPr/>
                <p:nvPr/>
              </p:nvSpPr>
              <p:spPr>
                <a:xfrm>
                  <a:off x="7217489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7" name="Freeform: Shape 1016">
                  <a:extLst>
                    <a:ext uri="{FF2B5EF4-FFF2-40B4-BE49-F238E27FC236}">
                      <a16:creationId xmlns:a16="http://schemas.microsoft.com/office/drawing/2014/main" id="{28B43314-2263-D360-FE57-8763C76FCD70}"/>
                    </a:ext>
                  </a:extLst>
                </p:cNvPr>
                <p:cNvSpPr/>
                <p:nvPr/>
              </p:nvSpPr>
              <p:spPr>
                <a:xfrm>
                  <a:off x="721737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8" name="Freeform: Shape 1017">
                  <a:extLst>
                    <a:ext uri="{FF2B5EF4-FFF2-40B4-BE49-F238E27FC236}">
                      <a16:creationId xmlns:a16="http://schemas.microsoft.com/office/drawing/2014/main" id="{9C6582E9-F9D8-55DA-5A66-88F3EE937611}"/>
                    </a:ext>
                  </a:extLst>
                </p:cNvPr>
                <p:cNvSpPr/>
                <p:nvPr/>
              </p:nvSpPr>
              <p:spPr>
                <a:xfrm>
                  <a:off x="721725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19" name="Freeform: Shape 1018">
                  <a:extLst>
                    <a:ext uri="{FF2B5EF4-FFF2-40B4-BE49-F238E27FC236}">
                      <a16:creationId xmlns:a16="http://schemas.microsoft.com/office/drawing/2014/main" id="{3A8435ED-79E2-7C16-CBBE-8194B95639B9}"/>
                    </a:ext>
                  </a:extLst>
                </p:cNvPr>
                <p:cNvSpPr/>
                <p:nvPr/>
              </p:nvSpPr>
              <p:spPr>
                <a:xfrm>
                  <a:off x="721713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0" name="Freeform: Shape 1019">
                  <a:extLst>
                    <a:ext uri="{FF2B5EF4-FFF2-40B4-BE49-F238E27FC236}">
                      <a16:creationId xmlns:a16="http://schemas.microsoft.com/office/drawing/2014/main" id="{5FB5A3A3-6C35-F384-C794-280EA6DD9413}"/>
                    </a:ext>
                  </a:extLst>
                </p:cNvPr>
                <p:cNvSpPr/>
                <p:nvPr/>
              </p:nvSpPr>
              <p:spPr>
                <a:xfrm>
                  <a:off x="721702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1" name="Freeform: Shape 1020">
                  <a:extLst>
                    <a:ext uri="{FF2B5EF4-FFF2-40B4-BE49-F238E27FC236}">
                      <a16:creationId xmlns:a16="http://schemas.microsoft.com/office/drawing/2014/main" id="{EC9D5002-BC34-F68B-FAB9-14A3824D8955}"/>
                    </a:ext>
                  </a:extLst>
                </p:cNvPr>
                <p:cNvSpPr/>
                <p:nvPr/>
              </p:nvSpPr>
              <p:spPr>
                <a:xfrm>
                  <a:off x="721690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2" name="Freeform: Shape 1021">
                  <a:extLst>
                    <a:ext uri="{FF2B5EF4-FFF2-40B4-BE49-F238E27FC236}">
                      <a16:creationId xmlns:a16="http://schemas.microsoft.com/office/drawing/2014/main" id="{E43880E6-33C8-11CF-AFB5-FBE01307B2C8}"/>
                    </a:ext>
                  </a:extLst>
                </p:cNvPr>
                <p:cNvSpPr/>
                <p:nvPr/>
              </p:nvSpPr>
              <p:spPr>
                <a:xfrm>
                  <a:off x="721681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3" name="Freeform: Shape 1022">
                  <a:extLst>
                    <a:ext uri="{FF2B5EF4-FFF2-40B4-BE49-F238E27FC236}">
                      <a16:creationId xmlns:a16="http://schemas.microsoft.com/office/drawing/2014/main" id="{64C5F01A-991E-4EFB-F945-51F0053BB003}"/>
                    </a:ext>
                  </a:extLst>
                </p:cNvPr>
                <p:cNvSpPr/>
                <p:nvPr/>
              </p:nvSpPr>
              <p:spPr>
                <a:xfrm>
                  <a:off x="721669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4" name="Freeform: Shape 1023">
                  <a:extLst>
                    <a:ext uri="{FF2B5EF4-FFF2-40B4-BE49-F238E27FC236}">
                      <a16:creationId xmlns:a16="http://schemas.microsoft.com/office/drawing/2014/main" id="{E6C71452-809F-A7AC-32B8-1B236FD232EA}"/>
                    </a:ext>
                  </a:extLst>
                </p:cNvPr>
                <p:cNvSpPr/>
                <p:nvPr/>
              </p:nvSpPr>
              <p:spPr>
                <a:xfrm>
                  <a:off x="721657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5" name="Freeform: Shape 1024">
                  <a:extLst>
                    <a:ext uri="{FF2B5EF4-FFF2-40B4-BE49-F238E27FC236}">
                      <a16:creationId xmlns:a16="http://schemas.microsoft.com/office/drawing/2014/main" id="{13F995B6-E6CB-DE50-BC0F-66AC3C537B68}"/>
                    </a:ext>
                  </a:extLst>
                </p:cNvPr>
                <p:cNvSpPr/>
                <p:nvPr/>
              </p:nvSpPr>
              <p:spPr>
                <a:xfrm>
                  <a:off x="721645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6" name="Freeform: Shape 1025">
                  <a:extLst>
                    <a:ext uri="{FF2B5EF4-FFF2-40B4-BE49-F238E27FC236}">
                      <a16:creationId xmlns:a16="http://schemas.microsoft.com/office/drawing/2014/main" id="{AE2D5A8C-2AFE-2AD0-7658-678A375F72B1}"/>
                    </a:ext>
                  </a:extLst>
                </p:cNvPr>
                <p:cNvSpPr/>
                <p:nvPr/>
              </p:nvSpPr>
              <p:spPr>
                <a:xfrm>
                  <a:off x="721634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7" name="Freeform: Shape 1026">
                  <a:extLst>
                    <a:ext uri="{FF2B5EF4-FFF2-40B4-BE49-F238E27FC236}">
                      <a16:creationId xmlns:a16="http://schemas.microsoft.com/office/drawing/2014/main" id="{DA44BB48-C9BD-70C9-256C-679B6958AC16}"/>
                    </a:ext>
                  </a:extLst>
                </p:cNvPr>
                <p:cNvSpPr/>
                <p:nvPr/>
              </p:nvSpPr>
              <p:spPr>
                <a:xfrm>
                  <a:off x="721622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8" name="Freeform: Shape 1027">
                  <a:extLst>
                    <a:ext uri="{FF2B5EF4-FFF2-40B4-BE49-F238E27FC236}">
                      <a16:creationId xmlns:a16="http://schemas.microsoft.com/office/drawing/2014/main" id="{686EE0FF-5B09-EEF7-A9B7-B6CC408C013F}"/>
                    </a:ext>
                  </a:extLst>
                </p:cNvPr>
                <p:cNvSpPr/>
                <p:nvPr/>
              </p:nvSpPr>
              <p:spPr>
                <a:xfrm>
                  <a:off x="721610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29" name="Freeform: Shape 1028">
                  <a:extLst>
                    <a:ext uri="{FF2B5EF4-FFF2-40B4-BE49-F238E27FC236}">
                      <a16:creationId xmlns:a16="http://schemas.microsoft.com/office/drawing/2014/main" id="{BDCFFA33-A897-2F41-6713-3543F0A517E3}"/>
                    </a:ext>
                  </a:extLst>
                </p:cNvPr>
                <p:cNvSpPr/>
                <p:nvPr/>
              </p:nvSpPr>
              <p:spPr>
                <a:xfrm>
                  <a:off x="721599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0" name="Freeform: Shape 1029">
                  <a:extLst>
                    <a:ext uri="{FF2B5EF4-FFF2-40B4-BE49-F238E27FC236}">
                      <a16:creationId xmlns:a16="http://schemas.microsoft.com/office/drawing/2014/main" id="{F972B546-4131-0654-EAC6-4F2C89BEAC22}"/>
                    </a:ext>
                  </a:extLst>
                </p:cNvPr>
                <p:cNvSpPr/>
                <p:nvPr/>
              </p:nvSpPr>
              <p:spPr>
                <a:xfrm>
                  <a:off x="721587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1" name="Freeform: Shape 1030">
                  <a:extLst>
                    <a:ext uri="{FF2B5EF4-FFF2-40B4-BE49-F238E27FC236}">
                      <a16:creationId xmlns:a16="http://schemas.microsoft.com/office/drawing/2014/main" id="{63278538-874E-159F-3F4F-1385F3C00E13}"/>
                    </a:ext>
                  </a:extLst>
                </p:cNvPr>
                <p:cNvSpPr/>
                <p:nvPr/>
              </p:nvSpPr>
              <p:spPr>
                <a:xfrm>
                  <a:off x="721575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2" name="Freeform: Shape 1031">
                  <a:extLst>
                    <a:ext uri="{FF2B5EF4-FFF2-40B4-BE49-F238E27FC236}">
                      <a16:creationId xmlns:a16="http://schemas.microsoft.com/office/drawing/2014/main" id="{0DF7A706-6737-9926-B8C0-772D9C60A74B}"/>
                    </a:ext>
                  </a:extLst>
                </p:cNvPr>
                <p:cNvSpPr/>
                <p:nvPr/>
              </p:nvSpPr>
              <p:spPr>
                <a:xfrm>
                  <a:off x="721564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3" name="Freeform: Shape 1032">
                  <a:extLst>
                    <a:ext uri="{FF2B5EF4-FFF2-40B4-BE49-F238E27FC236}">
                      <a16:creationId xmlns:a16="http://schemas.microsoft.com/office/drawing/2014/main" id="{0EEBD6A3-823C-182B-83F0-E4AAC60A562C}"/>
                    </a:ext>
                  </a:extLst>
                </p:cNvPr>
                <p:cNvSpPr/>
                <p:nvPr/>
              </p:nvSpPr>
              <p:spPr>
                <a:xfrm>
                  <a:off x="721552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4" name="Freeform: Shape 1033">
                  <a:extLst>
                    <a:ext uri="{FF2B5EF4-FFF2-40B4-BE49-F238E27FC236}">
                      <a16:creationId xmlns:a16="http://schemas.microsoft.com/office/drawing/2014/main" id="{EA716D49-FC5A-6282-7013-8218C4B50BBB}"/>
                    </a:ext>
                  </a:extLst>
                </p:cNvPr>
                <p:cNvSpPr/>
                <p:nvPr/>
              </p:nvSpPr>
              <p:spPr>
                <a:xfrm>
                  <a:off x="721540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5" name="Freeform: Shape 1034">
                  <a:extLst>
                    <a:ext uri="{FF2B5EF4-FFF2-40B4-BE49-F238E27FC236}">
                      <a16:creationId xmlns:a16="http://schemas.microsoft.com/office/drawing/2014/main" id="{DEE84948-6183-AB3A-9A05-AE9532DDD3E2}"/>
                    </a:ext>
                  </a:extLst>
                </p:cNvPr>
                <p:cNvSpPr/>
                <p:nvPr/>
              </p:nvSpPr>
              <p:spPr>
                <a:xfrm>
                  <a:off x="721529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6" name="Freeform: Shape 1035">
                  <a:extLst>
                    <a:ext uri="{FF2B5EF4-FFF2-40B4-BE49-F238E27FC236}">
                      <a16:creationId xmlns:a16="http://schemas.microsoft.com/office/drawing/2014/main" id="{C8116E66-583D-13B2-A631-196E6C11C409}"/>
                    </a:ext>
                  </a:extLst>
                </p:cNvPr>
                <p:cNvSpPr/>
                <p:nvPr/>
              </p:nvSpPr>
              <p:spPr>
                <a:xfrm>
                  <a:off x="721517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7" name="Freeform: Shape 1036">
                  <a:extLst>
                    <a:ext uri="{FF2B5EF4-FFF2-40B4-BE49-F238E27FC236}">
                      <a16:creationId xmlns:a16="http://schemas.microsoft.com/office/drawing/2014/main" id="{2A0C1B51-E895-FFB1-38E5-A5AC647A729F}"/>
                    </a:ext>
                  </a:extLst>
                </p:cNvPr>
                <p:cNvSpPr/>
                <p:nvPr/>
              </p:nvSpPr>
              <p:spPr>
                <a:xfrm>
                  <a:off x="7215056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8" name="Freeform: Shape 1037">
                  <a:extLst>
                    <a:ext uri="{FF2B5EF4-FFF2-40B4-BE49-F238E27FC236}">
                      <a16:creationId xmlns:a16="http://schemas.microsoft.com/office/drawing/2014/main" id="{DFBBADB3-F1E4-A6BC-FD0F-283557F7D670}"/>
                    </a:ext>
                  </a:extLst>
                </p:cNvPr>
                <p:cNvSpPr/>
                <p:nvPr/>
              </p:nvSpPr>
              <p:spPr>
                <a:xfrm>
                  <a:off x="7214939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9" name="Freeform: Shape 1038">
                  <a:extLst>
                    <a:ext uri="{FF2B5EF4-FFF2-40B4-BE49-F238E27FC236}">
                      <a16:creationId xmlns:a16="http://schemas.microsoft.com/office/drawing/2014/main" id="{656EDA01-78D9-0C8D-D5D1-7CB1B8480B53}"/>
                    </a:ext>
                  </a:extLst>
                </p:cNvPr>
                <p:cNvSpPr/>
                <p:nvPr/>
              </p:nvSpPr>
              <p:spPr>
                <a:xfrm>
                  <a:off x="721482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0" name="Freeform: Shape 1039">
                  <a:extLst>
                    <a:ext uri="{FF2B5EF4-FFF2-40B4-BE49-F238E27FC236}">
                      <a16:creationId xmlns:a16="http://schemas.microsoft.com/office/drawing/2014/main" id="{8C55A845-F27A-45EF-6290-29E9C1C58E31}"/>
                    </a:ext>
                  </a:extLst>
                </p:cNvPr>
                <p:cNvSpPr/>
                <p:nvPr/>
              </p:nvSpPr>
              <p:spPr>
                <a:xfrm>
                  <a:off x="721470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1" name="Freeform: Shape 1040">
                  <a:extLst>
                    <a:ext uri="{FF2B5EF4-FFF2-40B4-BE49-F238E27FC236}">
                      <a16:creationId xmlns:a16="http://schemas.microsoft.com/office/drawing/2014/main" id="{66342AA6-1E6E-704E-47FD-D76F36699627}"/>
                    </a:ext>
                  </a:extLst>
                </p:cNvPr>
                <p:cNvSpPr/>
                <p:nvPr/>
              </p:nvSpPr>
              <p:spPr>
                <a:xfrm>
                  <a:off x="721458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2" name="Freeform: Shape 1041">
                  <a:extLst>
                    <a:ext uri="{FF2B5EF4-FFF2-40B4-BE49-F238E27FC236}">
                      <a16:creationId xmlns:a16="http://schemas.microsoft.com/office/drawing/2014/main" id="{3ABD3547-5D3C-A303-35B4-8D3926ED9853}"/>
                    </a:ext>
                  </a:extLst>
                </p:cNvPr>
                <p:cNvSpPr/>
                <p:nvPr/>
              </p:nvSpPr>
              <p:spPr>
                <a:xfrm>
                  <a:off x="721447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3" name="Freeform: Shape 1042">
                  <a:extLst>
                    <a:ext uri="{FF2B5EF4-FFF2-40B4-BE49-F238E27FC236}">
                      <a16:creationId xmlns:a16="http://schemas.microsoft.com/office/drawing/2014/main" id="{71DB2D68-DA86-A207-C388-ABE6E686DB06}"/>
                    </a:ext>
                  </a:extLst>
                </p:cNvPr>
                <p:cNvSpPr/>
                <p:nvPr/>
              </p:nvSpPr>
              <p:spPr>
                <a:xfrm>
                  <a:off x="721435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4" name="Freeform: Shape 1043">
                  <a:extLst>
                    <a:ext uri="{FF2B5EF4-FFF2-40B4-BE49-F238E27FC236}">
                      <a16:creationId xmlns:a16="http://schemas.microsoft.com/office/drawing/2014/main" id="{A127823A-7B8D-FD5B-F0BA-0E33609DF719}"/>
                    </a:ext>
                  </a:extLst>
                </p:cNvPr>
                <p:cNvSpPr/>
                <p:nvPr/>
              </p:nvSpPr>
              <p:spPr>
                <a:xfrm>
                  <a:off x="721426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5" name="Freeform: Shape 1044">
                  <a:extLst>
                    <a:ext uri="{FF2B5EF4-FFF2-40B4-BE49-F238E27FC236}">
                      <a16:creationId xmlns:a16="http://schemas.microsoft.com/office/drawing/2014/main" id="{C0B945EB-3318-57B0-ED5C-FC54DF9532F8}"/>
                    </a:ext>
                  </a:extLst>
                </p:cNvPr>
                <p:cNvSpPr/>
                <p:nvPr/>
              </p:nvSpPr>
              <p:spPr>
                <a:xfrm>
                  <a:off x="721414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6" name="Freeform: Shape 1045">
                  <a:extLst>
                    <a:ext uri="{FF2B5EF4-FFF2-40B4-BE49-F238E27FC236}">
                      <a16:creationId xmlns:a16="http://schemas.microsoft.com/office/drawing/2014/main" id="{FF199ABC-BCE2-8462-96B1-3A94D16F229F}"/>
                    </a:ext>
                  </a:extLst>
                </p:cNvPr>
                <p:cNvSpPr/>
                <p:nvPr/>
              </p:nvSpPr>
              <p:spPr>
                <a:xfrm>
                  <a:off x="721402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7" name="Freeform: Shape 1046">
                  <a:extLst>
                    <a:ext uri="{FF2B5EF4-FFF2-40B4-BE49-F238E27FC236}">
                      <a16:creationId xmlns:a16="http://schemas.microsoft.com/office/drawing/2014/main" id="{178BFE63-49D4-DBE3-24F8-4112C19E2740}"/>
                    </a:ext>
                  </a:extLst>
                </p:cNvPr>
                <p:cNvSpPr/>
                <p:nvPr/>
              </p:nvSpPr>
              <p:spPr>
                <a:xfrm>
                  <a:off x="721390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8" name="Freeform: Shape 1047">
                  <a:extLst>
                    <a:ext uri="{FF2B5EF4-FFF2-40B4-BE49-F238E27FC236}">
                      <a16:creationId xmlns:a16="http://schemas.microsoft.com/office/drawing/2014/main" id="{5C560135-0638-D77B-D5E4-B722D1BE7595}"/>
                    </a:ext>
                  </a:extLst>
                </p:cNvPr>
                <p:cNvSpPr/>
                <p:nvPr/>
              </p:nvSpPr>
              <p:spPr>
                <a:xfrm>
                  <a:off x="721379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9" name="Freeform: Shape 1048">
                  <a:extLst>
                    <a:ext uri="{FF2B5EF4-FFF2-40B4-BE49-F238E27FC236}">
                      <a16:creationId xmlns:a16="http://schemas.microsoft.com/office/drawing/2014/main" id="{A233FA31-8884-2E49-A96E-75DF748AEA4F}"/>
                    </a:ext>
                  </a:extLst>
                </p:cNvPr>
                <p:cNvSpPr/>
                <p:nvPr/>
              </p:nvSpPr>
              <p:spPr>
                <a:xfrm>
                  <a:off x="721367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0" name="Freeform: Shape 1049">
                  <a:extLst>
                    <a:ext uri="{FF2B5EF4-FFF2-40B4-BE49-F238E27FC236}">
                      <a16:creationId xmlns:a16="http://schemas.microsoft.com/office/drawing/2014/main" id="{805F03DA-5F6F-946C-6DED-72119FDA7117}"/>
                    </a:ext>
                  </a:extLst>
                </p:cNvPr>
                <p:cNvSpPr/>
                <p:nvPr/>
              </p:nvSpPr>
              <p:spPr>
                <a:xfrm>
                  <a:off x="721355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1" name="Freeform: Shape 1050">
                  <a:extLst>
                    <a:ext uri="{FF2B5EF4-FFF2-40B4-BE49-F238E27FC236}">
                      <a16:creationId xmlns:a16="http://schemas.microsoft.com/office/drawing/2014/main" id="{E3306EE3-93C5-7176-C3DA-826DFAB30A38}"/>
                    </a:ext>
                  </a:extLst>
                </p:cNvPr>
                <p:cNvSpPr/>
                <p:nvPr/>
              </p:nvSpPr>
              <p:spPr>
                <a:xfrm>
                  <a:off x="721344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2" name="Freeform: Shape 1051">
                  <a:extLst>
                    <a:ext uri="{FF2B5EF4-FFF2-40B4-BE49-F238E27FC236}">
                      <a16:creationId xmlns:a16="http://schemas.microsoft.com/office/drawing/2014/main" id="{9ECD9771-5B1D-11C2-03CE-CF01E8702B42}"/>
                    </a:ext>
                  </a:extLst>
                </p:cNvPr>
                <p:cNvSpPr/>
                <p:nvPr/>
              </p:nvSpPr>
              <p:spPr>
                <a:xfrm>
                  <a:off x="721332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3" name="Freeform: Shape 1052">
                  <a:extLst>
                    <a:ext uri="{FF2B5EF4-FFF2-40B4-BE49-F238E27FC236}">
                      <a16:creationId xmlns:a16="http://schemas.microsoft.com/office/drawing/2014/main" id="{A96AAEFD-E54B-D1E8-7D40-E6A30A42B746}"/>
                    </a:ext>
                  </a:extLst>
                </p:cNvPr>
                <p:cNvSpPr/>
                <p:nvPr/>
              </p:nvSpPr>
              <p:spPr>
                <a:xfrm>
                  <a:off x="721320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4" name="Freeform: Shape 1053">
                  <a:extLst>
                    <a:ext uri="{FF2B5EF4-FFF2-40B4-BE49-F238E27FC236}">
                      <a16:creationId xmlns:a16="http://schemas.microsoft.com/office/drawing/2014/main" id="{9FB59499-16CE-BCFD-B5CB-0D344F4E6D95}"/>
                    </a:ext>
                  </a:extLst>
                </p:cNvPr>
                <p:cNvSpPr/>
                <p:nvPr/>
              </p:nvSpPr>
              <p:spPr>
                <a:xfrm>
                  <a:off x="721309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5" name="Freeform: Shape 1054">
                  <a:extLst>
                    <a:ext uri="{FF2B5EF4-FFF2-40B4-BE49-F238E27FC236}">
                      <a16:creationId xmlns:a16="http://schemas.microsoft.com/office/drawing/2014/main" id="{A1B01601-8E0E-27D9-03AB-78E67489A0E7}"/>
                    </a:ext>
                  </a:extLst>
                </p:cNvPr>
                <p:cNvSpPr/>
                <p:nvPr/>
              </p:nvSpPr>
              <p:spPr>
                <a:xfrm>
                  <a:off x="721297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6" name="Freeform: Shape 1055">
                  <a:extLst>
                    <a:ext uri="{FF2B5EF4-FFF2-40B4-BE49-F238E27FC236}">
                      <a16:creationId xmlns:a16="http://schemas.microsoft.com/office/drawing/2014/main" id="{2D2E9C4D-008C-844F-BE71-DB88533CC11F}"/>
                    </a:ext>
                  </a:extLst>
                </p:cNvPr>
                <p:cNvSpPr/>
                <p:nvPr/>
              </p:nvSpPr>
              <p:spPr>
                <a:xfrm>
                  <a:off x="721285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7" name="Freeform: Shape 1056">
                  <a:extLst>
                    <a:ext uri="{FF2B5EF4-FFF2-40B4-BE49-F238E27FC236}">
                      <a16:creationId xmlns:a16="http://schemas.microsoft.com/office/drawing/2014/main" id="{27EC174D-7BB5-3C6E-41B4-4C430817565D}"/>
                    </a:ext>
                  </a:extLst>
                </p:cNvPr>
                <p:cNvSpPr/>
                <p:nvPr/>
              </p:nvSpPr>
              <p:spPr>
                <a:xfrm>
                  <a:off x="721274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8" name="Freeform: Shape 1057">
                  <a:extLst>
                    <a:ext uri="{FF2B5EF4-FFF2-40B4-BE49-F238E27FC236}">
                      <a16:creationId xmlns:a16="http://schemas.microsoft.com/office/drawing/2014/main" id="{1A4BEBA8-28A0-8F27-3D8C-A73FB412DA49}"/>
                    </a:ext>
                  </a:extLst>
                </p:cNvPr>
                <p:cNvSpPr/>
                <p:nvPr/>
              </p:nvSpPr>
              <p:spPr>
                <a:xfrm>
                  <a:off x="721262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59" name="Freeform: Shape 1058">
                  <a:extLst>
                    <a:ext uri="{FF2B5EF4-FFF2-40B4-BE49-F238E27FC236}">
                      <a16:creationId xmlns:a16="http://schemas.microsoft.com/office/drawing/2014/main" id="{1D9F8F36-3A98-9E6B-4564-C3FB090EE995}"/>
                    </a:ext>
                  </a:extLst>
                </p:cNvPr>
                <p:cNvSpPr/>
                <p:nvPr/>
              </p:nvSpPr>
              <p:spPr>
                <a:xfrm>
                  <a:off x="721250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0" name="Freeform: Shape 1059">
                  <a:extLst>
                    <a:ext uri="{FF2B5EF4-FFF2-40B4-BE49-F238E27FC236}">
                      <a16:creationId xmlns:a16="http://schemas.microsoft.com/office/drawing/2014/main" id="{88686006-D402-E079-6F96-29A54A273701}"/>
                    </a:ext>
                  </a:extLst>
                </p:cNvPr>
                <p:cNvSpPr/>
                <p:nvPr/>
              </p:nvSpPr>
              <p:spPr>
                <a:xfrm>
                  <a:off x="7212389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1" name="Freeform: Shape 1060">
                  <a:extLst>
                    <a:ext uri="{FF2B5EF4-FFF2-40B4-BE49-F238E27FC236}">
                      <a16:creationId xmlns:a16="http://schemas.microsoft.com/office/drawing/2014/main" id="{140B5399-6960-1649-7D3A-C32524AE3082}"/>
                    </a:ext>
                  </a:extLst>
                </p:cNvPr>
                <p:cNvSpPr/>
                <p:nvPr/>
              </p:nvSpPr>
              <p:spPr>
                <a:xfrm>
                  <a:off x="721227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2" name="Freeform: Shape 1061">
                  <a:extLst>
                    <a:ext uri="{FF2B5EF4-FFF2-40B4-BE49-F238E27FC236}">
                      <a16:creationId xmlns:a16="http://schemas.microsoft.com/office/drawing/2014/main" id="{319F01A2-C4BA-6649-D3C5-511438FF8B12}"/>
                    </a:ext>
                  </a:extLst>
                </p:cNvPr>
                <p:cNvSpPr/>
                <p:nvPr/>
              </p:nvSpPr>
              <p:spPr>
                <a:xfrm>
                  <a:off x="721215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3" name="Freeform: Shape 1062">
                  <a:extLst>
                    <a:ext uri="{FF2B5EF4-FFF2-40B4-BE49-F238E27FC236}">
                      <a16:creationId xmlns:a16="http://schemas.microsoft.com/office/drawing/2014/main" id="{3EBE2538-19F4-1D71-F1FC-5C16BECFCB76}"/>
                    </a:ext>
                  </a:extLst>
                </p:cNvPr>
                <p:cNvSpPr/>
                <p:nvPr/>
              </p:nvSpPr>
              <p:spPr>
                <a:xfrm>
                  <a:off x="721203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4" name="Freeform: Shape 1063">
                  <a:extLst>
                    <a:ext uri="{FF2B5EF4-FFF2-40B4-BE49-F238E27FC236}">
                      <a16:creationId xmlns:a16="http://schemas.microsoft.com/office/drawing/2014/main" id="{C66E2DF8-9F1E-0B08-1D98-E9751F465C9B}"/>
                    </a:ext>
                  </a:extLst>
                </p:cNvPr>
                <p:cNvSpPr/>
                <p:nvPr/>
              </p:nvSpPr>
              <p:spPr>
                <a:xfrm>
                  <a:off x="721192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5" name="Freeform: Shape 1064">
                  <a:extLst>
                    <a:ext uri="{FF2B5EF4-FFF2-40B4-BE49-F238E27FC236}">
                      <a16:creationId xmlns:a16="http://schemas.microsoft.com/office/drawing/2014/main" id="{E22B9051-7DFE-F2AD-DB24-B7317D886AFE}"/>
                    </a:ext>
                  </a:extLst>
                </p:cNvPr>
                <p:cNvSpPr/>
                <p:nvPr/>
              </p:nvSpPr>
              <p:spPr>
                <a:xfrm>
                  <a:off x="721180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6" name="Freeform: Shape 1065">
                  <a:extLst>
                    <a:ext uri="{FF2B5EF4-FFF2-40B4-BE49-F238E27FC236}">
                      <a16:creationId xmlns:a16="http://schemas.microsoft.com/office/drawing/2014/main" id="{3DB6DF31-3752-356F-C0DC-7565E34DA38C}"/>
                    </a:ext>
                  </a:extLst>
                </p:cNvPr>
                <p:cNvSpPr/>
                <p:nvPr/>
              </p:nvSpPr>
              <p:spPr>
                <a:xfrm>
                  <a:off x="7211687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7" name="Freeform: Shape 1066">
                  <a:extLst>
                    <a:ext uri="{FF2B5EF4-FFF2-40B4-BE49-F238E27FC236}">
                      <a16:creationId xmlns:a16="http://schemas.microsoft.com/office/drawing/2014/main" id="{8F4A5583-569D-E988-B36A-A8ACAFF6D24A}"/>
                    </a:ext>
                  </a:extLst>
                </p:cNvPr>
                <p:cNvSpPr/>
                <p:nvPr/>
              </p:nvSpPr>
              <p:spPr>
                <a:xfrm>
                  <a:off x="721159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8" name="Freeform: Shape 1067">
                  <a:extLst>
                    <a:ext uri="{FF2B5EF4-FFF2-40B4-BE49-F238E27FC236}">
                      <a16:creationId xmlns:a16="http://schemas.microsoft.com/office/drawing/2014/main" id="{64CF3577-0DB4-3CFC-F45B-1E48E0D37ED8}"/>
                    </a:ext>
                  </a:extLst>
                </p:cNvPr>
                <p:cNvSpPr/>
                <p:nvPr/>
              </p:nvSpPr>
              <p:spPr>
                <a:xfrm>
                  <a:off x="721147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9" name="Freeform: Shape 1068">
                  <a:extLst>
                    <a:ext uri="{FF2B5EF4-FFF2-40B4-BE49-F238E27FC236}">
                      <a16:creationId xmlns:a16="http://schemas.microsoft.com/office/drawing/2014/main" id="{0B724032-E278-8A65-20C5-94EF336BCAB4}"/>
                    </a:ext>
                  </a:extLst>
                </p:cNvPr>
                <p:cNvSpPr/>
                <p:nvPr/>
              </p:nvSpPr>
              <p:spPr>
                <a:xfrm>
                  <a:off x="721136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0" name="Freeform: Shape 1069">
                  <a:extLst>
                    <a:ext uri="{FF2B5EF4-FFF2-40B4-BE49-F238E27FC236}">
                      <a16:creationId xmlns:a16="http://schemas.microsoft.com/office/drawing/2014/main" id="{B0FABD75-DF7A-4BF6-BE6B-19B492EC2FEE}"/>
                    </a:ext>
                  </a:extLst>
                </p:cNvPr>
                <p:cNvSpPr/>
                <p:nvPr/>
              </p:nvSpPr>
              <p:spPr>
                <a:xfrm>
                  <a:off x="721124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1" name="Freeform: Shape 1070">
                  <a:extLst>
                    <a:ext uri="{FF2B5EF4-FFF2-40B4-BE49-F238E27FC236}">
                      <a16:creationId xmlns:a16="http://schemas.microsoft.com/office/drawing/2014/main" id="{21625E48-6868-EA2A-1A51-39B6412823A0}"/>
                    </a:ext>
                  </a:extLst>
                </p:cNvPr>
                <p:cNvSpPr/>
                <p:nvPr/>
              </p:nvSpPr>
              <p:spPr>
                <a:xfrm>
                  <a:off x="721112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2" name="Freeform: Shape 1071">
                  <a:extLst>
                    <a:ext uri="{FF2B5EF4-FFF2-40B4-BE49-F238E27FC236}">
                      <a16:creationId xmlns:a16="http://schemas.microsoft.com/office/drawing/2014/main" id="{7FBC3397-56FB-C599-3C82-EF0433DCDFD7}"/>
                    </a:ext>
                  </a:extLst>
                </p:cNvPr>
                <p:cNvSpPr/>
                <p:nvPr/>
              </p:nvSpPr>
              <p:spPr>
                <a:xfrm>
                  <a:off x="721100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3" name="Freeform: Shape 1072">
                  <a:extLst>
                    <a:ext uri="{FF2B5EF4-FFF2-40B4-BE49-F238E27FC236}">
                      <a16:creationId xmlns:a16="http://schemas.microsoft.com/office/drawing/2014/main" id="{C09558C0-7E2D-E84A-094B-921CB55C7A4B}"/>
                    </a:ext>
                  </a:extLst>
                </p:cNvPr>
                <p:cNvSpPr/>
                <p:nvPr/>
              </p:nvSpPr>
              <p:spPr>
                <a:xfrm>
                  <a:off x="721089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4" name="Freeform: Shape 1073">
                  <a:extLst>
                    <a:ext uri="{FF2B5EF4-FFF2-40B4-BE49-F238E27FC236}">
                      <a16:creationId xmlns:a16="http://schemas.microsoft.com/office/drawing/2014/main" id="{B3A35CFB-9315-2A3F-AAE7-4B3E2BB412F1}"/>
                    </a:ext>
                  </a:extLst>
                </p:cNvPr>
                <p:cNvSpPr/>
                <p:nvPr/>
              </p:nvSpPr>
              <p:spPr>
                <a:xfrm>
                  <a:off x="721077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5" name="Freeform: Shape 1074">
                  <a:extLst>
                    <a:ext uri="{FF2B5EF4-FFF2-40B4-BE49-F238E27FC236}">
                      <a16:creationId xmlns:a16="http://schemas.microsoft.com/office/drawing/2014/main" id="{4B489891-AB90-5BAA-833D-B231E073D46D}"/>
                    </a:ext>
                  </a:extLst>
                </p:cNvPr>
                <p:cNvSpPr/>
                <p:nvPr/>
              </p:nvSpPr>
              <p:spPr>
                <a:xfrm>
                  <a:off x="721065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6" name="Freeform: Shape 1075">
                  <a:extLst>
                    <a:ext uri="{FF2B5EF4-FFF2-40B4-BE49-F238E27FC236}">
                      <a16:creationId xmlns:a16="http://schemas.microsoft.com/office/drawing/2014/main" id="{257F948E-025E-B173-370C-2630B946FE6D}"/>
                    </a:ext>
                  </a:extLst>
                </p:cNvPr>
                <p:cNvSpPr/>
                <p:nvPr/>
              </p:nvSpPr>
              <p:spPr>
                <a:xfrm>
                  <a:off x="721054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7" name="Freeform: Shape 1076">
                  <a:extLst>
                    <a:ext uri="{FF2B5EF4-FFF2-40B4-BE49-F238E27FC236}">
                      <a16:creationId xmlns:a16="http://schemas.microsoft.com/office/drawing/2014/main" id="{08D81E5F-8377-453B-FD59-F34A9487C1A0}"/>
                    </a:ext>
                  </a:extLst>
                </p:cNvPr>
                <p:cNvSpPr/>
                <p:nvPr/>
              </p:nvSpPr>
              <p:spPr>
                <a:xfrm>
                  <a:off x="721042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8" name="Freeform: Shape 1077">
                  <a:extLst>
                    <a:ext uri="{FF2B5EF4-FFF2-40B4-BE49-F238E27FC236}">
                      <a16:creationId xmlns:a16="http://schemas.microsoft.com/office/drawing/2014/main" id="{61A8D59B-F144-C2A5-A0B2-C8A23A624A35}"/>
                    </a:ext>
                  </a:extLst>
                </p:cNvPr>
                <p:cNvSpPr/>
                <p:nvPr/>
              </p:nvSpPr>
              <p:spPr>
                <a:xfrm>
                  <a:off x="721030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79" name="Freeform: Shape 1078">
                  <a:extLst>
                    <a:ext uri="{FF2B5EF4-FFF2-40B4-BE49-F238E27FC236}">
                      <a16:creationId xmlns:a16="http://schemas.microsoft.com/office/drawing/2014/main" id="{088B46E4-67AA-56A1-3D29-DFA877969374}"/>
                    </a:ext>
                  </a:extLst>
                </p:cNvPr>
                <p:cNvSpPr/>
                <p:nvPr/>
              </p:nvSpPr>
              <p:spPr>
                <a:xfrm>
                  <a:off x="721019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0" name="Freeform: Shape 1079">
                  <a:extLst>
                    <a:ext uri="{FF2B5EF4-FFF2-40B4-BE49-F238E27FC236}">
                      <a16:creationId xmlns:a16="http://schemas.microsoft.com/office/drawing/2014/main" id="{E8606237-9A3F-C269-733C-CE91AB867B39}"/>
                    </a:ext>
                  </a:extLst>
                </p:cNvPr>
                <p:cNvSpPr/>
                <p:nvPr/>
              </p:nvSpPr>
              <p:spPr>
                <a:xfrm>
                  <a:off x="721007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1" name="Freeform: Shape 1080">
                  <a:extLst>
                    <a:ext uri="{FF2B5EF4-FFF2-40B4-BE49-F238E27FC236}">
                      <a16:creationId xmlns:a16="http://schemas.microsoft.com/office/drawing/2014/main" id="{0E0FA18C-7252-0468-463A-2B7EE6256AA1}"/>
                    </a:ext>
                  </a:extLst>
                </p:cNvPr>
                <p:cNvSpPr/>
                <p:nvPr/>
              </p:nvSpPr>
              <p:spPr>
                <a:xfrm>
                  <a:off x="720995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2" name="Freeform: Shape 1081">
                  <a:extLst>
                    <a:ext uri="{FF2B5EF4-FFF2-40B4-BE49-F238E27FC236}">
                      <a16:creationId xmlns:a16="http://schemas.microsoft.com/office/drawing/2014/main" id="{AB507A6F-ABA1-5BCE-B506-C91C5F3A56AF}"/>
                    </a:ext>
                  </a:extLst>
                </p:cNvPr>
                <p:cNvSpPr/>
                <p:nvPr/>
              </p:nvSpPr>
              <p:spPr>
                <a:xfrm>
                  <a:off x="720983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3" name="Freeform: Shape 1082">
                  <a:extLst>
                    <a:ext uri="{FF2B5EF4-FFF2-40B4-BE49-F238E27FC236}">
                      <a16:creationId xmlns:a16="http://schemas.microsoft.com/office/drawing/2014/main" id="{9A933C3F-B79B-03DA-340D-BDA2C6B3D4B8}"/>
                    </a:ext>
                  </a:extLst>
                </p:cNvPr>
                <p:cNvSpPr/>
                <p:nvPr/>
              </p:nvSpPr>
              <p:spPr>
                <a:xfrm>
                  <a:off x="7209722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4" name="Freeform: Shape 1083">
                  <a:extLst>
                    <a:ext uri="{FF2B5EF4-FFF2-40B4-BE49-F238E27FC236}">
                      <a16:creationId xmlns:a16="http://schemas.microsoft.com/office/drawing/2014/main" id="{1D1078E2-95AE-377D-BB1A-30CE9ED85394}"/>
                    </a:ext>
                  </a:extLst>
                </p:cNvPr>
                <p:cNvSpPr/>
                <p:nvPr/>
              </p:nvSpPr>
              <p:spPr>
                <a:xfrm>
                  <a:off x="720960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5" name="Freeform: Shape 1084">
                  <a:extLst>
                    <a:ext uri="{FF2B5EF4-FFF2-40B4-BE49-F238E27FC236}">
                      <a16:creationId xmlns:a16="http://schemas.microsoft.com/office/drawing/2014/main" id="{70CFFC4C-AF23-4D0C-3C4E-1EB5D4AD179F}"/>
                    </a:ext>
                  </a:extLst>
                </p:cNvPr>
                <p:cNvSpPr/>
                <p:nvPr/>
              </p:nvSpPr>
              <p:spPr>
                <a:xfrm>
                  <a:off x="720948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6" name="Freeform: Shape 1085">
                  <a:extLst>
                    <a:ext uri="{FF2B5EF4-FFF2-40B4-BE49-F238E27FC236}">
                      <a16:creationId xmlns:a16="http://schemas.microsoft.com/office/drawing/2014/main" id="{1054C3EF-50B1-17D8-6087-14302F178513}"/>
                    </a:ext>
                  </a:extLst>
                </p:cNvPr>
                <p:cNvSpPr/>
                <p:nvPr/>
              </p:nvSpPr>
              <p:spPr>
                <a:xfrm>
                  <a:off x="720937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7" name="Freeform: Shape 1086">
                  <a:extLst>
                    <a:ext uri="{FF2B5EF4-FFF2-40B4-BE49-F238E27FC236}">
                      <a16:creationId xmlns:a16="http://schemas.microsoft.com/office/drawing/2014/main" id="{BB94610B-7F20-91C1-58D3-3619551B2454}"/>
                    </a:ext>
                  </a:extLst>
                </p:cNvPr>
                <p:cNvSpPr/>
                <p:nvPr/>
              </p:nvSpPr>
              <p:spPr>
                <a:xfrm>
                  <a:off x="720925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8" name="Freeform: Shape 1087">
                  <a:extLst>
                    <a:ext uri="{FF2B5EF4-FFF2-40B4-BE49-F238E27FC236}">
                      <a16:creationId xmlns:a16="http://schemas.microsoft.com/office/drawing/2014/main" id="{FF2FBB87-3BF7-FFE6-9065-A16BEE394124}"/>
                    </a:ext>
                  </a:extLst>
                </p:cNvPr>
                <p:cNvSpPr/>
                <p:nvPr/>
              </p:nvSpPr>
              <p:spPr>
                <a:xfrm>
                  <a:off x="7209137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89" name="Freeform: Shape 1088">
                  <a:extLst>
                    <a:ext uri="{FF2B5EF4-FFF2-40B4-BE49-F238E27FC236}">
                      <a16:creationId xmlns:a16="http://schemas.microsoft.com/office/drawing/2014/main" id="{3A2413AB-F34A-780B-4F0C-8494D1F0E23A}"/>
                    </a:ext>
                  </a:extLst>
                </p:cNvPr>
                <p:cNvSpPr/>
                <p:nvPr/>
              </p:nvSpPr>
              <p:spPr>
                <a:xfrm>
                  <a:off x="7209020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90" name="Freeform: Shape 1089">
                  <a:extLst>
                    <a:ext uri="{FF2B5EF4-FFF2-40B4-BE49-F238E27FC236}">
                      <a16:creationId xmlns:a16="http://schemas.microsoft.com/office/drawing/2014/main" id="{05B223C8-38EC-C226-52F3-6C52A69A8741}"/>
                    </a:ext>
                  </a:extLst>
                </p:cNvPr>
                <p:cNvSpPr/>
                <p:nvPr/>
              </p:nvSpPr>
              <p:spPr>
                <a:xfrm>
                  <a:off x="720892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91" name="Freeform: Shape 1090">
                  <a:extLst>
                    <a:ext uri="{FF2B5EF4-FFF2-40B4-BE49-F238E27FC236}">
                      <a16:creationId xmlns:a16="http://schemas.microsoft.com/office/drawing/2014/main" id="{BBE787CE-7F7F-A4F9-8F26-0BF842747FE0}"/>
                    </a:ext>
                  </a:extLst>
                </p:cNvPr>
                <p:cNvSpPr/>
                <p:nvPr/>
              </p:nvSpPr>
              <p:spPr>
                <a:xfrm>
                  <a:off x="720881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92" name="Freeform: Shape 1091">
                  <a:extLst>
                    <a:ext uri="{FF2B5EF4-FFF2-40B4-BE49-F238E27FC236}">
                      <a16:creationId xmlns:a16="http://schemas.microsoft.com/office/drawing/2014/main" id="{9C83202A-6666-411D-1EED-FB989FA68DB5}"/>
                    </a:ext>
                  </a:extLst>
                </p:cNvPr>
                <p:cNvSpPr/>
                <p:nvPr/>
              </p:nvSpPr>
              <p:spPr>
                <a:xfrm>
                  <a:off x="720869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93" name="Freeform: Shape 1092">
                  <a:extLst>
                    <a:ext uri="{FF2B5EF4-FFF2-40B4-BE49-F238E27FC236}">
                      <a16:creationId xmlns:a16="http://schemas.microsoft.com/office/drawing/2014/main" id="{7D1931F7-9EE1-0FC3-8C4F-A274BB66EDC5}"/>
                    </a:ext>
                  </a:extLst>
                </p:cNvPr>
                <p:cNvSpPr/>
                <p:nvPr/>
              </p:nvSpPr>
              <p:spPr>
                <a:xfrm>
                  <a:off x="720857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94" name="Freeform: Shape 1093">
                  <a:extLst>
                    <a:ext uri="{FF2B5EF4-FFF2-40B4-BE49-F238E27FC236}">
                      <a16:creationId xmlns:a16="http://schemas.microsoft.com/office/drawing/2014/main" id="{F746CB09-9663-194F-898C-A22D8BC2CCC9}"/>
                    </a:ext>
                  </a:extLst>
                </p:cNvPr>
                <p:cNvSpPr/>
                <p:nvPr/>
              </p:nvSpPr>
              <p:spPr>
                <a:xfrm>
                  <a:off x="720845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95" name="Freeform: Shape 1094">
                  <a:extLst>
                    <a:ext uri="{FF2B5EF4-FFF2-40B4-BE49-F238E27FC236}">
                      <a16:creationId xmlns:a16="http://schemas.microsoft.com/office/drawing/2014/main" id="{ED0704D3-129C-2E4F-1340-BE05B0BBA0D0}"/>
                    </a:ext>
                  </a:extLst>
                </p:cNvPr>
                <p:cNvSpPr/>
                <p:nvPr/>
              </p:nvSpPr>
              <p:spPr>
                <a:xfrm>
                  <a:off x="720834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96" name="Freeform: Shape 1095">
                  <a:extLst>
                    <a:ext uri="{FF2B5EF4-FFF2-40B4-BE49-F238E27FC236}">
                      <a16:creationId xmlns:a16="http://schemas.microsoft.com/office/drawing/2014/main" id="{5236D9ED-6333-DC4F-C349-012B7A4795AF}"/>
                    </a:ext>
                  </a:extLst>
                </p:cNvPr>
                <p:cNvSpPr/>
                <p:nvPr/>
              </p:nvSpPr>
              <p:spPr>
                <a:xfrm>
                  <a:off x="720822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97" name="Freeform: Shape 1096">
                  <a:extLst>
                    <a:ext uri="{FF2B5EF4-FFF2-40B4-BE49-F238E27FC236}">
                      <a16:creationId xmlns:a16="http://schemas.microsoft.com/office/drawing/2014/main" id="{F748E7F3-045C-7118-1BD9-9794040CA928}"/>
                    </a:ext>
                  </a:extLst>
                </p:cNvPr>
                <p:cNvSpPr/>
                <p:nvPr/>
              </p:nvSpPr>
              <p:spPr>
                <a:xfrm>
                  <a:off x="7208178" y="2428483"/>
                  <a:ext cx="678" cy="375863"/>
                </a:xfrm>
                <a:custGeom>
                  <a:avLst/>
                  <a:gdLst>
                    <a:gd name="connsiteX0" fmla="*/ 47 w 678"/>
                    <a:gd name="connsiteY0" fmla="*/ 0 h 375863"/>
                    <a:gd name="connsiteX1" fmla="*/ 678 w 678"/>
                    <a:gd name="connsiteY1" fmla="*/ 375863 h 375863"/>
                    <a:gd name="connsiteX2" fmla="*/ 0 w 678"/>
                    <a:gd name="connsiteY2" fmla="*/ 375863 h 375863"/>
                    <a:gd name="connsiteX3" fmla="*/ 0 w 678"/>
                    <a:gd name="connsiteY3" fmla="*/ 0 h 375863"/>
                    <a:gd name="connsiteX4" fmla="*/ 47 w 678"/>
                    <a:gd name="connsiteY4" fmla="*/ 0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78" h="375863">
                      <a:moveTo>
                        <a:pt x="47" y="0"/>
                      </a:moveTo>
                      <a:lnTo>
                        <a:pt x="678" y="375863"/>
                      </a:lnTo>
                      <a:lnTo>
                        <a:pt x="0" y="375863"/>
                      </a:lnTo>
                      <a:lnTo>
                        <a:pt x="0" y="0"/>
                      </a:lnTo>
                      <a:lnTo>
                        <a:pt x="4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098" name="Graphic 14">
                <a:extLst>
                  <a:ext uri="{FF2B5EF4-FFF2-40B4-BE49-F238E27FC236}">
                    <a16:creationId xmlns:a16="http://schemas.microsoft.com/office/drawing/2014/main" id="{959117B5-D722-FBE4-AC34-42F2663DF392}"/>
                  </a:ext>
                </a:extLst>
              </p:cNvPr>
              <p:cNvGrpSpPr/>
              <p:nvPr/>
            </p:nvGrpSpPr>
            <p:grpSpPr>
              <a:xfrm>
                <a:off x="7207383" y="2428483"/>
                <a:ext cx="23253" cy="31230"/>
                <a:chOff x="7207383" y="2428483"/>
                <a:chExt cx="23253" cy="31230"/>
              </a:xfrm>
            </p:grpSpPr>
            <p:sp>
              <p:nvSpPr>
                <p:cNvPr id="1099" name="Freeform: Shape 1098">
                  <a:extLst>
                    <a:ext uri="{FF2B5EF4-FFF2-40B4-BE49-F238E27FC236}">
                      <a16:creationId xmlns:a16="http://schemas.microsoft.com/office/drawing/2014/main" id="{E81E1B3A-DCA8-4441-6B38-381B1DD61D99}"/>
                    </a:ext>
                  </a:extLst>
                </p:cNvPr>
                <p:cNvSpPr/>
                <p:nvPr/>
              </p:nvSpPr>
              <p:spPr>
                <a:xfrm>
                  <a:off x="7207383" y="2459526"/>
                  <a:ext cx="23253" cy="187"/>
                </a:xfrm>
                <a:custGeom>
                  <a:avLst/>
                  <a:gdLst>
                    <a:gd name="connsiteX0" fmla="*/ 0 w 23253"/>
                    <a:gd name="connsiteY0" fmla="*/ 23 h 187"/>
                    <a:gd name="connsiteX1" fmla="*/ 23253 w 23253"/>
                    <a:gd name="connsiteY1" fmla="*/ 0 h 187"/>
                    <a:gd name="connsiteX2" fmla="*/ 23253 w 23253"/>
                    <a:gd name="connsiteY2" fmla="*/ 187 h 187"/>
                    <a:gd name="connsiteX3" fmla="*/ 0 w 23253"/>
                    <a:gd name="connsiteY3" fmla="*/ 187 h 187"/>
                    <a:gd name="connsiteX4" fmla="*/ 0 w 23253"/>
                    <a:gd name="connsiteY4" fmla="*/ 23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8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187"/>
                      </a:lnTo>
                      <a:lnTo>
                        <a:pt x="0" y="18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0" name="Freeform: Shape 1099">
                  <a:extLst>
                    <a:ext uri="{FF2B5EF4-FFF2-40B4-BE49-F238E27FC236}">
                      <a16:creationId xmlns:a16="http://schemas.microsoft.com/office/drawing/2014/main" id="{F7D3C0DC-AFDC-F2E1-938F-A393FBA6F487}"/>
                    </a:ext>
                  </a:extLst>
                </p:cNvPr>
                <p:cNvSpPr/>
                <p:nvPr/>
              </p:nvSpPr>
              <p:spPr>
                <a:xfrm>
                  <a:off x="7207383" y="2459433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1" name="Freeform: Shape 1100">
                  <a:extLst>
                    <a:ext uri="{FF2B5EF4-FFF2-40B4-BE49-F238E27FC236}">
                      <a16:creationId xmlns:a16="http://schemas.microsoft.com/office/drawing/2014/main" id="{20B2481F-3971-8113-12DE-F40001488AD7}"/>
                    </a:ext>
                  </a:extLst>
                </p:cNvPr>
                <p:cNvSpPr/>
                <p:nvPr/>
              </p:nvSpPr>
              <p:spPr>
                <a:xfrm>
                  <a:off x="7207383" y="245933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2" name="Freeform: Shape 1101">
                  <a:extLst>
                    <a:ext uri="{FF2B5EF4-FFF2-40B4-BE49-F238E27FC236}">
                      <a16:creationId xmlns:a16="http://schemas.microsoft.com/office/drawing/2014/main" id="{0EC45637-350A-2815-6F2D-4960A557F0D1}"/>
                    </a:ext>
                  </a:extLst>
                </p:cNvPr>
                <p:cNvSpPr/>
                <p:nvPr/>
              </p:nvSpPr>
              <p:spPr>
                <a:xfrm>
                  <a:off x="7207383" y="245924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3" name="Freeform: Shape 1102">
                  <a:extLst>
                    <a:ext uri="{FF2B5EF4-FFF2-40B4-BE49-F238E27FC236}">
                      <a16:creationId xmlns:a16="http://schemas.microsoft.com/office/drawing/2014/main" id="{87DEA938-9D57-E5E8-0A0B-D0277ACD4459}"/>
                    </a:ext>
                  </a:extLst>
                </p:cNvPr>
                <p:cNvSpPr/>
                <p:nvPr/>
              </p:nvSpPr>
              <p:spPr>
                <a:xfrm>
                  <a:off x="7207383" y="245917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4" name="Freeform: Shape 1103">
                  <a:extLst>
                    <a:ext uri="{FF2B5EF4-FFF2-40B4-BE49-F238E27FC236}">
                      <a16:creationId xmlns:a16="http://schemas.microsoft.com/office/drawing/2014/main" id="{A008FAC0-0737-E5AE-1C76-2F09DD55C71E}"/>
                    </a:ext>
                  </a:extLst>
                </p:cNvPr>
                <p:cNvSpPr/>
                <p:nvPr/>
              </p:nvSpPr>
              <p:spPr>
                <a:xfrm>
                  <a:off x="7207383" y="245908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5" name="Freeform: Shape 1104">
                  <a:extLst>
                    <a:ext uri="{FF2B5EF4-FFF2-40B4-BE49-F238E27FC236}">
                      <a16:creationId xmlns:a16="http://schemas.microsoft.com/office/drawing/2014/main" id="{81713122-4683-51A2-C3C4-08B44F77B575}"/>
                    </a:ext>
                  </a:extLst>
                </p:cNvPr>
                <p:cNvSpPr/>
                <p:nvPr/>
              </p:nvSpPr>
              <p:spPr>
                <a:xfrm>
                  <a:off x="7207383" y="2458988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6" name="Freeform: Shape 1105">
                  <a:extLst>
                    <a:ext uri="{FF2B5EF4-FFF2-40B4-BE49-F238E27FC236}">
                      <a16:creationId xmlns:a16="http://schemas.microsoft.com/office/drawing/2014/main" id="{F7E9F2E0-71F0-B6A3-45E7-76EA507D1302}"/>
                    </a:ext>
                  </a:extLst>
                </p:cNvPr>
                <p:cNvSpPr/>
                <p:nvPr/>
              </p:nvSpPr>
              <p:spPr>
                <a:xfrm>
                  <a:off x="7207383" y="245889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7" name="Freeform: Shape 1106">
                  <a:extLst>
                    <a:ext uri="{FF2B5EF4-FFF2-40B4-BE49-F238E27FC236}">
                      <a16:creationId xmlns:a16="http://schemas.microsoft.com/office/drawing/2014/main" id="{76ECFE8C-B086-9789-0DF8-D38D7812E723}"/>
                    </a:ext>
                  </a:extLst>
                </p:cNvPr>
                <p:cNvSpPr/>
                <p:nvPr/>
              </p:nvSpPr>
              <p:spPr>
                <a:xfrm>
                  <a:off x="7207383" y="245880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8" name="Freeform: Shape 1107">
                  <a:extLst>
                    <a:ext uri="{FF2B5EF4-FFF2-40B4-BE49-F238E27FC236}">
                      <a16:creationId xmlns:a16="http://schemas.microsoft.com/office/drawing/2014/main" id="{B555C575-24DA-F562-7040-2E668F0357F9}"/>
                    </a:ext>
                  </a:extLst>
                </p:cNvPr>
                <p:cNvSpPr/>
                <p:nvPr/>
              </p:nvSpPr>
              <p:spPr>
                <a:xfrm>
                  <a:off x="7207383" y="245873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6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09" name="Freeform: Shape 1108">
                  <a:extLst>
                    <a:ext uri="{FF2B5EF4-FFF2-40B4-BE49-F238E27FC236}">
                      <a16:creationId xmlns:a16="http://schemas.microsoft.com/office/drawing/2014/main" id="{D381985A-6FCB-C0D3-379E-DDB4AFAD8065}"/>
                    </a:ext>
                  </a:extLst>
                </p:cNvPr>
                <p:cNvSpPr/>
                <p:nvPr/>
              </p:nvSpPr>
              <p:spPr>
                <a:xfrm>
                  <a:off x="7207383" y="245863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0" name="Freeform: Shape 1109">
                  <a:extLst>
                    <a:ext uri="{FF2B5EF4-FFF2-40B4-BE49-F238E27FC236}">
                      <a16:creationId xmlns:a16="http://schemas.microsoft.com/office/drawing/2014/main" id="{671BD0AC-D05A-5003-37AC-C553B5584F6B}"/>
                    </a:ext>
                  </a:extLst>
                </p:cNvPr>
                <p:cNvSpPr/>
                <p:nvPr/>
              </p:nvSpPr>
              <p:spPr>
                <a:xfrm>
                  <a:off x="7207383" y="245854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1" name="Freeform: Shape 1110">
                  <a:extLst>
                    <a:ext uri="{FF2B5EF4-FFF2-40B4-BE49-F238E27FC236}">
                      <a16:creationId xmlns:a16="http://schemas.microsoft.com/office/drawing/2014/main" id="{27BA60B1-AC57-3393-9F6C-CABD3F8C96F8}"/>
                    </a:ext>
                  </a:extLst>
                </p:cNvPr>
                <p:cNvSpPr/>
                <p:nvPr/>
              </p:nvSpPr>
              <p:spPr>
                <a:xfrm>
                  <a:off x="7207383" y="245845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2" name="Freeform: Shape 1111">
                  <a:extLst>
                    <a:ext uri="{FF2B5EF4-FFF2-40B4-BE49-F238E27FC236}">
                      <a16:creationId xmlns:a16="http://schemas.microsoft.com/office/drawing/2014/main" id="{2F6CFB8C-1CE4-E98D-C37E-B2D5656740A6}"/>
                    </a:ext>
                  </a:extLst>
                </p:cNvPr>
                <p:cNvSpPr/>
                <p:nvPr/>
              </p:nvSpPr>
              <p:spPr>
                <a:xfrm>
                  <a:off x="7207383" y="245838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3" name="Freeform: Shape 1112">
                  <a:extLst>
                    <a:ext uri="{FF2B5EF4-FFF2-40B4-BE49-F238E27FC236}">
                      <a16:creationId xmlns:a16="http://schemas.microsoft.com/office/drawing/2014/main" id="{057830AB-1B57-58EB-EAC2-5F75AB627E1D}"/>
                    </a:ext>
                  </a:extLst>
                </p:cNvPr>
                <p:cNvSpPr/>
                <p:nvPr/>
              </p:nvSpPr>
              <p:spPr>
                <a:xfrm>
                  <a:off x="7207383" y="245828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0EF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4" name="Freeform: Shape 1113">
                  <a:extLst>
                    <a:ext uri="{FF2B5EF4-FFF2-40B4-BE49-F238E27FC236}">
                      <a16:creationId xmlns:a16="http://schemas.microsoft.com/office/drawing/2014/main" id="{A00F80CA-9481-7895-D9C7-CEDE3BDB4526}"/>
                    </a:ext>
                  </a:extLst>
                </p:cNvPr>
                <p:cNvSpPr/>
                <p:nvPr/>
              </p:nvSpPr>
              <p:spPr>
                <a:xfrm>
                  <a:off x="7207383" y="245819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F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5" name="Freeform: Shape 1114">
                  <a:extLst>
                    <a:ext uri="{FF2B5EF4-FFF2-40B4-BE49-F238E27FC236}">
                      <a16:creationId xmlns:a16="http://schemas.microsoft.com/office/drawing/2014/main" id="{85C15E44-35BB-B73E-248E-7473CED51862}"/>
                    </a:ext>
                  </a:extLst>
                </p:cNvPr>
                <p:cNvSpPr/>
                <p:nvPr/>
              </p:nvSpPr>
              <p:spPr>
                <a:xfrm>
                  <a:off x="7207383" y="245809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6" name="Freeform: Shape 1115">
                  <a:extLst>
                    <a:ext uri="{FF2B5EF4-FFF2-40B4-BE49-F238E27FC236}">
                      <a16:creationId xmlns:a16="http://schemas.microsoft.com/office/drawing/2014/main" id="{741FFF40-3916-4838-E3EA-F1EE383F58FD}"/>
                    </a:ext>
                  </a:extLst>
                </p:cNvPr>
                <p:cNvSpPr/>
                <p:nvPr/>
              </p:nvSpPr>
              <p:spPr>
                <a:xfrm>
                  <a:off x="7207383" y="245800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7" name="Freeform: Shape 1116">
                  <a:extLst>
                    <a:ext uri="{FF2B5EF4-FFF2-40B4-BE49-F238E27FC236}">
                      <a16:creationId xmlns:a16="http://schemas.microsoft.com/office/drawing/2014/main" id="{A4904708-ABB7-5110-77A8-33FFD2F8F2D7}"/>
                    </a:ext>
                  </a:extLst>
                </p:cNvPr>
                <p:cNvSpPr/>
                <p:nvPr/>
              </p:nvSpPr>
              <p:spPr>
                <a:xfrm>
                  <a:off x="7207383" y="245793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8" name="Freeform: Shape 1117">
                  <a:extLst>
                    <a:ext uri="{FF2B5EF4-FFF2-40B4-BE49-F238E27FC236}">
                      <a16:creationId xmlns:a16="http://schemas.microsoft.com/office/drawing/2014/main" id="{235CD4FF-72BD-4F4A-FA49-698EEC3514A2}"/>
                    </a:ext>
                  </a:extLst>
                </p:cNvPr>
                <p:cNvSpPr/>
                <p:nvPr/>
              </p:nvSpPr>
              <p:spPr>
                <a:xfrm>
                  <a:off x="7207383" y="245784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19" name="Freeform: Shape 1118">
                  <a:extLst>
                    <a:ext uri="{FF2B5EF4-FFF2-40B4-BE49-F238E27FC236}">
                      <a16:creationId xmlns:a16="http://schemas.microsoft.com/office/drawing/2014/main" id="{0DCF8A76-F8F4-08DF-7031-95CB28F010C1}"/>
                    </a:ext>
                  </a:extLst>
                </p:cNvPr>
                <p:cNvSpPr/>
                <p:nvPr/>
              </p:nvSpPr>
              <p:spPr>
                <a:xfrm>
                  <a:off x="7207383" y="245774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9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0" name="Freeform: Shape 1119">
                  <a:extLst>
                    <a:ext uri="{FF2B5EF4-FFF2-40B4-BE49-F238E27FC236}">
                      <a16:creationId xmlns:a16="http://schemas.microsoft.com/office/drawing/2014/main" id="{FA3BC440-08F8-7DB0-D47D-3A8E5175C3B6}"/>
                    </a:ext>
                  </a:extLst>
                </p:cNvPr>
                <p:cNvSpPr/>
                <p:nvPr/>
              </p:nvSpPr>
              <p:spPr>
                <a:xfrm>
                  <a:off x="7207383" y="245765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8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1" name="Freeform: Shape 1120">
                  <a:extLst>
                    <a:ext uri="{FF2B5EF4-FFF2-40B4-BE49-F238E27FC236}">
                      <a16:creationId xmlns:a16="http://schemas.microsoft.com/office/drawing/2014/main" id="{18946A59-24DB-1A3A-08DD-CCBDE2BC4FCB}"/>
                    </a:ext>
                  </a:extLst>
                </p:cNvPr>
                <p:cNvSpPr/>
                <p:nvPr/>
              </p:nvSpPr>
              <p:spPr>
                <a:xfrm>
                  <a:off x="7207383" y="245758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E6E6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2" name="Freeform: Shape 1121">
                  <a:extLst>
                    <a:ext uri="{FF2B5EF4-FFF2-40B4-BE49-F238E27FC236}">
                      <a16:creationId xmlns:a16="http://schemas.microsoft.com/office/drawing/2014/main" id="{27FFF815-B743-EC0C-C332-6EC168E7D575}"/>
                    </a:ext>
                  </a:extLst>
                </p:cNvPr>
                <p:cNvSpPr/>
                <p:nvPr/>
              </p:nvSpPr>
              <p:spPr>
                <a:xfrm>
                  <a:off x="7207383" y="245749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E5E5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3" name="Freeform: Shape 1122">
                  <a:extLst>
                    <a:ext uri="{FF2B5EF4-FFF2-40B4-BE49-F238E27FC236}">
                      <a16:creationId xmlns:a16="http://schemas.microsoft.com/office/drawing/2014/main" id="{5B1EB27C-8100-D24C-69E6-091EE4101CD4}"/>
                    </a:ext>
                  </a:extLst>
                </p:cNvPr>
                <p:cNvSpPr/>
                <p:nvPr/>
              </p:nvSpPr>
              <p:spPr>
                <a:xfrm>
                  <a:off x="7207383" y="245739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4E4E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4" name="Freeform: Shape 1123">
                  <a:extLst>
                    <a:ext uri="{FF2B5EF4-FFF2-40B4-BE49-F238E27FC236}">
                      <a16:creationId xmlns:a16="http://schemas.microsoft.com/office/drawing/2014/main" id="{3EFE118C-A1A8-BF71-1C22-E140BD9CB461}"/>
                    </a:ext>
                  </a:extLst>
                </p:cNvPr>
                <p:cNvSpPr/>
                <p:nvPr/>
              </p:nvSpPr>
              <p:spPr>
                <a:xfrm>
                  <a:off x="7207383" y="245730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3E2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5" name="Freeform: Shape 1124">
                  <a:extLst>
                    <a:ext uri="{FF2B5EF4-FFF2-40B4-BE49-F238E27FC236}">
                      <a16:creationId xmlns:a16="http://schemas.microsoft.com/office/drawing/2014/main" id="{346CD9D4-C4BE-79ED-7464-C0A60CEA563A}"/>
                    </a:ext>
                  </a:extLst>
                </p:cNvPr>
                <p:cNvSpPr/>
                <p:nvPr/>
              </p:nvSpPr>
              <p:spPr>
                <a:xfrm>
                  <a:off x="7207383" y="245721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2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6" name="Freeform: Shape 1125">
                  <a:extLst>
                    <a:ext uri="{FF2B5EF4-FFF2-40B4-BE49-F238E27FC236}">
                      <a16:creationId xmlns:a16="http://schemas.microsoft.com/office/drawing/2014/main" id="{CEFE0E4B-415B-9B45-D925-CC3B83877078}"/>
                    </a:ext>
                  </a:extLst>
                </p:cNvPr>
                <p:cNvSpPr/>
                <p:nvPr/>
              </p:nvSpPr>
              <p:spPr>
                <a:xfrm>
                  <a:off x="7207383" y="245714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E1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7" name="Freeform: Shape 1126">
                  <a:extLst>
                    <a:ext uri="{FF2B5EF4-FFF2-40B4-BE49-F238E27FC236}">
                      <a16:creationId xmlns:a16="http://schemas.microsoft.com/office/drawing/2014/main" id="{DF70CE28-5DBE-526D-71B9-C2F3546B929B}"/>
                    </a:ext>
                  </a:extLst>
                </p:cNvPr>
                <p:cNvSpPr/>
                <p:nvPr/>
              </p:nvSpPr>
              <p:spPr>
                <a:xfrm>
                  <a:off x="7207383" y="245704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0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8" name="Freeform: Shape 1127">
                  <a:extLst>
                    <a:ext uri="{FF2B5EF4-FFF2-40B4-BE49-F238E27FC236}">
                      <a16:creationId xmlns:a16="http://schemas.microsoft.com/office/drawing/2014/main" id="{6C33D6C1-9F38-944C-5091-CED0C25E936C}"/>
                    </a:ext>
                  </a:extLst>
                </p:cNvPr>
                <p:cNvSpPr/>
                <p:nvPr/>
              </p:nvSpPr>
              <p:spPr>
                <a:xfrm>
                  <a:off x="7207383" y="245695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EDE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29" name="Freeform: Shape 1128">
                  <a:extLst>
                    <a:ext uri="{FF2B5EF4-FFF2-40B4-BE49-F238E27FC236}">
                      <a16:creationId xmlns:a16="http://schemas.microsoft.com/office/drawing/2014/main" id="{661BA7CC-4C79-1E62-9E7B-8D552A2699EF}"/>
                    </a:ext>
                  </a:extLst>
                </p:cNvPr>
                <p:cNvSpPr/>
                <p:nvPr/>
              </p:nvSpPr>
              <p:spPr>
                <a:xfrm>
                  <a:off x="7207383" y="245686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0" name="Freeform: Shape 1129">
                  <a:extLst>
                    <a:ext uri="{FF2B5EF4-FFF2-40B4-BE49-F238E27FC236}">
                      <a16:creationId xmlns:a16="http://schemas.microsoft.com/office/drawing/2014/main" id="{3A50495B-105A-6796-70CD-540A14B9786A}"/>
                    </a:ext>
                  </a:extLst>
                </p:cNvPr>
                <p:cNvSpPr/>
                <p:nvPr/>
              </p:nvSpPr>
              <p:spPr>
                <a:xfrm>
                  <a:off x="7207383" y="2456789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CDBD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1" name="Freeform: Shape 1130">
                  <a:extLst>
                    <a:ext uri="{FF2B5EF4-FFF2-40B4-BE49-F238E27FC236}">
                      <a16:creationId xmlns:a16="http://schemas.microsoft.com/office/drawing/2014/main" id="{7F29B4C5-2CEE-C5EE-9E8F-A9D7B4D02BC9}"/>
                    </a:ext>
                  </a:extLst>
                </p:cNvPr>
                <p:cNvSpPr/>
                <p:nvPr/>
              </p:nvSpPr>
              <p:spPr>
                <a:xfrm>
                  <a:off x="7207383" y="245669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BDA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2" name="Freeform: Shape 1131">
                  <a:extLst>
                    <a:ext uri="{FF2B5EF4-FFF2-40B4-BE49-F238E27FC236}">
                      <a16:creationId xmlns:a16="http://schemas.microsoft.com/office/drawing/2014/main" id="{1CF8B88D-AFB2-1470-9C4B-820244E068A3}"/>
                    </a:ext>
                  </a:extLst>
                </p:cNvPr>
                <p:cNvSpPr/>
                <p:nvPr/>
              </p:nvSpPr>
              <p:spPr>
                <a:xfrm>
                  <a:off x="7207383" y="245660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AD9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3" name="Freeform: Shape 1132">
                  <a:extLst>
                    <a:ext uri="{FF2B5EF4-FFF2-40B4-BE49-F238E27FC236}">
                      <a16:creationId xmlns:a16="http://schemas.microsoft.com/office/drawing/2014/main" id="{D540E84D-1C26-79FC-8F57-7988D11B1B3D}"/>
                    </a:ext>
                  </a:extLst>
                </p:cNvPr>
                <p:cNvSpPr/>
                <p:nvPr/>
              </p:nvSpPr>
              <p:spPr>
                <a:xfrm>
                  <a:off x="7207383" y="245650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9D8D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4" name="Freeform: Shape 1133">
                  <a:extLst>
                    <a:ext uri="{FF2B5EF4-FFF2-40B4-BE49-F238E27FC236}">
                      <a16:creationId xmlns:a16="http://schemas.microsoft.com/office/drawing/2014/main" id="{0A6C1586-F6E5-0059-8A29-34027923A74B}"/>
                    </a:ext>
                  </a:extLst>
                </p:cNvPr>
                <p:cNvSpPr/>
                <p:nvPr/>
              </p:nvSpPr>
              <p:spPr>
                <a:xfrm>
                  <a:off x="7207383" y="245641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8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5" name="Freeform: Shape 1134">
                  <a:extLst>
                    <a:ext uri="{FF2B5EF4-FFF2-40B4-BE49-F238E27FC236}">
                      <a16:creationId xmlns:a16="http://schemas.microsoft.com/office/drawing/2014/main" id="{65C0D4F0-781A-4116-791A-FEBCC21D6AA8}"/>
                    </a:ext>
                  </a:extLst>
                </p:cNvPr>
                <p:cNvSpPr/>
                <p:nvPr/>
              </p:nvSpPr>
              <p:spPr>
                <a:xfrm>
                  <a:off x="7207383" y="2456345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6D6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6" name="Freeform: Shape 1135">
                  <a:extLst>
                    <a:ext uri="{FF2B5EF4-FFF2-40B4-BE49-F238E27FC236}">
                      <a16:creationId xmlns:a16="http://schemas.microsoft.com/office/drawing/2014/main" id="{F87E4A7C-E0E0-E4DF-42A2-B36F8E7CEE87}"/>
                    </a:ext>
                  </a:extLst>
                </p:cNvPr>
                <p:cNvSpPr/>
                <p:nvPr/>
              </p:nvSpPr>
              <p:spPr>
                <a:xfrm>
                  <a:off x="7207383" y="245625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5D4D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7" name="Freeform: Shape 1136">
                  <a:extLst>
                    <a:ext uri="{FF2B5EF4-FFF2-40B4-BE49-F238E27FC236}">
                      <a16:creationId xmlns:a16="http://schemas.microsoft.com/office/drawing/2014/main" id="{CBB5B00A-DFBB-630D-07F2-BFEDBC5754F2}"/>
                    </a:ext>
                  </a:extLst>
                </p:cNvPr>
                <p:cNvSpPr/>
                <p:nvPr/>
              </p:nvSpPr>
              <p:spPr>
                <a:xfrm>
                  <a:off x="7207383" y="245615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4D3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8" name="Freeform: Shape 1137">
                  <a:extLst>
                    <a:ext uri="{FF2B5EF4-FFF2-40B4-BE49-F238E27FC236}">
                      <a16:creationId xmlns:a16="http://schemas.microsoft.com/office/drawing/2014/main" id="{2B7825F8-07C3-44DF-9017-ECBD7315C365}"/>
                    </a:ext>
                  </a:extLst>
                </p:cNvPr>
                <p:cNvSpPr/>
                <p:nvPr/>
              </p:nvSpPr>
              <p:spPr>
                <a:xfrm>
                  <a:off x="7207383" y="245606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3D2D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39" name="Freeform: Shape 1138">
                  <a:extLst>
                    <a:ext uri="{FF2B5EF4-FFF2-40B4-BE49-F238E27FC236}">
                      <a16:creationId xmlns:a16="http://schemas.microsoft.com/office/drawing/2014/main" id="{68071C53-A208-7EB1-D138-CE98FE3DD119}"/>
                    </a:ext>
                  </a:extLst>
                </p:cNvPr>
                <p:cNvSpPr/>
                <p:nvPr/>
              </p:nvSpPr>
              <p:spPr>
                <a:xfrm>
                  <a:off x="7207383" y="245599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2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0" name="Freeform: Shape 1139">
                  <a:extLst>
                    <a:ext uri="{FF2B5EF4-FFF2-40B4-BE49-F238E27FC236}">
                      <a16:creationId xmlns:a16="http://schemas.microsoft.com/office/drawing/2014/main" id="{9CD4BA71-E074-95E1-B63E-A6EC748BA945}"/>
                    </a:ext>
                  </a:extLst>
                </p:cNvPr>
                <p:cNvSpPr/>
                <p:nvPr/>
              </p:nvSpPr>
              <p:spPr>
                <a:xfrm>
                  <a:off x="7207383" y="245590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1D0D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1" name="Freeform: Shape 1140">
                  <a:extLst>
                    <a:ext uri="{FF2B5EF4-FFF2-40B4-BE49-F238E27FC236}">
                      <a16:creationId xmlns:a16="http://schemas.microsoft.com/office/drawing/2014/main" id="{B39743A1-674D-29C7-5C08-1E08DE254BE9}"/>
                    </a:ext>
                  </a:extLst>
                </p:cNvPr>
                <p:cNvSpPr/>
                <p:nvPr/>
              </p:nvSpPr>
              <p:spPr>
                <a:xfrm>
                  <a:off x="7207383" y="245580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0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2" name="Freeform: Shape 1141">
                  <a:extLst>
                    <a:ext uri="{FF2B5EF4-FFF2-40B4-BE49-F238E27FC236}">
                      <a16:creationId xmlns:a16="http://schemas.microsoft.com/office/drawing/2014/main" id="{1A168116-6B4E-7E0B-976F-9DD87B290F76}"/>
                    </a:ext>
                  </a:extLst>
                </p:cNvPr>
                <p:cNvSpPr/>
                <p:nvPr/>
              </p:nvSpPr>
              <p:spPr>
                <a:xfrm>
                  <a:off x="7207383" y="245571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ECE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3" name="Freeform: Shape 1142">
                  <a:extLst>
                    <a:ext uri="{FF2B5EF4-FFF2-40B4-BE49-F238E27FC236}">
                      <a16:creationId xmlns:a16="http://schemas.microsoft.com/office/drawing/2014/main" id="{63C40D2B-F668-FE0E-637A-A6D0664FB860}"/>
                    </a:ext>
                  </a:extLst>
                </p:cNvPr>
                <p:cNvSpPr/>
                <p:nvPr/>
              </p:nvSpPr>
              <p:spPr>
                <a:xfrm>
                  <a:off x="7207383" y="245562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DCCC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4" name="Freeform: Shape 1143">
                  <a:extLst>
                    <a:ext uri="{FF2B5EF4-FFF2-40B4-BE49-F238E27FC236}">
                      <a16:creationId xmlns:a16="http://schemas.microsoft.com/office/drawing/2014/main" id="{A4F19B8B-0C6F-9A8C-7F18-C81E1BDA247A}"/>
                    </a:ext>
                  </a:extLst>
                </p:cNvPr>
                <p:cNvSpPr/>
                <p:nvPr/>
              </p:nvSpPr>
              <p:spPr>
                <a:xfrm>
                  <a:off x="7207383" y="245555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CCBC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5" name="Freeform: Shape 1144">
                  <a:extLst>
                    <a:ext uri="{FF2B5EF4-FFF2-40B4-BE49-F238E27FC236}">
                      <a16:creationId xmlns:a16="http://schemas.microsoft.com/office/drawing/2014/main" id="{8EBF7D68-24E4-4048-E732-1DDFCAD149BD}"/>
                    </a:ext>
                  </a:extLst>
                </p:cNvPr>
                <p:cNvSpPr/>
                <p:nvPr/>
              </p:nvSpPr>
              <p:spPr>
                <a:xfrm>
                  <a:off x="7207383" y="245545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B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6" name="Freeform: Shape 1145">
                  <a:extLst>
                    <a:ext uri="{FF2B5EF4-FFF2-40B4-BE49-F238E27FC236}">
                      <a16:creationId xmlns:a16="http://schemas.microsoft.com/office/drawing/2014/main" id="{A68892BA-3F58-F9CE-2133-8F431BB647C2}"/>
                    </a:ext>
                  </a:extLst>
                </p:cNvPr>
                <p:cNvSpPr/>
                <p:nvPr/>
              </p:nvSpPr>
              <p:spPr>
                <a:xfrm>
                  <a:off x="7207383" y="245536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AC9C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7" name="Freeform: Shape 1146">
                  <a:extLst>
                    <a:ext uri="{FF2B5EF4-FFF2-40B4-BE49-F238E27FC236}">
                      <a16:creationId xmlns:a16="http://schemas.microsoft.com/office/drawing/2014/main" id="{EED96983-5384-48EF-BF42-8288E802458C}"/>
                    </a:ext>
                  </a:extLst>
                </p:cNvPr>
                <p:cNvSpPr/>
                <p:nvPr/>
              </p:nvSpPr>
              <p:spPr>
                <a:xfrm>
                  <a:off x="7207383" y="245526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9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8" name="Freeform: Shape 1147">
                  <a:extLst>
                    <a:ext uri="{FF2B5EF4-FFF2-40B4-BE49-F238E27FC236}">
                      <a16:creationId xmlns:a16="http://schemas.microsoft.com/office/drawing/2014/main" id="{73CA42D3-56FE-7E6C-C611-C5000C24C658}"/>
                    </a:ext>
                  </a:extLst>
                </p:cNvPr>
                <p:cNvSpPr/>
                <p:nvPr/>
              </p:nvSpPr>
              <p:spPr>
                <a:xfrm>
                  <a:off x="7207383" y="2455199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8C7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49" name="Freeform: Shape 1148">
                  <a:extLst>
                    <a:ext uri="{FF2B5EF4-FFF2-40B4-BE49-F238E27FC236}">
                      <a16:creationId xmlns:a16="http://schemas.microsoft.com/office/drawing/2014/main" id="{DA1DF191-F4BB-8965-8806-FE1248B27591}"/>
                    </a:ext>
                  </a:extLst>
                </p:cNvPr>
                <p:cNvSpPr/>
                <p:nvPr/>
              </p:nvSpPr>
              <p:spPr>
                <a:xfrm>
                  <a:off x="7207383" y="245510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7C5C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0" name="Freeform: Shape 1149">
                  <a:extLst>
                    <a:ext uri="{FF2B5EF4-FFF2-40B4-BE49-F238E27FC236}">
                      <a16:creationId xmlns:a16="http://schemas.microsoft.com/office/drawing/2014/main" id="{685668B8-1DFA-4726-0D41-9ED44CA3CD7B}"/>
                    </a:ext>
                  </a:extLst>
                </p:cNvPr>
                <p:cNvSpPr/>
                <p:nvPr/>
              </p:nvSpPr>
              <p:spPr>
                <a:xfrm>
                  <a:off x="7207383" y="245501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5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1" name="Freeform: Shape 1150">
                  <a:extLst>
                    <a:ext uri="{FF2B5EF4-FFF2-40B4-BE49-F238E27FC236}">
                      <a16:creationId xmlns:a16="http://schemas.microsoft.com/office/drawing/2014/main" id="{712998A9-C20D-F804-68AF-D8316E5D75CE}"/>
                    </a:ext>
                  </a:extLst>
                </p:cNvPr>
                <p:cNvSpPr/>
                <p:nvPr/>
              </p:nvSpPr>
              <p:spPr>
                <a:xfrm>
                  <a:off x="7207383" y="245491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4C3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2" name="Freeform: Shape 1151">
                  <a:extLst>
                    <a:ext uri="{FF2B5EF4-FFF2-40B4-BE49-F238E27FC236}">
                      <a16:creationId xmlns:a16="http://schemas.microsoft.com/office/drawing/2014/main" id="{4032F518-EB95-39BE-26B4-C5635B1C0439}"/>
                    </a:ext>
                  </a:extLst>
                </p:cNvPr>
                <p:cNvSpPr/>
                <p:nvPr/>
              </p:nvSpPr>
              <p:spPr>
                <a:xfrm>
                  <a:off x="7207383" y="245482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3C2C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3" name="Freeform: Shape 1152">
                  <a:extLst>
                    <a:ext uri="{FF2B5EF4-FFF2-40B4-BE49-F238E27FC236}">
                      <a16:creationId xmlns:a16="http://schemas.microsoft.com/office/drawing/2014/main" id="{459010AC-F72C-0CD5-4F1A-06EC87EEAF2C}"/>
                    </a:ext>
                  </a:extLst>
                </p:cNvPr>
                <p:cNvSpPr/>
                <p:nvPr/>
              </p:nvSpPr>
              <p:spPr>
                <a:xfrm>
                  <a:off x="7207383" y="2454754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2C1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4" name="Freeform: Shape 1153">
                  <a:extLst>
                    <a:ext uri="{FF2B5EF4-FFF2-40B4-BE49-F238E27FC236}">
                      <a16:creationId xmlns:a16="http://schemas.microsoft.com/office/drawing/2014/main" id="{B19A92C7-AB08-5AF8-40E1-6B13227338B3}"/>
                    </a:ext>
                  </a:extLst>
                </p:cNvPr>
                <p:cNvSpPr/>
                <p:nvPr/>
              </p:nvSpPr>
              <p:spPr>
                <a:xfrm>
                  <a:off x="7207383" y="245466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1C0C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5" name="Freeform: Shape 1154">
                  <a:extLst>
                    <a:ext uri="{FF2B5EF4-FFF2-40B4-BE49-F238E27FC236}">
                      <a16:creationId xmlns:a16="http://schemas.microsoft.com/office/drawing/2014/main" id="{801FCA5D-8979-4518-08DC-33FCF430AA3E}"/>
                    </a:ext>
                  </a:extLst>
                </p:cNvPr>
                <p:cNvSpPr/>
                <p:nvPr/>
              </p:nvSpPr>
              <p:spPr>
                <a:xfrm>
                  <a:off x="7207383" y="245456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0BF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6" name="Freeform: Shape 1155">
                  <a:extLst>
                    <a:ext uri="{FF2B5EF4-FFF2-40B4-BE49-F238E27FC236}">
                      <a16:creationId xmlns:a16="http://schemas.microsoft.com/office/drawing/2014/main" id="{59B3A10E-5545-F22A-A9C5-5B45B3DCF11F}"/>
                    </a:ext>
                  </a:extLst>
                </p:cNvPr>
                <p:cNvSpPr/>
                <p:nvPr/>
              </p:nvSpPr>
              <p:spPr>
                <a:xfrm>
                  <a:off x="7207383" y="245447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FBEB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7" name="Freeform: Shape 1156">
                  <a:extLst>
                    <a:ext uri="{FF2B5EF4-FFF2-40B4-BE49-F238E27FC236}">
                      <a16:creationId xmlns:a16="http://schemas.microsoft.com/office/drawing/2014/main" id="{EB3F5254-1B0F-955E-D55F-96A2559159E1}"/>
                    </a:ext>
                  </a:extLst>
                </p:cNvPr>
                <p:cNvSpPr/>
                <p:nvPr/>
              </p:nvSpPr>
              <p:spPr>
                <a:xfrm>
                  <a:off x="7207383" y="245440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E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8" name="Freeform: Shape 1157">
                  <a:extLst>
                    <a:ext uri="{FF2B5EF4-FFF2-40B4-BE49-F238E27FC236}">
                      <a16:creationId xmlns:a16="http://schemas.microsoft.com/office/drawing/2014/main" id="{32DDB03E-B5CC-9F97-0510-09371F4FC1FA}"/>
                    </a:ext>
                  </a:extLst>
                </p:cNvPr>
                <p:cNvSpPr/>
                <p:nvPr/>
              </p:nvSpPr>
              <p:spPr>
                <a:xfrm>
                  <a:off x="7207383" y="2454310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CBBB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59" name="Freeform: Shape 1158">
                  <a:extLst>
                    <a:ext uri="{FF2B5EF4-FFF2-40B4-BE49-F238E27FC236}">
                      <a16:creationId xmlns:a16="http://schemas.microsoft.com/office/drawing/2014/main" id="{D5465C7D-0CA1-647C-1774-8D79D2D70B8A}"/>
                    </a:ext>
                  </a:extLst>
                </p:cNvPr>
                <p:cNvSpPr/>
                <p:nvPr/>
              </p:nvSpPr>
              <p:spPr>
                <a:xfrm>
                  <a:off x="7207383" y="245421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B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0" name="Freeform: Shape 1159">
                  <a:extLst>
                    <a:ext uri="{FF2B5EF4-FFF2-40B4-BE49-F238E27FC236}">
                      <a16:creationId xmlns:a16="http://schemas.microsoft.com/office/drawing/2014/main" id="{6C077F3D-A2D5-831E-6F4D-3E6EBF52D488}"/>
                    </a:ext>
                  </a:extLst>
                </p:cNvPr>
                <p:cNvSpPr/>
                <p:nvPr/>
              </p:nvSpPr>
              <p:spPr>
                <a:xfrm>
                  <a:off x="7207383" y="245412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AB9B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1" name="Freeform: Shape 1160">
                  <a:extLst>
                    <a:ext uri="{FF2B5EF4-FFF2-40B4-BE49-F238E27FC236}">
                      <a16:creationId xmlns:a16="http://schemas.microsoft.com/office/drawing/2014/main" id="{53861C95-1EED-7368-69D4-7404AE46C810}"/>
                    </a:ext>
                  </a:extLst>
                </p:cNvPr>
                <p:cNvSpPr/>
                <p:nvPr/>
              </p:nvSpPr>
              <p:spPr>
                <a:xfrm>
                  <a:off x="7207383" y="245402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9B8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2" name="Freeform: Shape 1161">
                  <a:extLst>
                    <a:ext uri="{FF2B5EF4-FFF2-40B4-BE49-F238E27FC236}">
                      <a16:creationId xmlns:a16="http://schemas.microsoft.com/office/drawing/2014/main" id="{8F00829A-3E61-C020-98BE-E6BD5B40A1E9}"/>
                    </a:ext>
                  </a:extLst>
                </p:cNvPr>
                <p:cNvSpPr/>
                <p:nvPr/>
              </p:nvSpPr>
              <p:spPr>
                <a:xfrm>
                  <a:off x="7207383" y="245395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8B7B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3" name="Freeform: Shape 1162">
                  <a:extLst>
                    <a:ext uri="{FF2B5EF4-FFF2-40B4-BE49-F238E27FC236}">
                      <a16:creationId xmlns:a16="http://schemas.microsoft.com/office/drawing/2014/main" id="{0854A3D0-ABC5-1307-407E-7A1065CE4AFF}"/>
                    </a:ext>
                  </a:extLst>
                </p:cNvPr>
                <p:cNvSpPr/>
                <p:nvPr/>
              </p:nvSpPr>
              <p:spPr>
                <a:xfrm>
                  <a:off x="7207383" y="2453865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7B6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4" name="Freeform: Shape 1163">
                  <a:extLst>
                    <a:ext uri="{FF2B5EF4-FFF2-40B4-BE49-F238E27FC236}">
                      <a16:creationId xmlns:a16="http://schemas.microsoft.com/office/drawing/2014/main" id="{0D53CD76-7B71-3A4F-3219-A0ADEC60C173}"/>
                    </a:ext>
                  </a:extLst>
                </p:cNvPr>
                <p:cNvSpPr/>
                <p:nvPr/>
              </p:nvSpPr>
              <p:spPr>
                <a:xfrm>
                  <a:off x="7207383" y="245377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6B4B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5" name="Freeform: Shape 1164">
                  <a:extLst>
                    <a:ext uri="{FF2B5EF4-FFF2-40B4-BE49-F238E27FC236}">
                      <a16:creationId xmlns:a16="http://schemas.microsoft.com/office/drawing/2014/main" id="{3F5CE519-ED39-3983-6B49-734CAECECB92}"/>
                    </a:ext>
                  </a:extLst>
                </p:cNvPr>
                <p:cNvSpPr/>
                <p:nvPr/>
              </p:nvSpPr>
              <p:spPr>
                <a:xfrm>
                  <a:off x="7207383" y="245367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5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6" name="Freeform: Shape 1165">
                  <a:extLst>
                    <a:ext uri="{FF2B5EF4-FFF2-40B4-BE49-F238E27FC236}">
                      <a16:creationId xmlns:a16="http://schemas.microsoft.com/office/drawing/2014/main" id="{6465AE5F-FB7E-78E6-569F-B7150FD76222}"/>
                    </a:ext>
                  </a:extLst>
                </p:cNvPr>
                <p:cNvSpPr/>
                <p:nvPr/>
              </p:nvSpPr>
              <p:spPr>
                <a:xfrm>
                  <a:off x="7207383" y="245360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4B2B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7" name="Freeform: Shape 1166">
                  <a:extLst>
                    <a:ext uri="{FF2B5EF4-FFF2-40B4-BE49-F238E27FC236}">
                      <a16:creationId xmlns:a16="http://schemas.microsoft.com/office/drawing/2014/main" id="{7E4C5E19-0464-620F-0C40-F80CA70BA1A6}"/>
                    </a:ext>
                  </a:extLst>
                </p:cNvPr>
                <p:cNvSpPr/>
                <p:nvPr/>
              </p:nvSpPr>
              <p:spPr>
                <a:xfrm>
                  <a:off x="7207383" y="245351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2B1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8" name="Freeform: Shape 1167">
                  <a:extLst>
                    <a:ext uri="{FF2B5EF4-FFF2-40B4-BE49-F238E27FC236}">
                      <a16:creationId xmlns:a16="http://schemas.microsoft.com/office/drawing/2014/main" id="{D2ECA371-BDE8-412B-0527-14145B5C6BBF}"/>
                    </a:ext>
                  </a:extLst>
                </p:cNvPr>
                <p:cNvSpPr/>
                <p:nvPr/>
              </p:nvSpPr>
              <p:spPr>
                <a:xfrm>
                  <a:off x="7207383" y="2453421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1B0B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69" name="Freeform: Shape 1168">
                  <a:extLst>
                    <a:ext uri="{FF2B5EF4-FFF2-40B4-BE49-F238E27FC236}">
                      <a16:creationId xmlns:a16="http://schemas.microsoft.com/office/drawing/2014/main" id="{3B2E21AE-9C48-67BA-CFE1-7FC21A12A6C8}"/>
                    </a:ext>
                  </a:extLst>
                </p:cNvPr>
                <p:cNvSpPr/>
                <p:nvPr/>
              </p:nvSpPr>
              <p:spPr>
                <a:xfrm>
                  <a:off x="7207383" y="245332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0AF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0" name="Freeform: Shape 1169">
                  <a:extLst>
                    <a:ext uri="{FF2B5EF4-FFF2-40B4-BE49-F238E27FC236}">
                      <a16:creationId xmlns:a16="http://schemas.microsoft.com/office/drawing/2014/main" id="{44219B64-4B7C-6AE3-7954-AF9AAEC8BF01}"/>
                    </a:ext>
                  </a:extLst>
                </p:cNvPr>
                <p:cNvSpPr/>
                <p:nvPr/>
              </p:nvSpPr>
              <p:spPr>
                <a:xfrm>
                  <a:off x="7207383" y="245323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FAEA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1" name="Freeform: Shape 1170">
                  <a:extLst>
                    <a:ext uri="{FF2B5EF4-FFF2-40B4-BE49-F238E27FC236}">
                      <a16:creationId xmlns:a16="http://schemas.microsoft.com/office/drawing/2014/main" id="{564D8385-4FE2-DD17-2B63-C042763FCA41}"/>
                    </a:ext>
                  </a:extLst>
                </p:cNvPr>
                <p:cNvSpPr/>
                <p:nvPr/>
              </p:nvSpPr>
              <p:spPr>
                <a:xfrm>
                  <a:off x="7207383" y="245316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EADA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2" name="Freeform: Shape 1171">
                  <a:extLst>
                    <a:ext uri="{FF2B5EF4-FFF2-40B4-BE49-F238E27FC236}">
                      <a16:creationId xmlns:a16="http://schemas.microsoft.com/office/drawing/2014/main" id="{CF88FF73-8CAE-2095-D5A2-E79FEC25A91B}"/>
                    </a:ext>
                  </a:extLst>
                </p:cNvPr>
                <p:cNvSpPr/>
                <p:nvPr/>
              </p:nvSpPr>
              <p:spPr>
                <a:xfrm>
                  <a:off x="7207383" y="245307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DAC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3" name="Freeform: Shape 1172">
                  <a:extLst>
                    <a:ext uri="{FF2B5EF4-FFF2-40B4-BE49-F238E27FC236}">
                      <a16:creationId xmlns:a16="http://schemas.microsoft.com/office/drawing/2014/main" id="{A4121F07-FE64-E188-4744-8ABFBEFBCBC2}"/>
                    </a:ext>
                  </a:extLst>
                </p:cNvPr>
                <p:cNvSpPr/>
                <p:nvPr/>
              </p:nvSpPr>
              <p:spPr>
                <a:xfrm>
                  <a:off x="7207383" y="245297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CAAA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4" name="Freeform: Shape 1173">
                  <a:extLst>
                    <a:ext uri="{FF2B5EF4-FFF2-40B4-BE49-F238E27FC236}">
                      <a16:creationId xmlns:a16="http://schemas.microsoft.com/office/drawing/2014/main" id="{62D3327B-674D-6C0A-4C13-693AD700E205}"/>
                    </a:ext>
                  </a:extLst>
                </p:cNvPr>
                <p:cNvSpPr/>
                <p:nvPr/>
              </p:nvSpPr>
              <p:spPr>
                <a:xfrm>
                  <a:off x="7207383" y="245288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B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5" name="Freeform: Shape 1174">
                  <a:extLst>
                    <a:ext uri="{FF2B5EF4-FFF2-40B4-BE49-F238E27FC236}">
                      <a16:creationId xmlns:a16="http://schemas.microsoft.com/office/drawing/2014/main" id="{16B9DA63-C067-970D-F388-7BF8CCA71441}"/>
                    </a:ext>
                  </a:extLst>
                </p:cNvPr>
                <p:cNvSpPr/>
                <p:nvPr/>
              </p:nvSpPr>
              <p:spPr>
                <a:xfrm>
                  <a:off x="7207383" y="245281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AA8A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6" name="Freeform: Shape 1175">
                  <a:extLst>
                    <a:ext uri="{FF2B5EF4-FFF2-40B4-BE49-F238E27FC236}">
                      <a16:creationId xmlns:a16="http://schemas.microsoft.com/office/drawing/2014/main" id="{A6BD872C-661D-AB58-4E2E-2A5D0121E384}"/>
                    </a:ext>
                  </a:extLst>
                </p:cNvPr>
                <p:cNvSpPr/>
                <p:nvPr/>
              </p:nvSpPr>
              <p:spPr>
                <a:xfrm>
                  <a:off x="7207383" y="245271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9A7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7" name="Freeform: Shape 1176">
                  <a:extLst>
                    <a:ext uri="{FF2B5EF4-FFF2-40B4-BE49-F238E27FC236}">
                      <a16:creationId xmlns:a16="http://schemas.microsoft.com/office/drawing/2014/main" id="{08E06F83-4720-8D5A-7579-2F68D79BC0A7}"/>
                    </a:ext>
                  </a:extLst>
                </p:cNvPr>
                <p:cNvSpPr/>
                <p:nvPr/>
              </p:nvSpPr>
              <p:spPr>
                <a:xfrm>
                  <a:off x="7207383" y="245262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8A6A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8" name="Freeform: Shape 1177">
                  <a:extLst>
                    <a:ext uri="{FF2B5EF4-FFF2-40B4-BE49-F238E27FC236}">
                      <a16:creationId xmlns:a16="http://schemas.microsoft.com/office/drawing/2014/main" id="{7C9B0F83-3DFC-E6AB-946F-8588E7B48EA3}"/>
                    </a:ext>
                  </a:extLst>
                </p:cNvPr>
                <p:cNvSpPr/>
                <p:nvPr/>
              </p:nvSpPr>
              <p:spPr>
                <a:xfrm>
                  <a:off x="7207383" y="245253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6A5A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79" name="Freeform: Shape 1178">
                  <a:extLst>
                    <a:ext uri="{FF2B5EF4-FFF2-40B4-BE49-F238E27FC236}">
                      <a16:creationId xmlns:a16="http://schemas.microsoft.com/office/drawing/2014/main" id="{AD9F2483-14C5-80C2-E153-C825033185F3}"/>
                    </a:ext>
                  </a:extLst>
                </p:cNvPr>
                <p:cNvSpPr/>
                <p:nvPr/>
              </p:nvSpPr>
              <p:spPr>
                <a:xfrm>
                  <a:off x="7207383" y="245243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5A4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0" name="Freeform: Shape 1179">
                  <a:extLst>
                    <a:ext uri="{FF2B5EF4-FFF2-40B4-BE49-F238E27FC236}">
                      <a16:creationId xmlns:a16="http://schemas.microsoft.com/office/drawing/2014/main" id="{4CD71518-9ED8-8DF8-2164-835EB7EFDD47}"/>
                    </a:ext>
                  </a:extLst>
                </p:cNvPr>
                <p:cNvSpPr/>
                <p:nvPr/>
              </p:nvSpPr>
              <p:spPr>
                <a:xfrm>
                  <a:off x="7207383" y="245236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4A3A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1" name="Freeform: Shape 1180">
                  <a:extLst>
                    <a:ext uri="{FF2B5EF4-FFF2-40B4-BE49-F238E27FC236}">
                      <a16:creationId xmlns:a16="http://schemas.microsoft.com/office/drawing/2014/main" id="{334DE639-C2E6-AA44-2A37-66299C30A5D5}"/>
                    </a:ext>
                  </a:extLst>
                </p:cNvPr>
                <p:cNvSpPr/>
                <p:nvPr/>
              </p:nvSpPr>
              <p:spPr>
                <a:xfrm>
                  <a:off x="7207383" y="2452274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3A2A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2" name="Freeform: Shape 1181">
                  <a:extLst>
                    <a:ext uri="{FF2B5EF4-FFF2-40B4-BE49-F238E27FC236}">
                      <a16:creationId xmlns:a16="http://schemas.microsoft.com/office/drawing/2014/main" id="{6F88C28A-7F3E-CB41-0DCC-0F07529B72EA}"/>
                    </a:ext>
                  </a:extLst>
                </p:cNvPr>
                <p:cNvSpPr/>
                <p:nvPr/>
              </p:nvSpPr>
              <p:spPr>
                <a:xfrm>
                  <a:off x="7207383" y="245218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2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3" name="Freeform: Shape 1182">
                  <a:extLst>
                    <a:ext uri="{FF2B5EF4-FFF2-40B4-BE49-F238E27FC236}">
                      <a16:creationId xmlns:a16="http://schemas.microsoft.com/office/drawing/2014/main" id="{1E09EE22-8E06-B587-B2D2-9CD50800CE03}"/>
                    </a:ext>
                  </a:extLst>
                </p:cNvPr>
                <p:cNvSpPr/>
                <p:nvPr/>
              </p:nvSpPr>
              <p:spPr>
                <a:xfrm>
                  <a:off x="7207383" y="245208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19FA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4" name="Freeform: Shape 1183">
                  <a:extLst>
                    <a:ext uri="{FF2B5EF4-FFF2-40B4-BE49-F238E27FC236}">
                      <a16:creationId xmlns:a16="http://schemas.microsoft.com/office/drawing/2014/main" id="{F7B2E17D-F751-258F-C1D9-302071B182DA}"/>
                    </a:ext>
                  </a:extLst>
                </p:cNvPr>
                <p:cNvSpPr/>
                <p:nvPr/>
              </p:nvSpPr>
              <p:spPr>
                <a:xfrm>
                  <a:off x="7207383" y="245201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09E9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5" name="Freeform: Shape 1184">
                  <a:extLst>
                    <a:ext uri="{FF2B5EF4-FFF2-40B4-BE49-F238E27FC236}">
                      <a16:creationId xmlns:a16="http://schemas.microsoft.com/office/drawing/2014/main" id="{024BA0CF-61DB-738D-64E1-AFC0C3AD589A}"/>
                    </a:ext>
                  </a:extLst>
                </p:cNvPr>
                <p:cNvSpPr/>
                <p:nvPr/>
              </p:nvSpPr>
              <p:spPr>
                <a:xfrm>
                  <a:off x="7207383" y="245192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F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6" name="Freeform: Shape 1185">
                  <a:extLst>
                    <a:ext uri="{FF2B5EF4-FFF2-40B4-BE49-F238E27FC236}">
                      <a16:creationId xmlns:a16="http://schemas.microsoft.com/office/drawing/2014/main" id="{95915525-9775-7AE3-EACA-BE8241CD6F09}"/>
                    </a:ext>
                  </a:extLst>
                </p:cNvPr>
                <p:cNvSpPr/>
                <p:nvPr/>
              </p:nvSpPr>
              <p:spPr>
                <a:xfrm>
                  <a:off x="7207383" y="2451830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E9C9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7" name="Freeform: Shape 1186">
                  <a:extLst>
                    <a:ext uri="{FF2B5EF4-FFF2-40B4-BE49-F238E27FC236}">
                      <a16:creationId xmlns:a16="http://schemas.microsoft.com/office/drawing/2014/main" id="{493C9D0B-0FA1-1C33-4368-274BC493EB9A}"/>
                    </a:ext>
                  </a:extLst>
                </p:cNvPr>
                <p:cNvSpPr/>
                <p:nvPr/>
              </p:nvSpPr>
              <p:spPr>
                <a:xfrm>
                  <a:off x="7207383" y="245173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D9B9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8" name="Freeform: Shape 1187">
                  <a:extLst>
                    <a:ext uri="{FF2B5EF4-FFF2-40B4-BE49-F238E27FC236}">
                      <a16:creationId xmlns:a16="http://schemas.microsoft.com/office/drawing/2014/main" id="{160862FF-23B6-35DF-D1C1-89196873E17D}"/>
                    </a:ext>
                  </a:extLst>
                </p:cNvPr>
                <p:cNvSpPr/>
                <p:nvPr/>
              </p:nvSpPr>
              <p:spPr>
                <a:xfrm>
                  <a:off x="7207383" y="245164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C9A9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89" name="Freeform: Shape 1188">
                  <a:extLst>
                    <a:ext uri="{FF2B5EF4-FFF2-40B4-BE49-F238E27FC236}">
                      <a16:creationId xmlns:a16="http://schemas.microsoft.com/office/drawing/2014/main" id="{BE059A8D-79D6-26A6-C8A3-4CCCA0EC6088}"/>
                    </a:ext>
                  </a:extLst>
                </p:cNvPr>
                <p:cNvSpPr/>
                <p:nvPr/>
              </p:nvSpPr>
              <p:spPr>
                <a:xfrm>
                  <a:off x="7207383" y="245157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B99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0" name="Freeform: Shape 1189">
                  <a:extLst>
                    <a:ext uri="{FF2B5EF4-FFF2-40B4-BE49-F238E27FC236}">
                      <a16:creationId xmlns:a16="http://schemas.microsoft.com/office/drawing/2014/main" id="{CDCA383A-50AF-D173-3B56-CFADA6325825}"/>
                    </a:ext>
                  </a:extLst>
                </p:cNvPr>
                <p:cNvSpPr/>
                <p:nvPr/>
              </p:nvSpPr>
              <p:spPr>
                <a:xfrm>
                  <a:off x="7207383" y="245147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A989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1" name="Freeform: Shape 1190">
                  <a:extLst>
                    <a:ext uri="{FF2B5EF4-FFF2-40B4-BE49-F238E27FC236}">
                      <a16:creationId xmlns:a16="http://schemas.microsoft.com/office/drawing/2014/main" id="{5F804DA3-D2E9-7012-0559-97B30F452430}"/>
                    </a:ext>
                  </a:extLst>
                </p:cNvPr>
                <p:cNvSpPr/>
                <p:nvPr/>
              </p:nvSpPr>
              <p:spPr>
                <a:xfrm>
                  <a:off x="7207383" y="245138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9979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2" name="Freeform: Shape 1191">
                  <a:extLst>
                    <a:ext uri="{FF2B5EF4-FFF2-40B4-BE49-F238E27FC236}">
                      <a16:creationId xmlns:a16="http://schemas.microsoft.com/office/drawing/2014/main" id="{1A967A83-D685-5761-EDB3-78373B14A488}"/>
                    </a:ext>
                  </a:extLst>
                </p:cNvPr>
                <p:cNvSpPr/>
                <p:nvPr/>
              </p:nvSpPr>
              <p:spPr>
                <a:xfrm>
                  <a:off x="7207383" y="245129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7969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3" name="Freeform: Shape 1192">
                  <a:extLst>
                    <a:ext uri="{FF2B5EF4-FFF2-40B4-BE49-F238E27FC236}">
                      <a16:creationId xmlns:a16="http://schemas.microsoft.com/office/drawing/2014/main" id="{0BB1E468-BE0A-068D-8E70-AD4E0E52711F}"/>
                    </a:ext>
                  </a:extLst>
                </p:cNvPr>
                <p:cNvSpPr/>
                <p:nvPr/>
              </p:nvSpPr>
              <p:spPr>
                <a:xfrm>
                  <a:off x="7207383" y="245122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6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4" name="Freeform: Shape 1193">
                  <a:extLst>
                    <a:ext uri="{FF2B5EF4-FFF2-40B4-BE49-F238E27FC236}">
                      <a16:creationId xmlns:a16="http://schemas.microsoft.com/office/drawing/2014/main" id="{EA12BA14-D765-636A-D401-9ED81DC88412}"/>
                    </a:ext>
                  </a:extLst>
                </p:cNvPr>
                <p:cNvSpPr/>
                <p:nvPr/>
              </p:nvSpPr>
              <p:spPr>
                <a:xfrm>
                  <a:off x="7207383" y="245112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5939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5" name="Freeform: Shape 1194">
                  <a:extLst>
                    <a:ext uri="{FF2B5EF4-FFF2-40B4-BE49-F238E27FC236}">
                      <a16:creationId xmlns:a16="http://schemas.microsoft.com/office/drawing/2014/main" id="{286F34ED-F553-D512-4634-77D5A52CF5AF}"/>
                    </a:ext>
                  </a:extLst>
                </p:cNvPr>
                <p:cNvSpPr/>
                <p:nvPr/>
              </p:nvSpPr>
              <p:spPr>
                <a:xfrm>
                  <a:off x="7207383" y="245103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4929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6" name="Freeform: Shape 1195">
                  <a:extLst>
                    <a:ext uri="{FF2B5EF4-FFF2-40B4-BE49-F238E27FC236}">
                      <a16:creationId xmlns:a16="http://schemas.microsoft.com/office/drawing/2014/main" id="{93813606-0433-DD53-31BB-77CFD5A0314B}"/>
                    </a:ext>
                  </a:extLst>
                </p:cNvPr>
                <p:cNvSpPr/>
                <p:nvPr/>
              </p:nvSpPr>
              <p:spPr>
                <a:xfrm>
                  <a:off x="7207383" y="245094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3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7" name="Freeform: Shape 1196">
                  <a:extLst>
                    <a:ext uri="{FF2B5EF4-FFF2-40B4-BE49-F238E27FC236}">
                      <a16:creationId xmlns:a16="http://schemas.microsoft.com/office/drawing/2014/main" id="{534978B0-A6A1-445D-7231-C03A3BD2D47F}"/>
                    </a:ext>
                  </a:extLst>
                </p:cNvPr>
                <p:cNvSpPr/>
                <p:nvPr/>
              </p:nvSpPr>
              <p:spPr>
                <a:xfrm>
                  <a:off x="7207383" y="245084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2909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8" name="Freeform: Shape 1197">
                  <a:extLst>
                    <a:ext uri="{FF2B5EF4-FFF2-40B4-BE49-F238E27FC236}">
                      <a16:creationId xmlns:a16="http://schemas.microsoft.com/office/drawing/2014/main" id="{731F310A-E0CB-8B3B-B289-E506BDEB6B0C}"/>
                    </a:ext>
                  </a:extLst>
                </p:cNvPr>
                <p:cNvSpPr/>
                <p:nvPr/>
              </p:nvSpPr>
              <p:spPr>
                <a:xfrm>
                  <a:off x="7207383" y="245077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18F9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199" name="Freeform: Shape 1198">
                  <a:extLst>
                    <a:ext uri="{FF2B5EF4-FFF2-40B4-BE49-F238E27FC236}">
                      <a16:creationId xmlns:a16="http://schemas.microsoft.com/office/drawing/2014/main" id="{217E5283-1EF0-0276-A801-F13E2453BA47}"/>
                    </a:ext>
                  </a:extLst>
                </p:cNvPr>
                <p:cNvSpPr/>
                <p:nvPr/>
              </p:nvSpPr>
              <p:spPr>
                <a:xfrm>
                  <a:off x="7207383" y="245068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0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0" name="Freeform: Shape 1199">
                  <a:extLst>
                    <a:ext uri="{FF2B5EF4-FFF2-40B4-BE49-F238E27FC236}">
                      <a16:creationId xmlns:a16="http://schemas.microsoft.com/office/drawing/2014/main" id="{3A8B7DEA-E844-A8FA-93AE-9A8C5961B3D0}"/>
                    </a:ext>
                  </a:extLst>
                </p:cNvPr>
                <p:cNvSpPr/>
                <p:nvPr/>
              </p:nvSpPr>
              <p:spPr>
                <a:xfrm>
                  <a:off x="7207383" y="245059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F8D8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1" name="Freeform: Shape 1200">
                  <a:extLst>
                    <a:ext uri="{FF2B5EF4-FFF2-40B4-BE49-F238E27FC236}">
                      <a16:creationId xmlns:a16="http://schemas.microsoft.com/office/drawing/2014/main" id="{9788E427-49ED-3F51-D919-B1FD5110540A}"/>
                    </a:ext>
                  </a:extLst>
                </p:cNvPr>
                <p:cNvSpPr/>
                <p:nvPr/>
              </p:nvSpPr>
              <p:spPr>
                <a:xfrm>
                  <a:off x="7207383" y="245049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E8C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2" name="Freeform: Shape 1201">
                  <a:extLst>
                    <a:ext uri="{FF2B5EF4-FFF2-40B4-BE49-F238E27FC236}">
                      <a16:creationId xmlns:a16="http://schemas.microsoft.com/office/drawing/2014/main" id="{F3968BDE-8190-D7D6-FEC8-C899A56580C1}"/>
                    </a:ext>
                  </a:extLst>
                </p:cNvPr>
                <p:cNvSpPr/>
                <p:nvPr/>
              </p:nvSpPr>
              <p:spPr>
                <a:xfrm>
                  <a:off x="7207383" y="245042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D8B8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3" name="Freeform: Shape 1202">
                  <a:extLst>
                    <a:ext uri="{FF2B5EF4-FFF2-40B4-BE49-F238E27FC236}">
                      <a16:creationId xmlns:a16="http://schemas.microsoft.com/office/drawing/2014/main" id="{931EFF38-618D-85AA-58EB-1211F37F02E6}"/>
                    </a:ext>
                  </a:extLst>
                </p:cNvPr>
                <p:cNvSpPr/>
                <p:nvPr/>
              </p:nvSpPr>
              <p:spPr>
                <a:xfrm>
                  <a:off x="7207383" y="245033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C8A8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4" name="Freeform: Shape 1203">
                  <a:extLst>
                    <a:ext uri="{FF2B5EF4-FFF2-40B4-BE49-F238E27FC236}">
                      <a16:creationId xmlns:a16="http://schemas.microsoft.com/office/drawing/2014/main" id="{4936AE30-4E43-027C-8499-1F2A79CEE3D3}"/>
                    </a:ext>
                  </a:extLst>
                </p:cNvPr>
                <p:cNvSpPr/>
                <p:nvPr/>
              </p:nvSpPr>
              <p:spPr>
                <a:xfrm>
                  <a:off x="7207383" y="245023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B898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5" name="Freeform: Shape 1204">
                  <a:extLst>
                    <a:ext uri="{FF2B5EF4-FFF2-40B4-BE49-F238E27FC236}">
                      <a16:creationId xmlns:a16="http://schemas.microsoft.com/office/drawing/2014/main" id="{8F3E2340-679A-64E2-6D7C-072616E424FC}"/>
                    </a:ext>
                  </a:extLst>
                </p:cNvPr>
                <p:cNvSpPr/>
                <p:nvPr/>
              </p:nvSpPr>
              <p:spPr>
                <a:xfrm>
                  <a:off x="7207383" y="245014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A88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6" name="Freeform: Shape 1205">
                  <a:extLst>
                    <a:ext uri="{FF2B5EF4-FFF2-40B4-BE49-F238E27FC236}">
                      <a16:creationId xmlns:a16="http://schemas.microsoft.com/office/drawing/2014/main" id="{78E03CD3-8042-A311-8A84-E12B7A602157}"/>
                    </a:ext>
                  </a:extLst>
                </p:cNvPr>
                <p:cNvSpPr/>
                <p:nvPr/>
              </p:nvSpPr>
              <p:spPr>
                <a:xfrm>
                  <a:off x="7207383" y="245005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9878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7" name="Freeform: Shape 1206">
                  <a:extLst>
                    <a:ext uri="{FF2B5EF4-FFF2-40B4-BE49-F238E27FC236}">
                      <a16:creationId xmlns:a16="http://schemas.microsoft.com/office/drawing/2014/main" id="{38844245-DC23-F403-1281-B5C2DDD06BFA}"/>
                    </a:ext>
                  </a:extLst>
                </p:cNvPr>
                <p:cNvSpPr/>
                <p:nvPr/>
              </p:nvSpPr>
              <p:spPr>
                <a:xfrm>
                  <a:off x="7207383" y="244998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8868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8" name="Freeform: Shape 1207">
                  <a:extLst>
                    <a:ext uri="{FF2B5EF4-FFF2-40B4-BE49-F238E27FC236}">
                      <a16:creationId xmlns:a16="http://schemas.microsoft.com/office/drawing/2014/main" id="{F7967F28-F28A-1086-E665-9A36B9845442}"/>
                    </a:ext>
                  </a:extLst>
                </p:cNvPr>
                <p:cNvSpPr/>
                <p:nvPr/>
              </p:nvSpPr>
              <p:spPr>
                <a:xfrm>
                  <a:off x="7207383" y="244988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7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09" name="Freeform: Shape 1208">
                  <a:extLst>
                    <a:ext uri="{FF2B5EF4-FFF2-40B4-BE49-F238E27FC236}">
                      <a16:creationId xmlns:a16="http://schemas.microsoft.com/office/drawing/2014/main" id="{F83DBD89-5E9C-1B3A-EB7D-7D59EE570C56}"/>
                    </a:ext>
                  </a:extLst>
                </p:cNvPr>
                <p:cNvSpPr/>
                <p:nvPr/>
              </p:nvSpPr>
              <p:spPr>
                <a:xfrm>
                  <a:off x="7207383" y="244979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6838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0" name="Freeform: Shape 1209">
                  <a:extLst>
                    <a:ext uri="{FF2B5EF4-FFF2-40B4-BE49-F238E27FC236}">
                      <a16:creationId xmlns:a16="http://schemas.microsoft.com/office/drawing/2014/main" id="{F7531EAB-A25B-7BE3-5A1D-C3A9BCB8B707}"/>
                    </a:ext>
                  </a:extLst>
                </p:cNvPr>
                <p:cNvSpPr/>
                <p:nvPr/>
              </p:nvSpPr>
              <p:spPr>
                <a:xfrm>
                  <a:off x="7207383" y="244970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5828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1" name="Freeform: Shape 1210">
                  <a:extLst>
                    <a:ext uri="{FF2B5EF4-FFF2-40B4-BE49-F238E27FC236}">
                      <a16:creationId xmlns:a16="http://schemas.microsoft.com/office/drawing/2014/main" id="{92E57ACD-58AE-2FE8-BC8C-0A26E49029B5}"/>
                    </a:ext>
                  </a:extLst>
                </p:cNvPr>
                <p:cNvSpPr/>
                <p:nvPr/>
              </p:nvSpPr>
              <p:spPr>
                <a:xfrm>
                  <a:off x="7207383" y="2449631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4818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2" name="Freeform: Shape 1211">
                  <a:extLst>
                    <a:ext uri="{FF2B5EF4-FFF2-40B4-BE49-F238E27FC236}">
                      <a16:creationId xmlns:a16="http://schemas.microsoft.com/office/drawing/2014/main" id="{80530ACF-F1D1-328F-1727-0F3AACC3C2B2}"/>
                    </a:ext>
                  </a:extLst>
                </p:cNvPr>
                <p:cNvSpPr/>
                <p:nvPr/>
              </p:nvSpPr>
              <p:spPr>
                <a:xfrm>
                  <a:off x="7207383" y="244953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3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3" name="Freeform: Shape 1212">
                  <a:extLst>
                    <a:ext uri="{FF2B5EF4-FFF2-40B4-BE49-F238E27FC236}">
                      <a16:creationId xmlns:a16="http://schemas.microsoft.com/office/drawing/2014/main" id="{41D8E79D-3576-922C-4B2C-B7CCED85D68C}"/>
                    </a:ext>
                  </a:extLst>
                </p:cNvPr>
                <p:cNvSpPr/>
                <p:nvPr/>
              </p:nvSpPr>
              <p:spPr>
                <a:xfrm>
                  <a:off x="7207383" y="244944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17F8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4" name="Freeform: Shape 1213">
                  <a:extLst>
                    <a:ext uri="{FF2B5EF4-FFF2-40B4-BE49-F238E27FC236}">
                      <a16:creationId xmlns:a16="http://schemas.microsoft.com/office/drawing/2014/main" id="{407E9795-D6DD-4C0B-3EAA-5FB8DCD8FAA4}"/>
                    </a:ext>
                  </a:extLst>
                </p:cNvPr>
                <p:cNvSpPr/>
                <p:nvPr/>
              </p:nvSpPr>
              <p:spPr>
                <a:xfrm>
                  <a:off x="7207383" y="244935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07E7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5" name="Freeform: Shape 1214">
                  <a:extLst>
                    <a:ext uri="{FF2B5EF4-FFF2-40B4-BE49-F238E27FC236}">
                      <a16:creationId xmlns:a16="http://schemas.microsoft.com/office/drawing/2014/main" id="{711E9AC9-A5AE-CD55-E0C2-2F52781180AC}"/>
                    </a:ext>
                  </a:extLst>
                </p:cNvPr>
                <p:cNvSpPr/>
                <p:nvPr/>
              </p:nvSpPr>
              <p:spPr>
                <a:xfrm>
                  <a:off x="7207383" y="244925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F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6" name="Freeform: Shape 1215">
                  <a:extLst>
                    <a:ext uri="{FF2B5EF4-FFF2-40B4-BE49-F238E27FC236}">
                      <a16:creationId xmlns:a16="http://schemas.microsoft.com/office/drawing/2014/main" id="{C2E36513-B072-3AD0-2B06-400E57888098}"/>
                    </a:ext>
                  </a:extLst>
                </p:cNvPr>
                <p:cNvSpPr/>
                <p:nvPr/>
              </p:nvSpPr>
              <p:spPr>
                <a:xfrm>
                  <a:off x="7207383" y="2449186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E7C7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7" name="Freeform: Shape 1216">
                  <a:extLst>
                    <a:ext uri="{FF2B5EF4-FFF2-40B4-BE49-F238E27FC236}">
                      <a16:creationId xmlns:a16="http://schemas.microsoft.com/office/drawing/2014/main" id="{2A1EC48C-CEA8-F99A-189A-315CDB1E02C5}"/>
                    </a:ext>
                  </a:extLst>
                </p:cNvPr>
                <p:cNvSpPr/>
                <p:nvPr/>
              </p:nvSpPr>
              <p:spPr>
                <a:xfrm>
                  <a:off x="7207383" y="244909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D7B7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8" name="Freeform: Shape 1217">
                  <a:extLst>
                    <a:ext uri="{FF2B5EF4-FFF2-40B4-BE49-F238E27FC236}">
                      <a16:creationId xmlns:a16="http://schemas.microsoft.com/office/drawing/2014/main" id="{86374BB2-87AC-25C0-D02F-D7F138247D40}"/>
                    </a:ext>
                  </a:extLst>
                </p:cNvPr>
                <p:cNvSpPr/>
                <p:nvPr/>
              </p:nvSpPr>
              <p:spPr>
                <a:xfrm>
                  <a:off x="7207383" y="244899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C7A7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19" name="Freeform: Shape 1218">
                  <a:extLst>
                    <a:ext uri="{FF2B5EF4-FFF2-40B4-BE49-F238E27FC236}">
                      <a16:creationId xmlns:a16="http://schemas.microsoft.com/office/drawing/2014/main" id="{618A780B-BC3D-DB97-E585-0EAF3C05FEE0}"/>
                    </a:ext>
                  </a:extLst>
                </p:cNvPr>
                <p:cNvSpPr/>
                <p:nvPr/>
              </p:nvSpPr>
              <p:spPr>
                <a:xfrm>
                  <a:off x="7207383" y="244890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B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0" name="Freeform: Shape 1219">
                  <a:extLst>
                    <a:ext uri="{FF2B5EF4-FFF2-40B4-BE49-F238E27FC236}">
                      <a16:creationId xmlns:a16="http://schemas.microsoft.com/office/drawing/2014/main" id="{5C6CDAEC-79C4-2D01-9593-E650CF945056}"/>
                    </a:ext>
                  </a:extLst>
                </p:cNvPr>
                <p:cNvSpPr/>
                <p:nvPr/>
              </p:nvSpPr>
              <p:spPr>
                <a:xfrm>
                  <a:off x="7207383" y="244883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A787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1" name="Freeform: Shape 1220">
                  <a:extLst>
                    <a:ext uri="{FF2B5EF4-FFF2-40B4-BE49-F238E27FC236}">
                      <a16:creationId xmlns:a16="http://schemas.microsoft.com/office/drawing/2014/main" id="{5FE28AE8-F0F9-65C9-0BF9-BCFFBA7228F1}"/>
                    </a:ext>
                  </a:extLst>
                </p:cNvPr>
                <p:cNvSpPr/>
                <p:nvPr/>
              </p:nvSpPr>
              <p:spPr>
                <a:xfrm>
                  <a:off x="7207383" y="2448742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9777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2" name="Freeform: Shape 1221">
                  <a:extLst>
                    <a:ext uri="{FF2B5EF4-FFF2-40B4-BE49-F238E27FC236}">
                      <a16:creationId xmlns:a16="http://schemas.microsoft.com/office/drawing/2014/main" id="{F90E9279-E6E9-ECA0-5D88-F8BBDCE74AB4}"/>
                    </a:ext>
                  </a:extLst>
                </p:cNvPr>
                <p:cNvSpPr/>
                <p:nvPr/>
              </p:nvSpPr>
              <p:spPr>
                <a:xfrm>
                  <a:off x="7207383" y="244864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876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3" name="Freeform: Shape 1222">
                  <a:extLst>
                    <a:ext uri="{FF2B5EF4-FFF2-40B4-BE49-F238E27FC236}">
                      <a16:creationId xmlns:a16="http://schemas.microsoft.com/office/drawing/2014/main" id="{EC54CD0E-5E17-99DE-EA21-202D7D477D0F}"/>
                    </a:ext>
                  </a:extLst>
                </p:cNvPr>
                <p:cNvSpPr/>
                <p:nvPr/>
              </p:nvSpPr>
              <p:spPr>
                <a:xfrm>
                  <a:off x="7207383" y="244855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7757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4" name="Freeform: Shape 1223">
                  <a:extLst>
                    <a:ext uri="{FF2B5EF4-FFF2-40B4-BE49-F238E27FC236}">
                      <a16:creationId xmlns:a16="http://schemas.microsoft.com/office/drawing/2014/main" id="{E2F7C3DE-AFD7-0568-8B2F-5AF4ED3CF47A}"/>
                    </a:ext>
                  </a:extLst>
                </p:cNvPr>
                <p:cNvSpPr/>
                <p:nvPr/>
              </p:nvSpPr>
              <p:spPr>
                <a:xfrm>
                  <a:off x="7207383" y="244846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6747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5" name="Freeform: Shape 1224">
                  <a:extLst>
                    <a:ext uri="{FF2B5EF4-FFF2-40B4-BE49-F238E27FC236}">
                      <a16:creationId xmlns:a16="http://schemas.microsoft.com/office/drawing/2014/main" id="{C166BF9F-63FF-BD69-0B56-EAA0E21FB94E}"/>
                    </a:ext>
                  </a:extLst>
                </p:cNvPr>
                <p:cNvSpPr/>
                <p:nvPr/>
              </p:nvSpPr>
              <p:spPr>
                <a:xfrm>
                  <a:off x="7207383" y="244839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573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6" name="Freeform: Shape 1225">
                  <a:extLst>
                    <a:ext uri="{FF2B5EF4-FFF2-40B4-BE49-F238E27FC236}">
                      <a16:creationId xmlns:a16="http://schemas.microsoft.com/office/drawing/2014/main" id="{7E2F6B7D-661A-F373-848C-2EA06B6F11A7}"/>
                    </a:ext>
                  </a:extLst>
                </p:cNvPr>
                <p:cNvSpPr/>
                <p:nvPr/>
              </p:nvSpPr>
              <p:spPr>
                <a:xfrm>
                  <a:off x="7207383" y="244829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4727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7" name="Freeform: Shape 1226">
                  <a:extLst>
                    <a:ext uri="{FF2B5EF4-FFF2-40B4-BE49-F238E27FC236}">
                      <a16:creationId xmlns:a16="http://schemas.microsoft.com/office/drawing/2014/main" id="{F82D5598-0A27-E81B-5CE4-C4D17C71CC5C}"/>
                    </a:ext>
                  </a:extLst>
                </p:cNvPr>
                <p:cNvSpPr/>
                <p:nvPr/>
              </p:nvSpPr>
              <p:spPr>
                <a:xfrm>
                  <a:off x="7207383" y="244820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3717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8" name="Freeform: Shape 1227">
                  <a:extLst>
                    <a:ext uri="{FF2B5EF4-FFF2-40B4-BE49-F238E27FC236}">
                      <a16:creationId xmlns:a16="http://schemas.microsoft.com/office/drawing/2014/main" id="{3DF60730-EED8-9375-417B-2CF539C13F99}"/>
                    </a:ext>
                  </a:extLst>
                </p:cNvPr>
                <p:cNvSpPr/>
                <p:nvPr/>
              </p:nvSpPr>
              <p:spPr>
                <a:xfrm>
                  <a:off x="7207383" y="244811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2707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29" name="Freeform: Shape 1228">
                  <a:extLst>
                    <a:ext uri="{FF2B5EF4-FFF2-40B4-BE49-F238E27FC236}">
                      <a16:creationId xmlns:a16="http://schemas.microsoft.com/office/drawing/2014/main" id="{2BB5FF2C-A625-D7F8-7ECC-D64143A9BC4E}"/>
                    </a:ext>
                  </a:extLst>
                </p:cNvPr>
                <p:cNvSpPr/>
                <p:nvPr/>
              </p:nvSpPr>
              <p:spPr>
                <a:xfrm>
                  <a:off x="7207383" y="244804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16F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0" name="Freeform: Shape 1229">
                  <a:extLst>
                    <a:ext uri="{FF2B5EF4-FFF2-40B4-BE49-F238E27FC236}">
                      <a16:creationId xmlns:a16="http://schemas.microsoft.com/office/drawing/2014/main" id="{C1B784D2-FA7D-A2C9-C193-C8E699BE08EB}"/>
                    </a:ext>
                  </a:extLst>
                </p:cNvPr>
                <p:cNvSpPr/>
                <p:nvPr/>
              </p:nvSpPr>
              <p:spPr>
                <a:xfrm>
                  <a:off x="7207383" y="244794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06E6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1" name="Freeform: Shape 1230">
                  <a:extLst>
                    <a:ext uri="{FF2B5EF4-FFF2-40B4-BE49-F238E27FC236}">
                      <a16:creationId xmlns:a16="http://schemas.microsoft.com/office/drawing/2014/main" id="{4D152663-15F7-4278-1572-301C7192237B}"/>
                    </a:ext>
                  </a:extLst>
                </p:cNvPr>
                <p:cNvSpPr/>
                <p:nvPr/>
              </p:nvSpPr>
              <p:spPr>
                <a:xfrm>
                  <a:off x="7207383" y="244785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F6D6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2" name="Freeform: Shape 1231">
                  <a:extLst>
                    <a:ext uri="{FF2B5EF4-FFF2-40B4-BE49-F238E27FC236}">
                      <a16:creationId xmlns:a16="http://schemas.microsoft.com/office/drawing/2014/main" id="{81C27390-842D-2299-3803-9FFA9DB623C8}"/>
                    </a:ext>
                  </a:extLst>
                </p:cNvPr>
                <p:cNvSpPr/>
                <p:nvPr/>
              </p:nvSpPr>
              <p:spPr>
                <a:xfrm>
                  <a:off x="7207383" y="244775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E6C6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3" name="Freeform: Shape 1232">
                  <a:extLst>
                    <a:ext uri="{FF2B5EF4-FFF2-40B4-BE49-F238E27FC236}">
                      <a16:creationId xmlns:a16="http://schemas.microsoft.com/office/drawing/2014/main" id="{4974EBB0-F13B-AF06-F96F-0F6154B60DEF}"/>
                    </a:ext>
                  </a:extLst>
                </p:cNvPr>
                <p:cNvSpPr/>
                <p:nvPr/>
              </p:nvSpPr>
              <p:spPr>
                <a:xfrm>
                  <a:off x="7207383" y="244768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D6B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4" name="Freeform: Shape 1233">
                  <a:extLst>
                    <a:ext uri="{FF2B5EF4-FFF2-40B4-BE49-F238E27FC236}">
                      <a16:creationId xmlns:a16="http://schemas.microsoft.com/office/drawing/2014/main" id="{12F4CC51-2632-D18A-BD35-7C5AC1EDE5D3}"/>
                    </a:ext>
                  </a:extLst>
                </p:cNvPr>
                <p:cNvSpPr/>
                <p:nvPr/>
              </p:nvSpPr>
              <p:spPr>
                <a:xfrm>
                  <a:off x="7207383" y="2447596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C6A6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5" name="Freeform: Shape 1234">
                  <a:extLst>
                    <a:ext uri="{FF2B5EF4-FFF2-40B4-BE49-F238E27FC236}">
                      <a16:creationId xmlns:a16="http://schemas.microsoft.com/office/drawing/2014/main" id="{5AF27950-721E-25A4-EE4A-818362A8068C}"/>
                    </a:ext>
                  </a:extLst>
                </p:cNvPr>
                <p:cNvSpPr/>
                <p:nvPr/>
              </p:nvSpPr>
              <p:spPr>
                <a:xfrm>
                  <a:off x="7207383" y="244750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B696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6" name="Freeform: Shape 1235">
                  <a:extLst>
                    <a:ext uri="{FF2B5EF4-FFF2-40B4-BE49-F238E27FC236}">
                      <a16:creationId xmlns:a16="http://schemas.microsoft.com/office/drawing/2014/main" id="{6A6ABC7B-A7E0-7EF1-55F9-9353B96E9263}"/>
                    </a:ext>
                  </a:extLst>
                </p:cNvPr>
                <p:cNvSpPr/>
                <p:nvPr/>
              </p:nvSpPr>
              <p:spPr>
                <a:xfrm>
                  <a:off x="7207383" y="244740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A686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7" name="Freeform: Shape 1236">
                  <a:extLst>
                    <a:ext uri="{FF2B5EF4-FFF2-40B4-BE49-F238E27FC236}">
                      <a16:creationId xmlns:a16="http://schemas.microsoft.com/office/drawing/2014/main" id="{31F443EA-8D17-4AE7-467D-18B048B4A4C4}"/>
                    </a:ext>
                  </a:extLst>
                </p:cNvPr>
                <p:cNvSpPr/>
                <p:nvPr/>
              </p:nvSpPr>
              <p:spPr>
                <a:xfrm>
                  <a:off x="7207383" y="244731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9676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8" name="Freeform: Shape 1237">
                  <a:extLst>
                    <a:ext uri="{FF2B5EF4-FFF2-40B4-BE49-F238E27FC236}">
                      <a16:creationId xmlns:a16="http://schemas.microsoft.com/office/drawing/2014/main" id="{7DE4F426-2118-90F1-9927-8B3B148C2DAB}"/>
                    </a:ext>
                  </a:extLst>
                </p:cNvPr>
                <p:cNvSpPr/>
                <p:nvPr/>
              </p:nvSpPr>
              <p:spPr>
                <a:xfrm>
                  <a:off x="7207383" y="244724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866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39" name="Freeform: Shape 1238">
                  <a:extLst>
                    <a:ext uri="{FF2B5EF4-FFF2-40B4-BE49-F238E27FC236}">
                      <a16:creationId xmlns:a16="http://schemas.microsoft.com/office/drawing/2014/main" id="{78ECBE2A-DA1F-D435-F694-43F36CE7B364}"/>
                    </a:ext>
                  </a:extLst>
                </p:cNvPr>
                <p:cNvSpPr/>
                <p:nvPr/>
              </p:nvSpPr>
              <p:spPr>
                <a:xfrm>
                  <a:off x="7207383" y="2447151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7656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0" name="Freeform: Shape 1239">
                  <a:extLst>
                    <a:ext uri="{FF2B5EF4-FFF2-40B4-BE49-F238E27FC236}">
                      <a16:creationId xmlns:a16="http://schemas.microsoft.com/office/drawing/2014/main" id="{2C6F4529-A5C4-D580-0321-52AA046F52A5}"/>
                    </a:ext>
                  </a:extLst>
                </p:cNvPr>
                <p:cNvSpPr/>
                <p:nvPr/>
              </p:nvSpPr>
              <p:spPr>
                <a:xfrm>
                  <a:off x="7207383" y="244705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6646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1" name="Freeform: Shape 1240">
                  <a:extLst>
                    <a:ext uri="{FF2B5EF4-FFF2-40B4-BE49-F238E27FC236}">
                      <a16:creationId xmlns:a16="http://schemas.microsoft.com/office/drawing/2014/main" id="{FA146ED0-B249-C7A8-2FED-E3CFDBA70C82}"/>
                    </a:ext>
                  </a:extLst>
                </p:cNvPr>
                <p:cNvSpPr/>
                <p:nvPr/>
              </p:nvSpPr>
              <p:spPr>
                <a:xfrm>
                  <a:off x="7207383" y="244696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6636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2" name="Freeform: Shape 1241">
                  <a:extLst>
                    <a:ext uri="{FF2B5EF4-FFF2-40B4-BE49-F238E27FC236}">
                      <a16:creationId xmlns:a16="http://schemas.microsoft.com/office/drawing/2014/main" id="{7DD411E4-850A-FAA6-21E5-44276CFCA44A}"/>
                    </a:ext>
                  </a:extLst>
                </p:cNvPr>
                <p:cNvSpPr/>
                <p:nvPr/>
              </p:nvSpPr>
              <p:spPr>
                <a:xfrm>
                  <a:off x="7207383" y="244689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562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3" name="Freeform: Shape 1242">
                  <a:extLst>
                    <a:ext uri="{FF2B5EF4-FFF2-40B4-BE49-F238E27FC236}">
                      <a16:creationId xmlns:a16="http://schemas.microsoft.com/office/drawing/2014/main" id="{E94778A2-8628-B44B-6957-D69302ACB7F0}"/>
                    </a:ext>
                  </a:extLst>
                </p:cNvPr>
                <p:cNvSpPr/>
                <p:nvPr/>
              </p:nvSpPr>
              <p:spPr>
                <a:xfrm>
                  <a:off x="7207383" y="244680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4616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4" name="Freeform: Shape 1243">
                  <a:extLst>
                    <a:ext uri="{FF2B5EF4-FFF2-40B4-BE49-F238E27FC236}">
                      <a16:creationId xmlns:a16="http://schemas.microsoft.com/office/drawing/2014/main" id="{E6F99C47-9DBF-62D2-695F-5A3B1EE70A55}"/>
                    </a:ext>
                  </a:extLst>
                </p:cNvPr>
                <p:cNvSpPr/>
                <p:nvPr/>
              </p:nvSpPr>
              <p:spPr>
                <a:xfrm>
                  <a:off x="7207383" y="2446707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3606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5" name="Freeform: Shape 1244">
                  <a:extLst>
                    <a:ext uri="{FF2B5EF4-FFF2-40B4-BE49-F238E27FC236}">
                      <a16:creationId xmlns:a16="http://schemas.microsoft.com/office/drawing/2014/main" id="{869F7820-8477-A16F-41C3-3270A9DA8AC1}"/>
                    </a:ext>
                  </a:extLst>
                </p:cNvPr>
                <p:cNvSpPr/>
                <p:nvPr/>
              </p:nvSpPr>
              <p:spPr>
                <a:xfrm>
                  <a:off x="7207383" y="244661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25F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6" name="Freeform: Shape 1245">
                  <a:extLst>
                    <a:ext uri="{FF2B5EF4-FFF2-40B4-BE49-F238E27FC236}">
                      <a16:creationId xmlns:a16="http://schemas.microsoft.com/office/drawing/2014/main" id="{3649EE3A-C735-4B0B-1A4D-159F78DDE8DF}"/>
                    </a:ext>
                  </a:extLst>
                </p:cNvPr>
                <p:cNvSpPr/>
                <p:nvPr/>
              </p:nvSpPr>
              <p:spPr>
                <a:xfrm>
                  <a:off x="7207383" y="244652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15E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7" name="Freeform: Shape 1246">
                  <a:extLst>
                    <a:ext uri="{FF2B5EF4-FFF2-40B4-BE49-F238E27FC236}">
                      <a16:creationId xmlns:a16="http://schemas.microsoft.com/office/drawing/2014/main" id="{9E27DF0F-E7D2-51CE-3AED-A447558FA494}"/>
                    </a:ext>
                  </a:extLst>
                </p:cNvPr>
                <p:cNvSpPr/>
                <p:nvPr/>
              </p:nvSpPr>
              <p:spPr>
                <a:xfrm>
                  <a:off x="7207383" y="244644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05D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8" name="Freeform: Shape 1247">
                  <a:extLst>
                    <a:ext uri="{FF2B5EF4-FFF2-40B4-BE49-F238E27FC236}">
                      <a16:creationId xmlns:a16="http://schemas.microsoft.com/office/drawing/2014/main" id="{A22AB788-4467-513B-6183-AAD1AEA042E4}"/>
                    </a:ext>
                  </a:extLst>
                </p:cNvPr>
                <p:cNvSpPr/>
                <p:nvPr/>
              </p:nvSpPr>
              <p:spPr>
                <a:xfrm>
                  <a:off x="7207383" y="244635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F5C5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49" name="Freeform: Shape 1248">
                  <a:extLst>
                    <a:ext uri="{FF2B5EF4-FFF2-40B4-BE49-F238E27FC236}">
                      <a16:creationId xmlns:a16="http://schemas.microsoft.com/office/drawing/2014/main" id="{58124781-06C6-7789-468E-F4FD58712574}"/>
                    </a:ext>
                  </a:extLst>
                </p:cNvPr>
                <p:cNvSpPr/>
                <p:nvPr/>
              </p:nvSpPr>
              <p:spPr>
                <a:xfrm>
                  <a:off x="7207383" y="244626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E5B5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0" name="Freeform: Shape 1249">
                  <a:extLst>
                    <a:ext uri="{FF2B5EF4-FFF2-40B4-BE49-F238E27FC236}">
                      <a16:creationId xmlns:a16="http://schemas.microsoft.com/office/drawing/2014/main" id="{D9453C0B-56D5-2119-F052-4868A7EB8616}"/>
                    </a:ext>
                  </a:extLst>
                </p:cNvPr>
                <p:cNvSpPr/>
                <p:nvPr/>
              </p:nvSpPr>
              <p:spPr>
                <a:xfrm>
                  <a:off x="7207383" y="244616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D5A5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1" name="Freeform: Shape 1250">
                  <a:extLst>
                    <a:ext uri="{FF2B5EF4-FFF2-40B4-BE49-F238E27FC236}">
                      <a16:creationId xmlns:a16="http://schemas.microsoft.com/office/drawing/2014/main" id="{C2561468-E023-7E5B-A8BC-0E8FE8C59B6B}"/>
                    </a:ext>
                  </a:extLst>
                </p:cNvPr>
                <p:cNvSpPr/>
                <p:nvPr/>
              </p:nvSpPr>
              <p:spPr>
                <a:xfrm>
                  <a:off x="7207383" y="244609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C595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2" name="Freeform: Shape 1251">
                  <a:extLst>
                    <a:ext uri="{FF2B5EF4-FFF2-40B4-BE49-F238E27FC236}">
                      <a16:creationId xmlns:a16="http://schemas.microsoft.com/office/drawing/2014/main" id="{8639865E-3984-7DC1-FCFE-88D07BD74CFD}"/>
                    </a:ext>
                  </a:extLst>
                </p:cNvPr>
                <p:cNvSpPr/>
                <p:nvPr/>
              </p:nvSpPr>
              <p:spPr>
                <a:xfrm>
                  <a:off x="7207383" y="244600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B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3" name="Freeform: Shape 1252">
                  <a:extLst>
                    <a:ext uri="{FF2B5EF4-FFF2-40B4-BE49-F238E27FC236}">
                      <a16:creationId xmlns:a16="http://schemas.microsoft.com/office/drawing/2014/main" id="{7D31F219-95E1-9398-8246-C8543FAFA81B}"/>
                    </a:ext>
                  </a:extLst>
                </p:cNvPr>
                <p:cNvSpPr/>
                <p:nvPr/>
              </p:nvSpPr>
              <p:spPr>
                <a:xfrm>
                  <a:off x="7207383" y="244591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A575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4" name="Freeform: Shape 1253">
                  <a:extLst>
                    <a:ext uri="{FF2B5EF4-FFF2-40B4-BE49-F238E27FC236}">
                      <a16:creationId xmlns:a16="http://schemas.microsoft.com/office/drawing/2014/main" id="{BBAD659C-BF8F-9D35-9BA1-EB67E2F2FDB4}"/>
                    </a:ext>
                  </a:extLst>
                </p:cNvPr>
                <p:cNvSpPr/>
                <p:nvPr/>
              </p:nvSpPr>
              <p:spPr>
                <a:xfrm>
                  <a:off x="7207383" y="244581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9565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5" name="Freeform: Shape 1254">
                  <a:extLst>
                    <a:ext uri="{FF2B5EF4-FFF2-40B4-BE49-F238E27FC236}">
                      <a16:creationId xmlns:a16="http://schemas.microsoft.com/office/drawing/2014/main" id="{3ED0FC80-2AB8-E323-D274-FC519E8BDB73}"/>
                    </a:ext>
                  </a:extLst>
                </p:cNvPr>
                <p:cNvSpPr/>
                <p:nvPr/>
              </p:nvSpPr>
              <p:spPr>
                <a:xfrm>
                  <a:off x="7207383" y="244572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8555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6" name="Freeform: Shape 1255">
                  <a:extLst>
                    <a:ext uri="{FF2B5EF4-FFF2-40B4-BE49-F238E27FC236}">
                      <a16:creationId xmlns:a16="http://schemas.microsoft.com/office/drawing/2014/main" id="{2812EF66-DF1C-8D1E-FD5E-73612611CE8D}"/>
                    </a:ext>
                  </a:extLst>
                </p:cNvPr>
                <p:cNvSpPr/>
                <p:nvPr/>
              </p:nvSpPr>
              <p:spPr>
                <a:xfrm>
                  <a:off x="7207383" y="244565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754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7" name="Freeform: Shape 1256">
                  <a:extLst>
                    <a:ext uri="{FF2B5EF4-FFF2-40B4-BE49-F238E27FC236}">
                      <a16:creationId xmlns:a16="http://schemas.microsoft.com/office/drawing/2014/main" id="{ED50767E-95E2-DDDC-BE76-5613753BFF8A}"/>
                    </a:ext>
                  </a:extLst>
                </p:cNvPr>
                <p:cNvSpPr/>
                <p:nvPr/>
              </p:nvSpPr>
              <p:spPr>
                <a:xfrm>
                  <a:off x="7207383" y="244556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6535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8" name="Freeform: Shape 1257">
                  <a:extLst>
                    <a:ext uri="{FF2B5EF4-FFF2-40B4-BE49-F238E27FC236}">
                      <a16:creationId xmlns:a16="http://schemas.microsoft.com/office/drawing/2014/main" id="{5325095A-D898-184D-3FE1-CF7E94D77352}"/>
                    </a:ext>
                  </a:extLst>
                </p:cNvPr>
                <p:cNvSpPr/>
                <p:nvPr/>
              </p:nvSpPr>
              <p:spPr>
                <a:xfrm>
                  <a:off x="7207383" y="244546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5525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59" name="Freeform: Shape 1258">
                  <a:extLst>
                    <a:ext uri="{FF2B5EF4-FFF2-40B4-BE49-F238E27FC236}">
                      <a16:creationId xmlns:a16="http://schemas.microsoft.com/office/drawing/2014/main" id="{3F2BA774-6F74-3204-6721-80A5D1BD77B9}"/>
                    </a:ext>
                  </a:extLst>
                </p:cNvPr>
                <p:cNvSpPr/>
                <p:nvPr/>
              </p:nvSpPr>
              <p:spPr>
                <a:xfrm>
                  <a:off x="7207383" y="244537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4515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0" name="Freeform: Shape 1259">
                  <a:extLst>
                    <a:ext uri="{FF2B5EF4-FFF2-40B4-BE49-F238E27FC236}">
                      <a16:creationId xmlns:a16="http://schemas.microsoft.com/office/drawing/2014/main" id="{8F2BD2CA-9ACC-726D-BFEE-3129B86C21C7}"/>
                    </a:ext>
                  </a:extLst>
                </p:cNvPr>
                <p:cNvSpPr/>
                <p:nvPr/>
              </p:nvSpPr>
              <p:spPr>
                <a:xfrm>
                  <a:off x="7207383" y="244530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4505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1" name="Freeform: Shape 1260">
                  <a:extLst>
                    <a:ext uri="{FF2B5EF4-FFF2-40B4-BE49-F238E27FC236}">
                      <a16:creationId xmlns:a16="http://schemas.microsoft.com/office/drawing/2014/main" id="{F3ACF2EF-0C2C-8812-C976-2527E05B8D5E}"/>
                    </a:ext>
                  </a:extLst>
                </p:cNvPr>
                <p:cNvSpPr/>
                <p:nvPr/>
              </p:nvSpPr>
              <p:spPr>
                <a:xfrm>
                  <a:off x="7207383" y="244521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3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2" name="Freeform: Shape 1261">
                  <a:extLst>
                    <a:ext uri="{FF2B5EF4-FFF2-40B4-BE49-F238E27FC236}">
                      <a16:creationId xmlns:a16="http://schemas.microsoft.com/office/drawing/2014/main" id="{6C4E528A-82C5-F639-2CAC-9263C52E4B10}"/>
                    </a:ext>
                  </a:extLst>
                </p:cNvPr>
                <p:cNvSpPr/>
                <p:nvPr/>
              </p:nvSpPr>
              <p:spPr>
                <a:xfrm>
                  <a:off x="7207383" y="244511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24F4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3" name="Freeform: Shape 1262">
                  <a:extLst>
                    <a:ext uri="{FF2B5EF4-FFF2-40B4-BE49-F238E27FC236}">
                      <a16:creationId xmlns:a16="http://schemas.microsoft.com/office/drawing/2014/main" id="{314BEA64-A14E-A3CE-AFBE-74BB1460C417}"/>
                    </a:ext>
                  </a:extLst>
                </p:cNvPr>
                <p:cNvSpPr/>
                <p:nvPr/>
              </p:nvSpPr>
              <p:spPr>
                <a:xfrm>
                  <a:off x="7207383" y="244502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14E4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4" name="Freeform: Shape 1263">
                  <a:extLst>
                    <a:ext uri="{FF2B5EF4-FFF2-40B4-BE49-F238E27FC236}">
                      <a16:creationId xmlns:a16="http://schemas.microsoft.com/office/drawing/2014/main" id="{6C1302D9-A597-0131-37E6-82661BBF18D6}"/>
                    </a:ext>
                  </a:extLst>
                </p:cNvPr>
                <p:cNvSpPr/>
                <p:nvPr/>
              </p:nvSpPr>
              <p:spPr>
                <a:xfrm>
                  <a:off x="7207383" y="244492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04D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5" name="Freeform: Shape 1264">
                  <a:extLst>
                    <a:ext uri="{FF2B5EF4-FFF2-40B4-BE49-F238E27FC236}">
                      <a16:creationId xmlns:a16="http://schemas.microsoft.com/office/drawing/2014/main" id="{D7E785BD-5AF6-CEF5-E76D-9D42AAD9C08F}"/>
                    </a:ext>
                  </a:extLst>
                </p:cNvPr>
                <p:cNvSpPr/>
                <p:nvPr/>
              </p:nvSpPr>
              <p:spPr>
                <a:xfrm>
                  <a:off x="7207383" y="244485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F4C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6" name="Freeform: Shape 1265">
                  <a:extLst>
                    <a:ext uri="{FF2B5EF4-FFF2-40B4-BE49-F238E27FC236}">
                      <a16:creationId xmlns:a16="http://schemas.microsoft.com/office/drawing/2014/main" id="{4BE6AEAB-2EA0-4047-1E94-6045A580E478}"/>
                    </a:ext>
                  </a:extLst>
                </p:cNvPr>
                <p:cNvSpPr/>
                <p:nvPr/>
              </p:nvSpPr>
              <p:spPr>
                <a:xfrm>
                  <a:off x="7207383" y="244476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E4B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7" name="Freeform: Shape 1266">
                  <a:extLst>
                    <a:ext uri="{FF2B5EF4-FFF2-40B4-BE49-F238E27FC236}">
                      <a16:creationId xmlns:a16="http://schemas.microsoft.com/office/drawing/2014/main" id="{AFB82EE9-CDD0-3FD0-0606-5E26A940FE58}"/>
                    </a:ext>
                  </a:extLst>
                </p:cNvPr>
                <p:cNvSpPr/>
                <p:nvPr/>
              </p:nvSpPr>
              <p:spPr>
                <a:xfrm>
                  <a:off x="7207383" y="244467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D4A4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8" name="Freeform: Shape 1267">
                  <a:extLst>
                    <a:ext uri="{FF2B5EF4-FFF2-40B4-BE49-F238E27FC236}">
                      <a16:creationId xmlns:a16="http://schemas.microsoft.com/office/drawing/2014/main" id="{4155223A-4524-BECC-2977-433D96F416CA}"/>
                    </a:ext>
                  </a:extLst>
                </p:cNvPr>
                <p:cNvSpPr/>
                <p:nvPr/>
              </p:nvSpPr>
              <p:spPr>
                <a:xfrm>
                  <a:off x="7207383" y="244457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C494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69" name="Freeform: Shape 1268">
                  <a:extLst>
                    <a:ext uri="{FF2B5EF4-FFF2-40B4-BE49-F238E27FC236}">
                      <a16:creationId xmlns:a16="http://schemas.microsoft.com/office/drawing/2014/main" id="{D582BD1E-AF93-A1EC-EF89-4AF508EA580A}"/>
                    </a:ext>
                  </a:extLst>
                </p:cNvPr>
                <p:cNvSpPr/>
                <p:nvPr/>
              </p:nvSpPr>
              <p:spPr>
                <a:xfrm>
                  <a:off x="7207383" y="2444508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B484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0" name="Freeform: Shape 1269">
                  <a:extLst>
                    <a:ext uri="{FF2B5EF4-FFF2-40B4-BE49-F238E27FC236}">
                      <a16:creationId xmlns:a16="http://schemas.microsoft.com/office/drawing/2014/main" id="{59E517D6-6653-E2DC-6303-B69749CF1C7A}"/>
                    </a:ext>
                  </a:extLst>
                </p:cNvPr>
                <p:cNvSpPr/>
                <p:nvPr/>
              </p:nvSpPr>
              <p:spPr>
                <a:xfrm>
                  <a:off x="7207383" y="244441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A474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1" name="Freeform: Shape 1270">
                  <a:extLst>
                    <a:ext uri="{FF2B5EF4-FFF2-40B4-BE49-F238E27FC236}">
                      <a16:creationId xmlns:a16="http://schemas.microsoft.com/office/drawing/2014/main" id="{A24A1B49-3B0D-B2DB-B944-279F886B183B}"/>
                    </a:ext>
                  </a:extLst>
                </p:cNvPr>
                <p:cNvSpPr/>
                <p:nvPr/>
              </p:nvSpPr>
              <p:spPr>
                <a:xfrm>
                  <a:off x="7207383" y="244432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A46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2" name="Freeform: Shape 1271">
                  <a:extLst>
                    <a:ext uri="{FF2B5EF4-FFF2-40B4-BE49-F238E27FC236}">
                      <a16:creationId xmlns:a16="http://schemas.microsoft.com/office/drawing/2014/main" id="{170CE706-7207-3E09-ABE2-98BD88914AFB}"/>
                    </a:ext>
                  </a:extLst>
                </p:cNvPr>
                <p:cNvSpPr/>
                <p:nvPr/>
              </p:nvSpPr>
              <p:spPr>
                <a:xfrm>
                  <a:off x="7207383" y="244422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9454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3" name="Freeform: Shape 1272">
                  <a:extLst>
                    <a:ext uri="{FF2B5EF4-FFF2-40B4-BE49-F238E27FC236}">
                      <a16:creationId xmlns:a16="http://schemas.microsoft.com/office/drawing/2014/main" id="{888F5657-FA07-3241-F779-ADEB04B701DC}"/>
                    </a:ext>
                  </a:extLst>
                </p:cNvPr>
                <p:cNvSpPr/>
                <p:nvPr/>
              </p:nvSpPr>
              <p:spPr>
                <a:xfrm>
                  <a:off x="7207383" y="2444134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8444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4" name="Freeform: Shape 1273">
                  <a:extLst>
                    <a:ext uri="{FF2B5EF4-FFF2-40B4-BE49-F238E27FC236}">
                      <a16:creationId xmlns:a16="http://schemas.microsoft.com/office/drawing/2014/main" id="{411B4409-6627-7BBB-E73A-2986EE2D0FB3}"/>
                    </a:ext>
                  </a:extLst>
                </p:cNvPr>
                <p:cNvSpPr/>
                <p:nvPr/>
              </p:nvSpPr>
              <p:spPr>
                <a:xfrm>
                  <a:off x="7207383" y="2444063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744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5" name="Freeform: Shape 1274">
                  <a:extLst>
                    <a:ext uri="{FF2B5EF4-FFF2-40B4-BE49-F238E27FC236}">
                      <a16:creationId xmlns:a16="http://schemas.microsoft.com/office/drawing/2014/main" id="{D84459C7-C559-108A-D0B1-BE48195E11CD}"/>
                    </a:ext>
                  </a:extLst>
                </p:cNvPr>
                <p:cNvSpPr/>
                <p:nvPr/>
              </p:nvSpPr>
              <p:spPr>
                <a:xfrm>
                  <a:off x="7207383" y="244397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643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6" name="Freeform: Shape 1275">
                  <a:extLst>
                    <a:ext uri="{FF2B5EF4-FFF2-40B4-BE49-F238E27FC236}">
                      <a16:creationId xmlns:a16="http://schemas.microsoft.com/office/drawing/2014/main" id="{9B852524-9B36-124D-AE0F-5FF4636BDD25}"/>
                    </a:ext>
                  </a:extLst>
                </p:cNvPr>
                <p:cNvSpPr/>
                <p:nvPr/>
              </p:nvSpPr>
              <p:spPr>
                <a:xfrm>
                  <a:off x="7207383" y="244387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5424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7" name="Freeform: Shape 1276">
                  <a:extLst>
                    <a:ext uri="{FF2B5EF4-FFF2-40B4-BE49-F238E27FC236}">
                      <a16:creationId xmlns:a16="http://schemas.microsoft.com/office/drawing/2014/main" id="{22FA0253-0B13-5D79-B1FD-CBFAC689286B}"/>
                    </a:ext>
                  </a:extLst>
                </p:cNvPr>
                <p:cNvSpPr/>
                <p:nvPr/>
              </p:nvSpPr>
              <p:spPr>
                <a:xfrm>
                  <a:off x="7207383" y="244378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441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8" name="Freeform: Shape 1277">
                  <a:extLst>
                    <a:ext uri="{FF2B5EF4-FFF2-40B4-BE49-F238E27FC236}">
                      <a16:creationId xmlns:a16="http://schemas.microsoft.com/office/drawing/2014/main" id="{DC144781-F100-5953-4BC1-ED8E847A291F}"/>
                    </a:ext>
                  </a:extLst>
                </p:cNvPr>
                <p:cNvSpPr/>
                <p:nvPr/>
              </p:nvSpPr>
              <p:spPr>
                <a:xfrm>
                  <a:off x="7207383" y="244371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3404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9" name="Freeform: Shape 1278">
                  <a:extLst>
                    <a:ext uri="{FF2B5EF4-FFF2-40B4-BE49-F238E27FC236}">
                      <a16:creationId xmlns:a16="http://schemas.microsoft.com/office/drawing/2014/main" id="{691B6502-C4E9-9FFF-61BB-FDD6F9BF06CF}"/>
                    </a:ext>
                  </a:extLst>
                </p:cNvPr>
                <p:cNvSpPr/>
                <p:nvPr/>
              </p:nvSpPr>
              <p:spPr>
                <a:xfrm>
                  <a:off x="7207383" y="244361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33F4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0" name="Freeform: Shape 1279">
                  <a:extLst>
                    <a:ext uri="{FF2B5EF4-FFF2-40B4-BE49-F238E27FC236}">
                      <a16:creationId xmlns:a16="http://schemas.microsoft.com/office/drawing/2014/main" id="{D80304E8-FDFC-719B-1BC9-15833321E46C}"/>
                    </a:ext>
                  </a:extLst>
                </p:cNvPr>
                <p:cNvSpPr/>
                <p:nvPr/>
              </p:nvSpPr>
              <p:spPr>
                <a:xfrm>
                  <a:off x="7207383" y="244352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23E3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1" name="Freeform: Shape 1280">
                  <a:extLst>
                    <a:ext uri="{FF2B5EF4-FFF2-40B4-BE49-F238E27FC236}">
                      <a16:creationId xmlns:a16="http://schemas.microsoft.com/office/drawing/2014/main" id="{7285A651-F8CC-E3D3-1E66-75B64DCE5970}"/>
                    </a:ext>
                  </a:extLst>
                </p:cNvPr>
                <p:cNvSpPr/>
                <p:nvPr/>
              </p:nvSpPr>
              <p:spPr>
                <a:xfrm>
                  <a:off x="7207383" y="244343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13D3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2" name="Freeform: Shape 1281">
                  <a:extLst>
                    <a:ext uri="{FF2B5EF4-FFF2-40B4-BE49-F238E27FC236}">
                      <a16:creationId xmlns:a16="http://schemas.microsoft.com/office/drawing/2014/main" id="{D78BEF14-96AA-8A12-CC12-7D92CF1B14FC}"/>
                    </a:ext>
                  </a:extLst>
                </p:cNvPr>
                <p:cNvSpPr/>
                <p:nvPr/>
              </p:nvSpPr>
              <p:spPr>
                <a:xfrm>
                  <a:off x="7207383" y="2443338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03D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3" name="Freeform: Shape 1282">
                  <a:extLst>
                    <a:ext uri="{FF2B5EF4-FFF2-40B4-BE49-F238E27FC236}">
                      <a16:creationId xmlns:a16="http://schemas.microsoft.com/office/drawing/2014/main" id="{0C9A4662-0820-D07A-24D3-9362408FEC92}"/>
                    </a:ext>
                  </a:extLst>
                </p:cNvPr>
                <p:cNvSpPr/>
                <p:nvPr/>
              </p:nvSpPr>
              <p:spPr>
                <a:xfrm>
                  <a:off x="7207383" y="244326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F3C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4" name="Freeform: Shape 1283">
                  <a:extLst>
                    <a:ext uri="{FF2B5EF4-FFF2-40B4-BE49-F238E27FC236}">
                      <a16:creationId xmlns:a16="http://schemas.microsoft.com/office/drawing/2014/main" id="{9ECD3370-D69B-39FA-FE19-C2EC4011679F}"/>
                    </a:ext>
                  </a:extLst>
                </p:cNvPr>
                <p:cNvSpPr/>
                <p:nvPr/>
              </p:nvSpPr>
              <p:spPr>
                <a:xfrm>
                  <a:off x="7207383" y="244317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E3B3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5" name="Freeform: Shape 1284">
                  <a:extLst>
                    <a:ext uri="{FF2B5EF4-FFF2-40B4-BE49-F238E27FC236}">
                      <a16:creationId xmlns:a16="http://schemas.microsoft.com/office/drawing/2014/main" id="{89784DBD-5509-B966-3C30-3DEDE5E8B54A}"/>
                    </a:ext>
                  </a:extLst>
                </p:cNvPr>
                <p:cNvSpPr/>
                <p:nvPr/>
              </p:nvSpPr>
              <p:spPr>
                <a:xfrm>
                  <a:off x="7207383" y="244308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E3A3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6" name="Freeform: Shape 1285">
                  <a:extLst>
                    <a:ext uri="{FF2B5EF4-FFF2-40B4-BE49-F238E27FC236}">
                      <a16:creationId xmlns:a16="http://schemas.microsoft.com/office/drawing/2014/main" id="{C099400D-29D6-8FF1-A7EE-4A109E90C5F0}"/>
                    </a:ext>
                  </a:extLst>
                </p:cNvPr>
                <p:cNvSpPr/>
                <p:nvPr/>
              </p:nvSpPr>
              <p:spPr>
                <a:xfrm>
                  <a:off x="7207383" y="244298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D393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7" name="Freeform: Shape 1286">
                  <a:extLst>
                    <a:ext uri="{FF2B5EF4-FFF2-40B4-BE49-F238E27FC236}">
                      <a16:creationId xmlns:a16="http://schemas.microsoft.com/office/drawing/2014/main" id="{5F0FB346-924A-847E-50BA-E8BEA7A2BFA5}"/>
                    </a:ext>
                  </a:extLst>
                </p:cNvPr>
                <p:cNvSpPr/>
                <p:nvPr/>
              </p:nvSpPr>
              <p:spPr>
                <a:xfrm>
                  <a:off x="7207383" y="2442917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C383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8" name="Freeform: Shape 1287">
                  <a:extLst>
                    <a:ext uri="{FF2B5EF4-FFF2-40B4-BE49-F238E27FC236}">
                      <a16:creationId xmlns:a16="http://schemas.microsoft.com/office/drawing/2014/main" id="{8D53F2F0-7C74-2DA7-866F-FF0857D9AC8F}"/>
                    </a:ext>
                  </a:extLst>
                </p:cNvPr>
                <p:cNvSpPr/>
                <p:nvPr/>
              </p:nvSpPr>
              <p:spPr>
                <a:xfrm>
                  <a:off x="7207383" y="244282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B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89" name="Freeform: Shape 1288">
                  <a:extLst>
                    <a:ext uri="{FF2B5EF4-FFF2-40B4-BE49-F238E27FC236}">
                      <a16:creationId xmlns:a16="http://schemas.microsoft.com/office/drawing/2014/main" id="{CFAAB1E8-B239-533E-79CF-97E4CD1124D2}"/>
                    </a:ext>
                  </a:extLst>
                </p:cNvPr>
                <p:cNvSpPr/>
                <p:nvPr/>
              </p:nvSpPr>
              <p:spPr>
                <a:xfrm>
                  <a:off x="7207383" y="2442730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A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0" name="Freeform: Shape 1289">
                  <a:extLst>
                    <a:ext uri="{FF2B5EF4-FFF2-40B4-BE49-F238E27FC236}">
                      <a16:creationId xmlns:a16="http://schemas.microsoft.com/office/drawing/2014/main" id="{F43105D0-CF91-7577-1E74-843617096D46}"/>
                    </a:ext>
                  </a:extLst>
                </p:cNvPr>
                <p:cNvSpPr/>
                <p:nvPr/>
              </p:nvSpPr>
              <p:spPr>
                <a:xfrm>
                  <a:off x="7207383" y="244263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9363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1" name="Freeform: Shape 1290">
                  <a:extLst>
                    <a:ext uri="{FF2B5EF4-FFF2-40B4-BE49-F238E27FC236}">
                      <a16:creationId xmlns:a16="http://schemas.microsoft.com/office/drawing/2014/main" id="{2986548E-DCEB-8E18-67A4-C8A4DEF1C722}"/>
                    </a:ext>
                  </a:extLst>
                </p:cNvPr>
                <p:cNvSpPr/>
                <p:nvPr/>
              </p:nvSpPr>
              <p:spPr>
                <a:xfrm>
                  <a:off x="7207383" y="2442543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9353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2" name="Freeform: Shape 1291">
                  <a:extLst>
                    <a:ext uri="{FF2B5EF4-FFF2-40B4-BE49-F238E27FC236}">
                      <a16:creationId xmlns:a16="http://schemas.microsoft.com/office/drawing/2014/main" id="{B1532BDB-69DD-294C-3428-26DEA0970DCE}"/>
                    </a:ext>
                  </a:extLst>
                </p:cNvPr>
                <p:cNvSpPr/>
                <p:nvPr/>
              </p:nvSpPr>
              <p:spPr>
                <a:xfrm>
                  <a:off x="7207383" y="2442473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70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8343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3" name="Freeform: Shape 1292">
                  <a:extLst>
                    <a:ext uri="{FF2B5EF4-FFF2-40B4-BE49-F238E27FC236}">
                      <a16:creationId xmlns:a16="http://schemas.microsoft.com/office/drawing/2014/main" id="{D9F70A2B-9C0E-5904-9711-B1ADF7D6BF36}"/>
                    </a:ext>
                  </a:extLst>
                </p:cNvPr>
                <p:cNvSpPr/>
                <p:nvPr/>
              </p:nvSpPr>
              <p:spPr>
                <a:xfrm>
                  <a:off x="7207383" y="2442379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7333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4" name="Freeform: Shape 1293">
                  <a:extLst>
                    <a:ext uri="{FF2B5EF4-FFF2-40B4-BE49-F238E27FC236}">
                      <a16:creationId xmlns:a16="http://schemas.microsoft.com/office/drawing/2014/main" id="{65943B52-BAE6-1605-4D92-B015E6BED106}"/>
                    </a:ext>
                  </a:extLst>
                </p:cNvPr>
                <p:cNvSpPr/>
                <p:nvPr/>
              </p:nvSpPr>
              <p:spPr>
                <a:xfrm>
                  <a:off x="7207383" y="244228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633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5" name="Freeform: Shape 1294">
                  <a:extLst>
                    <a:ext uri="{FF2B5EF4-FFF2-40B4-BE49-F238E27FC236}">
                      <a16:creationId xmlns:a16="http://schemas.microsoft.com/office/drawing/2014/main" id="{BDCA1978-6D3C-C9F2-E6B1-0C6D9F71D48F}"/>
                    </a:ext>
                  </a:extLst>
                </p:cNvPr>
                <p:cNvSpPr/>
                <p:nvPr/>
              </p:nvSpPr>
              <p:spPr>
                <a:xfrm>
                  <a:off x="7207383" y="244219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532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6" name="Freeform: Shape 1295">
                  <a:extLst>
                    <a:ext uri="{FF2B5EF4-FFF2-40B4-BE49-F238E27FC236}">
                      <a16:creationId xmlns:a16="http://schemas.microsoft.com/office/drawing/2014/main" id="{8B764510-88F8-8C38-6F26-835C6E9B5061}"/>
                    </a:ext>
                  </a:extLst>
                </p:cNvPr>
                <p:cNvSpPr/>
                <p:nvPr/>
              </p:nvSpPr>
              <p:spPr>
                <a:xfrm>
                  <a:off x="7207383" y="244212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5313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7" name="Freeform: Shape 1296">
                  <a:extLst>
                    <a:ext uri="{FF2B5EF4-FFF2-40B4-BE49-F238E27FC236}">
                      <a16:creationId xmlns:a16="http://schemas.microsoft.com/office/drawing/2014/main" id="{4B063549-A88F-B715-A7B7-BFFA1D57B410}"/>
                    </a:ext>
                  </a:extLst>
                </p:cNvPr>
                <p:cNvSpPr/>
                <p:nvPr/>
              </p:nvSpPr>
              <p:spPr>
                <a:xfrm>
                  <a:off x="7207383" y="2442028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23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23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4303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8" name="Freeform: Shape 1297">
                  <a:extLst>
                    <a:ext uri="{FF2B5EF4-FFF2-40B4-BE49-F238E27FC236}">
                      <a16:creationId xmlns:a16="http://schemas.microsoft.com/office/drawing/2014/main" id="{B9513AC6-FD42-179D-CB66-F43976066812}"/>
                    </a:ext>
                  </a:extLst>
                </p:cNvPr>
                <p:cNvSpPr/>
                <p:nvPr/>
              </p:nvSpPr>
              <p:spPr>
                <a:xfrm>
                  <a:off x="7207383" y="2441935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3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99" name="Freeform: Shape 1298">
                  <a:extLst>
                    <a:ext uri="{FF2B5EF4-FFF2-40B4-BE49-F238E27FC236}">
                      <a16:creationId xmlns:a16="http://schemas.microsoft.com/office/drawing/2014/main" id="{EBD75FE7-22CC-5C1C-825A-22BD7DABF0C8}"/>
                    </a:ext>
                  </a:extLst>
                </p:cNvPr>
                <p:cNvSpPr/>
                <p:nvPr/>
              </p:nvSpPr>
              <p:spPr>
                <a:xfrm>
                  <a:off x="7207383" y="244184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2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0" name="Freeform: Shape 1299">
                  <a:extLst>
                    <a:ext uri="{FF2B5EF4-FFF2-40B4-BE49-F238E27FC236}">
                      <a16:creationId xmlns:a16="http://schemas.microsoft.com/office/drawing/2014/main" id="{F9257066-26A8-EFC1-EDFC-A6D2FF8CE064}"/>
                    </a:ext>
                  </a:extLst>
                </p:cNvPr>
                <p:cNvSpPr/>
                <p:nvPr/>
              </p:nvSpPr>
              <p:spPr>
                <a:xfrm>
                  <a:off x="7207383" y="244174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22E2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1" name="Freeform: Shape 1300">
                  <a:extLst>
                    <a:ext uri="{FF2B5EF4-FFF2-40B4-BE49-F238E27FC236}">
                      <a16:creationId xmlns:a16="http://schemas.microsoft.com/office/drawing/2014/main" id="{89343B8A-D5DD-00AA-20CD-7927B27DB1DF}"/>
                    </a:ext>
                  </a:extLst>
                </p:cNvPr>
                <p:cNvSpPr/>
                <p:nvPr/>
              </p:nvSpPr>
              <p:spPr>
                <a:xfrm>
                  <a:off x="7207383" y="244167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12D2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2" name="Freeform: Shape 1301">
                  <a:extLst>
                    <a:ext uri="{FF2B5EF4-FFF2-40B4-BE49-F238E27FC236}">
                      <a16:creationId xmlns:a16="http://schemas.microsoft.com/office/drawing/2014/main" id="{AE382550-6F34-DE05-790E-2E112664FF78}"/>
                    </a:ext>
                  </a:extLst>
                </p:cNvPr>
                <p:cNvSpPr/>
                <p:nvPr/>
              </p:nvSpPr>
              <p:spPr>
                <a:xfrm>
                  <a:off x="7207383" y="2441584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02C2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3" name="Freeform: Shape 1302">
                  <a:extLst>
                    <a:ext uri="{FF2B5EF4-FFF2-40B4-BE49-F238E27FC236}">
                      <a16:creationId xmlns:a16="http://schemas.microsoft.com/office/drawing/2014/main" id="{52B79A59-5808-55CA-A83A-27BD39FFD7D3}"/>
                    </a:ext>
                  </a:extLst>
                </p:cNvPr>
                <p:cNvSpPr/>
                <p:nvPr/>
              </p:nvSpPr>
              <p:spPr>
                <a:xfrm>
                  <a:off x="7207383" y="244149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F2C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4" name="Freeform: Shape 1303">
                  <a:extLst>
                    <a:ext uri="{FF2B5EF4-FFF2-40B4-BE49-F238E27FC236}">
                      <a16:creationId xmlns:a16="http://schemas.microsoft.com/office/drawing/2014/main" id="{D32E7827-1F68-EF08-7AA3-D84AB6A3033F}"/>
                    </a:ext>
                  </a:extLst>
                </p:cNvPr>
                <p:cNvSpPr/>
                <p:nvPr/>
              </p:nvSpPr>
              <p:spPr>
                <a:xfrm>
                  <a:off x="7207383" y="244139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F2B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5" name="Freeform: Shape 1304">
                  <a:extLst>
                    <a:ext uri="{FF2B5EF4-FFF2-40B4-BE49-F238E27FC236}">
                      <a16:creationId xmlns:a16="http://schemas.microsoft.com/office/drawing/2014/main" id="{DF267591-4F1C-0DE5-C121-85E30EDADBD6}"/>
                    </a:ext>
                  </a:extLst>
                </p:cNvPr>
                <p:cNvSpPr/>
                <p:nvPr/>
              </p:nvSpPr>
              <p:spPr>
                <a:xfrm>
                  <a:off x="7207383" y="244132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E2A2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6" name="Freeform: Shape 1305">
                  <a:extLst>
                    <a:ext uri="{FF2B5EF4-FFF2-40B4-BE49-F238E27FC236}">
                      <a16:creationId xmlns:a16="http://schemas.microsoft.com/office/drawing/2014/main" id="{DF12C5ED-8A36-4B3A-5D58-0871A1ED60E7}"/>
                    </a:ext>
                  </a:extLst>
                </p:cNvPr>
                <p:cNvSpPr/>
                <p:nvPr/>
              </p:nvSpPr>
              <p:spPr>
                <a:xfrm>
                  <a:off x="7207383" y="2441233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D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7" name="Freeform: Shape 1306">
                  <a:extLst>
                    <a:ext uri="{FF2B5EF4-FFF2-40B4-BE49-F238E27FC236}">
                      <a16:creationId xmlns:a16="http://schemas.microsoft.com/office/drawing/2014/main" id="{B2244A18-6C60-DCA5-95EC-A613EEC5E847}"/>
                    </a:ext>
                  </a:extLst>
                </p:cNvPr>
                <p:cNvSpPr/>
                <p:nvPr/>
              </p:nvSpPr>
              <p:spPr>
                <a:xfrm>
                  <a:off x="7207383" y="2441139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C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8" name="Freeform: Shape 1307">
                  <a:extLst>
                    <a:ext uri="{FF2B5EF4-FFF2-40B4-BE49-F238E27FC236}">
                      <a16:creationId xmlns:a16="http://schemas.microsoft.com/office/drawing/2014/main" id="{3D2C7542-EE14-293D-336E-8FDD60C3D2CE}"/>
                    </a:ext>
                  </a:extLst>
                </p:cNvPr>
                <p:cNvSpPr/>
                <p:nvPr/>
              </p:nvSpPr>
              <p:spPr>
                <a:xfrm>
                  <a:off x="7207383" y="244104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C282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09" name="Freeform: Shape 1308">
                  <a:extLst>
                    <a:ext uri="{FF2B5EF4-FFF2-40B4-BE49-F238E27FC236}">
                      <a16:creationId xmlns:a16="http://schemas.microsoft.com/office/drawing/2014/main" id="{82422A15-83C1-6E76-2BDB-A6CF8D42309C}"/>
                    </a:ext>
                  </a:extLst>
                </p:cNvPr>
                <p:cNvSpPr/>
                <p:nvPr/>
              </p:nvSpPr>
              <p:spPr>
                <a:xfrm>
                  <a:off x="7207383" y="2440952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B272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0" name="Freeform: Shape 1309">
                  <a:extLst>
                    <a:ext uri="{FF2B5EF4-FFF2-40B4-BE49-F238E27FC236}">
                      <a16:creationId xmlns:a16="http://schemas.microsoft.com/office/drawing/2014/main" id="{E964F03C-9040-14C7-E384-A9AF3AC6E94A}"/>
                    </a:ext>
                  </a:extLst>
                </p:cNvPr>
                <p:cNvSpPr/>
                <p:nvPr/>
              </p:nvSpPr>
              <p:spPr>
                <a:xfrm>
                  <a:off x="7207383" y="2440882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1" name="Freeform: Shape 1310">
                  <a:extLst>
                    <a:ext uri="{FF2B5EF4-FFF2-40B4-BE49-F238E27FC236}">
                      <a16:creationId xmlns:a16="http://schemas.microsoft.com/office/drawing/2014/main" id="{ADCD5C1E-D762-650E-6029-E0053B7477E9}"/>
                    </a:ext>
                  </a:extLst>
                </p:cNvPr>
                <p:cNvSpPr/>
                <p:nvPr/>
              </p:nvSpPr>
              <p:spPr>
                <a:xfrm>
                  <a:off x="7207383" y="2440788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2" name="Freeform: Shape 1311">
                  <a:extLst>
                    <a:ext uri="{FF2B5EF4-FFF2-40B4-BE49-F238E27FC236}">
                      <a16:creationId xmlns:a16="http://schemas.microsoft.com/office/drawing/2014/main" id="{603C8197-5D9A-DAAA-97F3-067566673D5B}"/>
                    </a:ext>
                  </a:extLst>
                </p:cNvPr>
                <p:cNvSpPr/>
                <p:nvPr/>
              </p:nvSpPr>
              <p:spPr>
                <a:xfrm>
                  <a:off x="7207383" y="2440695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9252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3" name="Freeform: Shape 1312">
                  <a:extLst>
                    <a:ext uri="{FF2B5EF4-FFF2-40B4-BE49-F238E27FC236}">
                      <a16:creationId xmlns:a16="http://schemas.microsoft.com/office/drawing/2014/main" id="{B76F8920-7E97-6A92-3BA6-80C09A8DBC82}"/>
                    </a:ext>
                  </a:extLst>
                </p:cNvPr>
                <p:cNvSpPr/>
                <p:nvPr/>
              </p:nvSpPr>
              <p:spPr>
                <a:xfrm>
                  <a:off x="7207383" y="2440601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4" name="Freeform: Shape 1313">
                  <a:extLst>
                    <a:ext uri="{FF2B5EF4-FFF2-40B4-BE49-F238E27FC236}">
                      <a16:creationId xmlns:a16="http://schemas.microsoft.com/office/drawing/2014/main" id="{CA841365-42E5-E48D-A268-625FD23264EF}"/>
                    </a:ext>
                  </a:extLst>
                </p:cNvPr>
                <p:cNvSpPr/>
                <p:nvPr/>
              </p:nvSpPr>
              <p:spPr>
                <a:xfrm>
                  <a:off x="7207383" y="2440531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5" name="Freeform: Shape 1314">
                  <a:extLst>
                    <a:ext uri="{FF2B5EF4-FFF2-40B4-BE49-F238E27FC236}">
                      <a16:creationId xmlns:a16="http://schemas.microsoft.com/office/drawing/2014/main" id="{B9C4FB0B-BC02-ACE6-964F-240B9D14E643}"/>
                    </a:ext>
                  </a:extLst>
                </p:cNvPr>
                <p:cNvSpPr/>
                <p:nvPr/>
              </p:nvSpPr>
              <p:spPr>
                <a:xfrm>
                  <a:off x="7207383" y="2440437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6" name="Freeform: Shape 1315">
                  <a:extLst>
                    <a:ext uri="{FF2B5EF4-FFF2-40B4-BE49-F238E27FC236}">
                      <a16:creationId xmlns:a16="http://schemas.microsoft.com/office/drawing/2014/main" id="{20EFDDFF-A890-122F-5392-B301FD4D3E1C}"/>
                    </a:ext>
                  </a:extLst>
                </p:cNvPr>
                <p:cNvSpPr/>
                <p:nvPr/>
              </p:nvSpPr>
              <p:spPr>
                <a:xfrm>
                  <a:off x="7207383" y="2440344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47 h 116"/>
                    <a:gd name="connsiteX1" fmla="*/ 23253 w 23253"/>
                    <a:gd name="connsiteY1" fmla="*/ 0 h 116"/>
                    <a:gd name="connsiteX2" fmla="*/ 23253 w 23253"/>
                    <a:gd name="connsiteY2" fmla="*/ 94 h 116"/>
                    <a:gd name="connsiteX3" fmla="*/ 0 w 23253"/>
                    <a:gd name="connsiteY3" fmla="*/ 117 h 116"/>
                    <a:gd name="connsiteX4" fmla="*/ 0 w 23253"/>
                    <a:gd name="connsiteY4" fmla="*/ 47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7" name="Freeform: Shape 1316">
                  <a:extLst>
                    <a:ext uri="{FF2B5EF4-FFF2-40B4-BE49-F238E27FC236}">
                      <a16:creationId xmlns:a16="http://schemas.microsoft.com/office/drawing/2014/main" id="{F5F9AD9E-DE62-1751-4B06-6C8C7A292845}"/>
                    </a:ext>
                  </a:extLst>
                </p:cNvPr>
                <p:cNvSpPr/>
                <p:nvPr/>
              </p:nvSpPr>
              <p:spPr>
                <a:xfrm>
                  <a:off x="7207383" y="2440250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6222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8" name="Freeform: Shape 1317">
                  <a:extLst>
                    <a:ext uri="{FF2B5EF4-FFF2-40B4-BE49-F238E27FC236}">
                      <a16:creationId xmlns:a16="http://schemas.microsoft.com/office/drawing/2014/main" id="{838AF79F-253B-E67C-922B-4FE57C090564}"/>
                    </a:ext>
                  </a:extLst>
                </p:cNvPr>
                <p:cNvSpPr/>
                <p:nvPr/>
              </p:nvSpPr>
              <p:spPr>
                <a:xfrm>
                  <a:off x="7207383" y="2440157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19" name="Freeform: Shape 1318">
                  <a:extLst>
                    <a:ext uri="{FF2B5EF4-FFF2-40B4-BE49-F238E27FC236}">
                      <a16:creationId xmlns:a16="http://schemas.microsoft.com/office/drawing/2014/main" id="{E17DFC6A-A084-8612-D934-85DCF0ECF4C4}"/>
                    </a:ext>
                  </a:extLst>
                </p:cNvPr>
                <p:cNvSpPr/>
                <p:nvPr/>
              </p:nvSpPr>
              <p:spPr>
                <a:xfrm>
                  <a:off x="7207383" y="244008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20" name="Freeform: Shape 1319">
                  <a:extLst>
                    <a:ext uri="{FF2B5EF4-FFF2-40B4-BE49-F238E27FC236}">
                      <a16:creationId xmlns:a16="http://schemas.microsoft.com/office/drawing/2014/main" id="{13A86831-25D9-9442-1E16-D2A7C8A9253F}"/>
                    </a:ext>
                  </a:extLst>
                </p:cNvPr>
                <p:cNvSpPr/>
                <p:nvPr/>
              </p:nvSpPr>
              <p:spPr>
                <a:xfrm>
                  <a:off x="7207383" y="2439993"/>
                  <a:ext cx="23253" cy="117"/>
                </a:xfrm>
                <a:custGeom>
                  <a:avLst/>
                  <a:gdLst>
                    <a:gd name="connsiteX0" fmla="*/ 0 w 23253"/>
                    <a:gd name="connsiteY0" fmla="*/ 47 h 117"/>
                    <a:gd name="connsiteX1" fmla="*/ 23253 w 23253"/>
                    <a:gd name="connsiteY1" fmla="*/ 0 h 117"/>
                    <a:gd name="connsiteX2" fmla="*/ 23253 w 23253"/>
                    <a:gd name="connsiteY2" fmla="*/ 94 h 117"/>
                    <a:gd name="connsiteX3" fmla="*/ 0 w 23253"/>
                    <a:gd name="connsiteY3" fmla="*/ 117 h 117"/>
                    <a:gd name="connsiteX4" fmla="*/ 0 w 23253"/>
                    <a:gd name="connsiteY4" fmla="*/ 47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7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1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21" name="Freeform: Shape 1320">
                  <a:extLst>
                    <a:ext uri="{FF2B5EF4-FFF2-40B4-BE49-F238E27FC236}">
                      <a16:creationId xmlns:a16="http://schemas.microsoft.com/office/drawing/2014/main" id="{10F90475-9C47-D535-93A9-42AA07017D26}"/>
                    </a:ext>
                  </a:extLst>
                </p:cNvPr>
                <p:cNvSpPr/>
                <p:nvPr/>
              </p:nvSpPr>
              <p:spPr>
                <a:xfrm>
                  <a:off x="7207383" y="2439899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22" name="Freeform: Shape 1321">
                  <a:extLst>
                    <a:ext uri="{FF2B5EF4-FFF2-40B4-BE49-F238E27FC236}">
                      <a16:creationId xmlns:a16="http://schemas.microsoft.com/office/drawing/2014/main" id="{92CB7EBA-9C5A-D40C-E308-2821FD100AB6}"/>
                    </a:ext>
                  </a:extLst>
                </p:cNvPr>
                <p:cNvSpPr/>
                <p:nvPr/>
              </p:nvSpPr>
              <p:spPr>
                <a:xfrm>
                  <a:off x="7207383" y="2439806"/>
                  <a:ext cx="23253" cy="140"/>
                </a:xfrm>
                <a:custGeom>
                  <a:avLst/>
                  <a:gdLst>
                    <a:gd name="connsiteX0" fmla="*/ 0 w 23253"/>
                    <a:gd name="connsiteY0" fmla="*/ 47 h 140"/>
                    <a:gd name="connsiteX1" fmla="*/ 23253 w 23253"/>
                    <a:gd name="connsiteY1" fmla="*/ 0 h 140"/>
                    <a:gd name="connsiteX2" fmla="*/ 23253 w 23253"/>
                    <a:gd name="connsiteY2" fmla="*/ 94 h 140"/>
                    <a:gd name="connsiteX3" fmla="*/ 0 w 23253"/>
                    <a:gd name="connsiteY3" fmla="*/ 140 h 140"/>
                    <a:gd name="connsiteX4" fmla="*/ 0 w 23253"/>
                    <a:gd name="connsiteY4" fmla="*/ 47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40">
                      <a:moveTo>
                        <a:pt x="0" y="47"/>
                      </a:moveTo>
                      <a:lnTo>
                        <a:pt x="23253" y="0"/>
                      </a:lnTo>
                      <a:lnTo>
                        <a:pt x="23253" y="94"/>
                      </a:lnTo>
                      <a:lnTo>
                        <a:pt x="0" y="14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23" name="Freeform: Shape 1322">
                  <a:extLst>
                    <a:ext uri="{FF2B5EF4-FFF2-40B4-BE49-F238E27FC236}">
                      <a16:creationId xmlns:a16="http://schemas.microsoft.com/office/drawing/2014/main" id="{1BB41975-476E-D65C-6A57-0A2406EE1A25}"/>
                    </a:ext>
                  </a:extLst>
                </p:cNvPr>
                <p:cNvSpPr/>
                <p:nvPr/>
              </p:nvSpPr>
              <p:spPr>
                <a:xfrm>
                  <a:off x="7207383" y="2439736"/>
                  <a:ext cx="23253" cy="116"/>
                </a:xfrm>
                <a:custGeom>
                  <a:avLst/>
                  <a:gdLst>
                    <a:gd name="connsiteX0" fmla="*/ 0 w 23253"/>
                    <a:gd name="connsiteY0" fmla="*/ 23 h 116"/>
                    <a:gd name="connsiteX1" fmla="*/ 23253 w 23253"/>
                    <a:gd name="connsiteY1" fmla="*/ 0 h 116"/>
                    <a:gd name="connsiteX2" fmla="*/ 23253 w 23253"/>
                    <a:gd name="connsiteY2" fmla="*/ 70 h 116"/>
                    <a:gd name="connsiteX3" fmla="*/ 0 w 23253"/>
                    <a:gd name="connsiteY3" fmla="*/ 117 h 116"/>
                    <a:gd name="connsiteX4" fmla="*/ 0 w 23253"/>
                    <a:gd name="connsiteY4" fmla="*/ 23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6">
                      <a:moveTo>
                        <a:pt x="0" y="23"/>
                      </a:moveTo>
                      <a:lnTo>
                        <a:pt x="23253" y="0"/>
                      </a:lnTo>
                      <a:lnTo>
                        <a:pt x="23253" y="70"/>
                      </a:lnTo>
                      <a:lnTo>
                        <a:pt x="0" y="117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24" name="Freeform: Shape 1323">
                  <a:extLst>
                    <a:ext uri="{FF2B5EF4-FFF2-40B4-BE49-F238E27FC236}">
                      <a16:creationId xmlns:a16="http://schemas.microsoft.com/office/drawing/2014/main" id="{45EFF0EE-74AC-7B38-1D8A-77C3C00FE27D}"/>
                    </a:ext>
                  </a:extLst>
                </p:cNvPr>
                <p:cNvSpPr/>
                <p:nvPr/>
              </p:nvSpPr>
              <p:spPr>
                <a:xfrm>
                  <a:off x="7207383" y="2428483"/>
                  <a:ext cx="23253" cy="11275"/>
                </a:xfrm>
                <a:custGeom>
                  <a:avLst/>
                  <a:gdLst>
                    <a:gd name="connsiteX0" fmla="*/ 23253 w 23253"/>
                    <a:gd name="connsiteY0" fmla="*/ 11252 h 11275"/>
                    <a:gd name="connsiteX1" fmla="*/ 0 w 23253"/>
                    <a:gd name="connsiteY1" fmla="*/ 11276 h 11275"/>
                    <a:gd name="connsiteX2" fmla="*/ 0 w 23253"/>
                    <a:gd name="connsiteY2" fmla="*/ 0 h 11275"/>
                    <a:gd name="connsiteX3" fmla="*/ 23253 w 23253"/>
                    <a:gd name="connsiteY3" fmla="*/ 0 h 11275"/>
                    <a:gd name="connsiteX4" fmla="*/ 23253 w 23253"/>
                    <a:gd name="connsiteY4" fmla="*/ 11252 h 112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53" h="11275">
                      <a:moveTo>
                        <a:pt x="23253" y="11252"/>
                      </a:moveTo>
                      <a:lnTo>
                        <a:pt x="0" y="11276"/>
                      </a:lnTo>
                      <a:lnTo>
                        <a:pt x="0" y="0"/>
                      </a:lnTo>
                      <a:lnTo>
                        <a:pt x="23253" y="0"/>
                      </a:lnTo>
                      <a:lnTo>
                        <a:pt x="23253" y="11252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325" name="Graphic 14">
                <a:extLst>
                  <a:ext uri="{FF2B5EF4-FFF2-40B4-BE49-F238E27FC236}">
                    <a16:creationId xmlns:a16="http://schemas.microsoft.com/office/drawing/2014/main" id="{54D72A06-C4DC-FAB5-2939-AB246019DC1B}"/>
                  </a:ext>
                </a:extLst>
              </p:cNvPr>
              <p:cNvGrpSpPr/>
              <p:nvPr/>
            </p:nvGrpSpPr>
            <p:grpSpPr>
              <a:xfrm>
                <a:off x="7207921" y="2773163"/>
                <a:ext cx="23276" cy="31183"/>
                <a:chOff x="7207921" y="2773163"/>
                <a:chExt cx="23276" cy="31183"/>
              </a:xfrm>
            </p:grpSpPr>
            <p:sp>
              <p:nvSpPr>
                <p:cNvPr id="1326" name="Freeform: Shape 1325">
                  <a:extLst>
                    <a:ext uri="{FF2B5EF4-FFF2-40B4-BE49-F238E27FC236}">
                      <a16:creationId xmlns:a16="http://schemas.microsoft.com/office/drawing/2014/main" id="{805EE8F0-8967-2418-65BB-A998D71FE709}"/>
                    </a:ext>
                  </a:extLst>
                </p:cNvPr>
                <p:cNvSpPr/>
                <p:nvPr/>
              </p:nvSpPr>
              <p:spPr>
                <a:xfrm>
                  <a:off x="7207921" y="2773163"/>
                  <a:ext cx="23276" cy="187"/>
                </a:xfrm>
                <a:custGeom>
                  <a:avLst/>
                  <a:gdLst>
                    <a:gd name="connsiteX0" fmla="*/ 23277 w 23276"/>
                    <a:gd name="connsiteY0" fmla="*/ 140 h 187"/>
                    <a:gd name="connsiteX1" fmla="*/ 0 w 23276"/>
                    <a:gd name="connsiteY1" fmla="*/ 187 h 187"/>
                    <a:gd name="connsiteX2" fmla="*/ 0 w 23276"/>
                    <a:gd name="connsiteY2" fmla="*/ 0 h 187"/>
                    <a:gd name="connsiteX3" fmla="*/ 23277 w 23276"/>
                    <a:gd name="connsiteY3" fmla="*/ 0 h 187"/>
                    <a:gd name="connsiteX4" fmla="*/ 23277 w 23276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87">
                      <a:moveTo>
                        <a:pt x="23277" y="140"/>
                      </a:moveTo>
                      <a:lnTo>
                        <a:pt x="0" y="187"/>
                      </a:lnTo>
                      <a:lnTo>
                        <a:pt x="0" y="0"/>
                      </a:lnTo>
                      <a:lnTo>
                        <a:pt x="23277" y="0"/>
                      </a:lnTo>
                      <a:lnTo>
                        <a:pt x="23277" y="14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27" name="Freeform: Shape 1326">
                  <a:extLst>
                    <a:ext uri="{FF2B5EF4-FFF2-40B4-BE49-F238E27FC236}">
                      <a16:creationId xmlns:a16="http://schemas.microsoft.com/office/drawing/2014/main" id="{9C1BE67F-9058-EBAD-06B8-617423B83F2F}"/>
                    </a:ext>
                  </a:extLst>
                </p:cNvPr>
                <p:cNvSpPr/>
                <p:nvPr/>
              </p:nvSpPr>
              <p:spPr>
                <a:xfrm>
                  <a:off x="7207921" y="277330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28" name="Freeform: Shape 1327">
                  <a:extLst>
                    <a:ext uri="{FF2B5EF4-FFF2-40B4-BE49-F238E27FC236}">
                      <a16:creationId xmlns:a16="http://schemas.microsoft.com/office/drawing/2014/main" id="{E2150C21-B2B7-E506-C350-08C3ED3AAE5D}"/>
                    </a:ext>
                  </a:extLst>
                </p:cNvPr>
                <p:cNvSpPr/>
                <p:nvPr/>
              </p:nvSpPr>
              <p:spPr>
                <a:xfrm>
                  <a:off x="7207921" y="277339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29" name="Freeform: Shape 1328">
                  <a:extLst>
                    <a:ext uri="{FF2B5EF4-FFF2-40B4-BE49-F238E27FC236}">
                      <a16:creationId xmlns:a16="http://schemas.microsoft.com/office/drawing/2014/main" id="{7549AF85-2E33-9905-B903-9FC6C8B7F924}"/>
                    </a:ext>
                  </a:extLst>
                </p:cNvPr>
                <p:cNvSpPr/>
                <p:nvPr/>
              </p:nvSpPr>
              <p:spPr>
                <a:xfrm>
                  <a:off x="7207921" y="2773490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0" name="Freeform: Shape 1329">
                  <a:extLst>
                    <a:ext uri="{FF2B5EF4-FFF2-40B4-BE49-F238E27FC236}">
                      <a16:creationId xmlns:a16="http://schemas.microsoft.com/office/drawing/2014/main" id="{C6CABB5A-2A64-0CCC-8F0B-03BBEE9D7FED}"/>
                    </a:ext>
                  </a:extLst>
                </p:cNvPr>
                <p:cNvSpPr/>
                <p:nvPr/>
              </p:nvSpPr>
              <p:spPr>
                <a:xfrm>
                  <a:off x="7207921" y="277358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1" name="Freeform: Shape 1330">
                  <a:extLst>
                    <a:ext uri="{FF2B5EF4-FFF2-40B4-BE49-F238E27FC236}">
                      <a16:creationId xmlns:a16="http://schemas.microsoft.com/office/drawing/2014/main" id="{5F01503E-642B-13B4-305D-374BDB9163F4}"/>
                    </a:ext>
                  </a:extLst>
                </p:cNvPr>
                <p:cNvSpPr/>
                <p:nvPr/>
              </p:nvSpPr>
              <p:spPr>
                <a:xfrm>
                  <a:off x="7207921" y="277365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2" name="Freeform: Shape 1331">
                  <a:extLst>
                    <a:ext uri="{FF2B5EF4-FFF2-40B4-BE49-F238E27FC236}">
                      <a16:creationId xmlns:a16="http://schemas.microsoft.com/office/drawing/2014/main" id="{C32EDFB6-8CA0-B312-A9FE-A5166226AA4B}"/>
                    </a:ext>
                  </a:extLst>
                </p:cNvPr>
                <p:cNvSpPr/>
                <p:nvPr/>
              </p:nvSpPr>
              <p:spPr>
                <a:xfrm>
                  <a:off x="7207921" y="277374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3" name="Freeform: Shape 1332">
                  <a:extLst>
                    <a:ext uri="{FF2B5EF4-FFF2-40B4-BE49-F238E27FC236}">
                      <a16:creationId xmlns:a16="http://schemas.microsoft.com/office/drawing/2014/main" id="{0FC62FB5-442F-87A0-165E-57B1D3350B02}"/>
                    </a:ext>
                  </a:extLst>
                </p:cNvPr>
                <p:cNvSpPr/>
                <p:nvPr/>
              </p:nvSpPr>
              <p:spPr>
                <a:xfrm>
                  <a:off x="7207921" y="277384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4" name="Freeform: Shape 1333">
                  <a:extLst>
                    <a:ext uri="{FF2B5EF4-FFF2-40B4-BE49-F238E27FC236}">
                      <a16:creationId xmlns:a16="http://schemas.microsoft.com/office/drawing/2014/main" id="{9AAC0F2B-009B-F3D6-EE78-EFF73899363C}"/>
                    </a:ext>
                  </a:extLst>
                </p:cNvPr>
                <p:cNvSpPr/>
                <p:nvPr/>
              </p:nvSpPr>
              <p:spPr>
                <a:xfrm>
                  <a:off x="7207921" y="2773935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5" name="Freeform: Shape 1334">
                  <a:extLst>
                    <a:ext uri="{FF2B5EF4-FFF2-40B4-BE49-F238E27FC236}">
                      <a16:creationId xmlns:a16="http://schemas.microsoft.com/office/drawing/2014/main" id="{48D4A939-A8D8-876C-B0C7-BCF0C5D67C62}"/>
                    </a:ext>
                  </a:extLst>
                </p:cNvPr>
                <p:cNvSpPr/>
                <p:nvPr/>
              </p:nvSpPr>
              <p:spPr>
                <a:xfrm>
                  <a:off x="7207921" y="277400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6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6" name="Freeform: Shape 1335">
                  <a:extLst>
                    <a:ext uri="{FF2B5EF4-FFF2-40B4-BE49-F238E27FC236}">
                      <a16:creationId xmlns:a16="http://schemas.microsoft.com/office/drawing/2014/main" id="{314BCC55-4FB3-D8A1-7C1F-77592E9F8B12}"/>
                    </a:ext>
                  </a:extLst>
                </p:cNvPr>
                <p:cNvSpPr/>
                <p:nvPr/>
              </p:nvSpPr>
              <p:spPr>
                <a:xfrm>
                  <a:off x="7207921" y="277409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7" name="Freeform: Shape 1336">
                  <a:extLst>
                    <a:ext uri="{FF2B5EF4-FFF2-40B4-BE49-F238E27FC236}">
                      <a16:creationId xmlns:a16="http://schemas.microsoft.com/office/drawing/2014/main" id="{D04A2291-6598-2279-EF63-A721E3D6D316}"/>
                    </a:ext>
                  </a:extLst>
                </p:cNvPr>
                <p:cNvSpPr/>
                <p:nvPr/>
              </p:nvSpPr>
              <p:spPr>
                <a:xfrm>
                  <a:off x="7207921" y="277419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8" name="Freeform: Shape 1337">
                  <a:extLst>
                    <a:ext uri="{FF2B5EF4-FFF2-40B4-BE49-F238E27FC236}">
                      <a16:creationId xmlns:a16="http://schemas.microsoft.com/office/drawing/2014/main" id="{6466DCA0-6804-7717-58F9-B0E9858E0978}"/>
                    </a:ext>
                  </a:extLst>
                </p:cNvPr>
                <p:cNvSpPr/>
                <p:nvPr/>
              </p:nvSpPr>
              <p:spPr>
                <a:xfrm>
                  <a:off x="7207921" y="277428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39" name="Freeform: Shape 1338">
                  <a:extLst>
                    <a:ext uri="{FF2B5EF4-FFF2-40B4-BE49-F238E27FC236}">
                      <a16:creationId xmlns:a16="http://schemas.microsoft.com/office/drawing/2014/main" id="{D64EB2B6-4525-9B57-D111-A97A8260D92A}"/>
                    </a:ext>
                  </a:extLst>
                </p:cNvPr>
                <p:cNvSpPr/>
                <p:nvPr/>
              </p:nvSpPr>
              <p:spPr>
                <a:xfrm>
                  <a:off x="7207921" y="277437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0" name="Freeform: Shape 1339">
                  <a:extLst>
                    <a:ext uri="{FF2B5EF4-FFF2-40B4-BE49-F238E27FC236}">
                      <a16:creationId xmlns:a16="http://schemas.microsoft.com/office/drawing/2014/main" id="{AEEDB9E8-5CA5-977D-9DFA-4BD0EA28EC88}"/>
                    </a:ext>
                  </a:extLst>
                </p:cNvPr>
                <p:cNvSpPr/>
                <p:nvPr/>
              </p:nvSpPr>
              <p:spPr>
                <a:xfrm>
                  <a:off x="7207921" y="277445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F0EF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1" name="Freeform: Shape 1340">
                  <a:extLst>
                    <a:ext uri="{FF2B5EF4-FFF2-40B4-BE49-F238E27FC236}">
                      <a16:creationId xmlns:a16="http://schemas.microsoft.com/office/drawing/2014/main" id="{2604592A-A921-8E49-4794-BB0B61428CA9}"/>
                    </a:ext>
                  </a:extLst>
                </p:cNvPr>
                <p:cNvSpPr/>
                <p:nvPr/>
              </p:nvSpPr>
              <p:spPr>
                <a:xfrm>
                  <a:off x="7207921" y="277454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F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2" name="Freeform: Shape 1341">
                  <a:extLst>
                    <a:ext uri="{FF2B5EF4-FFF2-40B4-BE49-F238E27FC236}">
                      <a16:creationId xmlns:a16="http://schemas.microsoft.com/office/drawing/2014/main" id="{B3D06133-8F11-D3F5-D6FF-FF2F49E91163}"/>
                    </a:ext>
                  </a:extLst>
                </p:cNvPr>
                <p:cNvSpPr/>
                <p:nvPr/>
              </p:nvSpPr>
              <p:spPr>
                <a:xfrm>
                  <a:off x="7207921" y="277463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3" name="Freeform: Shape 1342">
                  <a:extLst>
                    <a:ext uri="{FF2B5EF4-FFF2-40B4-BE49-F238E27FC236}">
                      <a16:creationId xmlns:a16="http://schemas.microsoft.com/office/drawing/2014/main" id="{F7638C40-FEB8-0E89-AB72-E98FC0EBAE01}"/>
                    </a:ext>
                  </a:extLst>
                </p:cNvPr>
                <p:cNvSpPr/>
                <p:nvPr/>
              </p:nvSpPr>
              <p:spPr>
                <a:xfrm>
                  <a:off x="7207921" y="277473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4" name="Freeform: Shape 1343">
                  <a:extLst>
                    <a:ext uri="{FF2B5EF4-FFF2-40B4-BE49-F238E27FC236}">
                      <a16:creationId xmlns:a16="http://schemas.microsoft.com/office/drawing/2014/main" id="{E9D2F9F5-5362-7DAE-594D-EB24C3299D60}"/>
                    </a:ext>
                  </a:extLst>
                </p:cNvPr>
                <p:cNvSpPr/>
                <p:nvPr/>
              </p:nvSpPr>
              <p:spPr>
                <a:xfrm>
                  <a:off x="7207921" y="277480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5" name="Freeform: Shape 1344">
                  <a:extLst>
                    <a:ext uri="{FF2B5EF4-FFF2-40B4-BE49-F238E27FC236}">
                      <a16:creationId xmlns:a16="http://schemas.microsoft.com/office/drawing/2014/main" id="{0008736E-1053-2408-1D20-7A047F1FB292}"/>
                    </a:ext>
                  </a:extLst>
                </p:cNvPr>
                <p:cNvSpPr/>
                <p:nvPr/>
              </p:nvSpPr>
              <p:spPr>
                <a:xfrm>
                  <a:off x="7207921" y="277489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6" name="Freeform: Shape 1345">
                  <a:extLst>
                    <a:ext uri="{FF2B5EF4-FFF2-40B4-BE49-F238E27FC236}">
                      <a16:creationId xmlns:a16="http://schemas.microsoft.com/office/drawing/2014/main" id="{85605A30-FA73-91D4-1BE2-1FD00A9B00EB}"/>
                    </a:ext>
                  </a:extLst>
                </p:cNvPr>
                <p:cNvSpPr/>
                <p:nvPr/>
              </p:nvSpPr>
              <p:spPr>
                <a:xfrm>
                  <a:off x="7207921" y="277498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9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7" name="Freeform: Shape 1346">
                  <a:extLst>
                    <a:ext uri="{FF2B5EF4-FFF2-40B4-BE49-F238E27FC236}">
                      <a16:creationId xmlns:a16="http://schemas.microsoft.com/office/drawing/2014/main" id="{91A4B0FE-ED40-F071-2398-59A0CD78891E}"/>
                    </a:ext>
                  </a:extLst>
                </p:cNvPr>
                <p:cNvSpPr/>
                <p:nvPr/>
              </p:nvSpPr>
              <p:spPr>
                <a:xfrm>
                  <a:off x="7207921" y="2775081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8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8" name="Freeform: Shape 1347">
                  <a:extLst>
                    <a:ext uri="{FF2B5EF4-FFF2-40B4-BE49-F238E27FC236}">
                      <a16:creationId xmlns:a16="http://schemas.microsoft.com/office/drawing/2014/main" id="{B6D83926-DDA0-642A-F28B-ADB612607A18}"/>
                    </a:ext>
                  </a:extLst>
                </p:cNvPr>
                <p:cNvSpPr/>
                <p:nvPr/>
              </p:nvSpPr>
              <p:spPr>
                <a:xfrm>
                  <a:off x="7207921" y="277517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E6E6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49" name="Freeform: Shape 1348">
                  <a:extLst>
                    <a:ext uri="{FF2B5EF4-FFF2-40B4-BE49-F238E27FC236}">
                      <a16:creationId xmlns:a16="http://schemas.microsoft.com/office/drawing/2014/main" id="{9DE413F4-2292-ECEC-8638-AFD7A6BFE59F}"/>
                    </a:ext>
                  </a:extLst>
                </p:cNvPr>
                <p:cNvSpPr/>
                <p:nvPr/>
              </p:nvSpPr>
              <p:spPr>
                <a:xfrm>
                  <a:off x="7207921" y="277524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5E5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0" name="Freeform: Shape 1349">
                  <a:extLst>
                    <a:ext uri="{FF2B5EF4-FFF2-40B4-BE49-F238E27FC236}">
                      <a16:creationId xmlns:a16="http://schemas.microsoft.com/office/drawing/2014/main" id="{A5207257-A8F4-A8BE-6180-B85275BE03D6}"/>
                    </a:ext>
                  </a:extLst>
                </p:cNvPr>
                <p:cNvSpPr/>
                <p:nvPr/>
              </p:nvSpPr>
              <p:spPr>
                <a:xfrm>
                  <a:off x="7207921" y="277533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4E4E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1" name="Freeform: Shape 1350">
                  <a:extLst>
                    <a:ext uri="{FF2B5EF4-FFF2-40B4-BE49-F238E27FC236}">
                      <a16:creationId xmlns:a16="http://schemas.microsoft.com/office/drawing/2014/main" id="{6933732D-3B35-04C8-9C18-304E5F1B00D8}"/>
                    </a:ext>
                  </a:extLst>
                </p:cNvPr>
                <p:cNvSpPr/>
                <p:nvPr/>
              </p:nvSpPr>
              <p:spPr>
                <a:xfrm>
                  <a:off x="7207921" y="277543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3E2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2" name="Freeform: Shape 1351">
                  <a:extLst>
                    <a:ext uri="{FF2B5EF4-FFF2-40B4-BE49-F238E27FC236}">
                      <a16:creationId xmlns:a16="http://schemas.microsoft.com/office/drawing/2014/main" id="{D94977AD-D159-96F4-4E17-571B2D8FEEF0}"/>
                    </a:ext>
                  </a:extLst>
                </p:cNvPr>
                <p:cNvSpPr/>
                <p:nvPr/>
              </p:nvSpPr>
              <p:spPr>
                <a:xfrm>
                  <a:off x="7207921" y="2775526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E2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3" name="Freeform: Shape 1352">
                  <a:extLst>
                    <a:ext uri="{FF2B5EF4-FFF2-40B4-BE49-F238E27FC236}">
                      <a16:creationId xmlns:a16="http://schemas.microsoft.com/office/drawing/2014/main" id="{DC51F26D-E6B2-AC7E-9629-CE5441AAB6BA}"/>
                    </a:ext>
                  </a:extLst>
                </p:cNvPr>
                <p:cNvSpPr/>
                <p:nvPr/>
              </p:nvSpPr>
              <p:spPr>
                <a:xfrm>
                  <a:off x="7207921" y="277559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1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4" name="Freeform: Shape 1353">
                  <a:extLst>
                    <a:ext uri="{FF2B5EF4-FFF2-40B4-BE49-F238E27FC236}">
                      <a16:creationId xmlns:a16="http://schemas.microsoft.com/office/drawing/2014/main" id="{85333282-DC19-8481-CA79-C643E5DFA1CF}"/>
                    </a:ext>
                  </a:extLst>
                </p:cNvPr>
                <p:cNvSpPr/>
                <p:nvPr/>
              </p:nvSpPr>
              <p:spPr>
                <a:xfrm>
                  <a:off x="7207921" y="277568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E0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5" name="Freeform: Shape 1354">
                  <a:extLst>
                    <a:ext uri="{FF2B5EF4-FFF2-40B4-BE49-F238E27FC236}">
                      <a16:creationId xmlns:a16="http://schemas.microsoft.com/office/drawing/2014/main" id="{0A089073-802D-0130-879D-4F2EB9EFA569}"/>
                    </a:ext>
                  </a:extLst>
                </p:cNvPr>
                <p:cNvSpPr/>
                <p:nvPr/>
              </p:nvSpPr>
              <p:spPr>
                <a:xfrm>
                  <a:off x="7207921" y="277578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EDE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6" name="Freeform: Shape 1355">
                  <a:extLst>
                    <a:ext uri="{FF2B5EF4-FFF2-40B4-BE49-F238E27FC236}">
                      <a16:creationId xmlns:a16="http://schemas.microsoft.com/office/drawing/2014/main" id="{B35158DA-E208-7033-3BF0-543CD47DCB24}"/>
                    </a:ext>
                  </a:extLst>
                </p:cNvPr>
                <p:cNvSpPr/>
                <p:nvPr/>
              </p:nvSpPr>
              <p:spPr>
                <a:xfrm>
                  <a:off x="7207921" y="277587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7" name="Freeform: Shape 1356">
                  <a:extLst>
                    <a:ext uri="{FF2B5EF4-FFF2-40B4-BE49-F238E27FC236}">
                      <a16:creationId xmlns:a16="http://schemas.microsoft.com/office/drawing/2014/main" id="{380401D5-F057-B8AD-59B5-FBF0248B0F21}"/>
                    </a:ext>
                  </a:extLst>
                </p:cNvPr>
                <p:cNvSpPr/>
                <p:nvPr/>
              </p:nvSpPr>
              <p:spPr>
                <a:xfrm>
                  <a:off x="7207921" y="2775970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DCDBD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8" name="Freeform: Shape 1357">
                  <a:extLst>
                    <a:ext uri="{FF2B5EF4-FFF2-40B4-BE49-F238E27FC236}">
                      <a16:creationId xmlns:a16="http://schemas.microsoft.com/office/drawing/2014/main" id="{4EBB69D3-4EC3-80F6-CCA5-9C47D0F5132E}"/>
                    </a:ext>
                  </a:extLst>
                </p:cNvPr>
                <p:cNvSpPr/>
                <p:nvPr/>
              </p:nvSpPr>
              <p:spPr>
                <a:xfrm>
                  <a:off x="7207921" y="277604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BDA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59" name="Freeform: Shape 1358">
                  <a:extLst>
                    <a:ext uri="{FF2B5EF4-FFF2-40B4-BE49-F238E27FC236}">
                      <a16:creationId xmlns:a16="http://schemas.microsoft.com/office/drawing/2014/main" id="{55BE86AA-B03D-7BCD-3244-7E8BD2213EF2}"/>
                    </a:ext>
                  </a:extLst>
                </p:cNvPr>
                <p:cNvSpPr/>
                <p:nvPr/>
              </p:nvSpPr>
              <p:spPr>
                <a:xfrm>
                  <a:off x="7207921" y="277613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AD9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0" name="Freeform: Shape 1359">
                  <a:extLst>
                    <a:ext uri="{FF2B5EF4-FFF2-40B4-BE49-F238E27FC236}">
                      <a16:creationId xmlns:a16="http://schemas.microsoft.com/office/drawing/2014/main" id="{5274E07F-C2E6-CF6C-49F2-FC7DE5891F1A}"/>
                    </a:ext>
                  </a:extLst>
                </p:cNvPr>
                <p:cNvSpPr/>
                <p:nvPr/>
              </p:nvSpPr>
              <p:spPr>
                <a:xfrm>
                  <a:off x="7207921" y="277622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9D8D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1" name="Freeform: Shape 1360">
                  <a:extLst>
                    <a:ext uri="{FF2B5EF4-FFF2-40B4-BE49-F238E27FC236}">
                      <a16:creationId xmlns:a16="http://schemas.microsoft.com/office/drawing/2014/main" id="{FF721336-5192-63A0-75F4-7B01EDC0CC82}"/>
                    </a:ext>
                  </a:extLst>
                </p:cNvPr>
                <p:cNvSpPr/>
                <p:nvPr/>
              </p:nvSpPr>
              <p:spPr>
                <a:xfrm>
                  <a:off x="7207921" y="277632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D8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2" name="Freeform: Shape 1361">
                  <a:extLst>
                    <a:ext uri="{FF2B5EF4-FFF2-40B4-BE49-F238E27FC236}">
                      <a16:creationId xmlns:a16="http://schemas.microsoft.com/office/drawing/2014/main" id="{573E66DC-F891-92FF-32F3-FAD3C672FE80}"/>
                    </a:ext>
                  </a:extLst>
                </p:cNvPr>
                <p:cNvSpPr/>
                <p:nvPr/>
              </p:nvSpPr>
              <p:spPr>
                <a:xfrm>
                  <a:off x="7207921" y="277639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6D6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3" name="Freeform: Shape 1362">
                  <a:extLst>
                    <a:ext uri="{FF2B5EF4-FFF2-40B4-BE49-F238E27FC236}">
                      <a16:creationId xmlns:a16="http://schemas.microsoft.com/office/drawing/2014/main" id="{187B0199-C4C4-F40A-A5FB-281E04A89377}"/>
                    </a:ext>
                  </a:extLst>
                </p:cNvPr>
                <p:cNvSpPr/>
                <p:nvPr/>
              </p:nvSpPr>
              <p:spPr>
                <a:xfrm>
                  <a:off x="7207921" y="277648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5D4D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4" name="Freeform: Shape 1363">
                  <a:extLst>
                    <a:ext uri="{FF2B5EF4-FFF2-40B4-BE49-F238E27FC236}">
                      <a16:creationId xmlns:a16="http://schemas.microsoft.com/office/drawing/2014/main" id="{E4FB0AD2-7A6C-2918-6CE4-10166D60F3C9}"/>
                    </a:ext>
                  </a:extLst>
                </p:cNvPr>
                <p:cNvSpPr/>
                <p:nvPr/>
              </p:nvSpPr>
              <p:spPr>
                <a:xfrm>
                  <a:off x="7207921" y="277657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4D3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5" name="Freeform: Shape 1364">
                  <a:extLst>
                    <a:ext uri="{FF2B5EF4-FFF2-40B4-BE49-F238E27FC236}">
                      <a16:creationId xmlns:a16="http://schemas.microsoft.com/office/drawing/2014/main" id="{0997D8B2-6B28-D997-5A6F-6675E44221BD}"/>
                    </a:ext>
                  </a:extLst>
                </p:cNvPr>
                <p:cNvSpPr/>
                <p:nvPr/>
              </p:nvSpPr>
              <p:spPr>
                <a:xfrm>
                  <a:off x="7207921" y="277667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D3D2D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6" name="Freeform: Shape 1365">
                  <a:extLst>
                    <a:ext uri="{FF2B5EF4-FFF2-40B4-BE49-F238E27FC236}">
                      <a16:creationId xmlns:a16="http://schemas.microsoft.com/office/drawing/2014/main" id="{2CCC6FDC-2E96-FBF8-DB8B-BF2CB5CF0A74}"/>
                    </a:ext>
                  </a:extLst>
                </p:cNvPr>
                <p:cNvSpPr/>
                <p:nvPr/>
              </p:nvSpPr>
              <p:spPr>
                <a:xfrm>
                  <a:off x="7207921" y="277674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2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7" name="Freeform: Shape 1366">
                  <a:extLst>
                    <a:ext uri="{FF2B5EF4-FFF2-40B4-BE49-F238E27FC236}">
                      <a16:creationId xmlns:a16="http://schemas.microsoft.com/office/drawing/2014/main" id="{163B501C-7A45-2D0F-AE2D-C0C62252C569}"/>
                    </a:ext>
                  </a:extLst>
                </p:cNvPr>
                <p:cNvSpPr/>
                <p:nvPr/>
              </p:nvSpPr>
              <p:spPr>
                <a:xfrm>
                  <a:off x="7207921" y="277683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1D0D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8" name="Freeform: Shape 1367">
                  <a:extLst>
                    <a:ext uri="{FF2B5EF4-FFF2-40B4-BE49-F238E27FC236}">
                      <a16:creationId xmlns:a16="http://schemas.microsoft.com/office/drawing/2014/main" id="{BFD579EA-A3D6-00B9-0A87-DEC2AE6D01A9}"/>
                    </a:ext>
                  </a:extLst>
                </p:cNvPr>
                <p:cNvSpPr/>
                <p:nvPr/>
              </p:nvSpPr>
              <p:spPr>
                <a:xfrm>
                  <a:off x="7207921" y="277692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D0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69" name="Freeform: Shape 1368">
                  <a:extLst>
                    <a:ext uri="{FF2B5EF4-FFF2-40B4-BE49-F238E27FC236}">
                      <a16:creationId xmlns:a16="http://schemas.microsoft.com/office/drawing/2014/main" id="{F5284154-1E97-FE70-2A2A-494043E0CC14}"/>
                    </a:ext>
                  </a:extLst>
                </p:cNvPr>
                <p:cNvSpPr/>
                <p:nvPr/>
              </p:nvSpPr>
              <p:spPr>
                <a:xfrm>
                  <a:off x="7207921" y="277702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ECE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0" name="Freeform: Shape 1369">
                  <a:extLst>
                    <a:ext uri="{FF2B5EF4-FFF2-40B4-BE49-F238E27FC236}">
                      <a16:creationId xmlns:a16="http://schemas.microsoft.com/office/drawing/2014/main" id="{F249A35E-A0B8-EAA6-9133-B6D488A0F188}"/>
                    </a:ext>
                  </a:extLst>
                </p:cNvPr>
                <p:cNvSpPr/>
                <p:nvPr/>
              </p:nvSpPr>
              <p:spPr>
                <a:xfrm>
                  <a:off x="7207921" y="277711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CDCCC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1" name="Freeform: Shape 1370">
                  <a:extLst>
                    <a:ext uri="{FF2B5EF4-FFF2-40B4-BE49-F238E27FC236}">
                      <a16:creationId xmlns:a16="http://schemas.microsoft.com/office/drawing/2014/main" id="{9689EE0C-0DA1-89F3-7B7A-90AB93A7FF37}"/>
                    </a:ext>
                  </a:extLst>
                </p:cNvPr>
                <p:cNvSpPr/>
                <p:nvPr/>
              </p:nvSpPr>
              <p:spPr>
                <a:xfrm>
                  <a:off x="7207921" y="277718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CCBC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2" name="Freeform: Shape 1371">
                  <a:extLst>
                    <a:ext uri="{FF2B5EF4-FFF2-40B4-BE49-F238E27FC236}">
                      <a16:creationId xmlns:a16="http://schemas.microsoft.com/office/drawing/2014/main" id="{34DCC8A1-DE96-1DA3-FA23-3E19D0E614FE}"/>
                    </a:ext>
                  </a:extLst>
                </p:cNvPr>
                <p:cNvSpPr/>
                <p:nvPr/>
              </p:nvSpPr>
              <p:spPr>
                <a:xfrm>
                  <a:off x="7207921" y="277728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B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3" name="Freeform: Shape 1372">
                  <a:extLst>
                    <a:ext uri="{FF2B5EF4-FFF2-40B4-BE49-F238E27FC236}">
                      <a16:creationId xmlns:a16="http://schemas.microsoft.com/office/drawing/2014/main" id="{65656DE8-4785-CE2D-B20D-3674870CACEF}"/>
                    </a:ext>
                  </a:extLst>
                </p:cNvPr>
                <p:cNvSpPr/>
                <p:nvPr/>
              </p:nvSpPr>
              <p:spPr>
                <a:xfrm>
                  <a:off x="7207921" y="277737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AC9C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4" name="Freeform: Shape 1373">
                  <a:extLst>
                    <a:ext uri="{FF2B5EF4-FFF2-40B4-BE49-F238E27FC236}">
                      <a16:creationId xmlns:a16="http://schemas.microsoft.com/office/drawing/2014/main" id="{1A0AFF26-A08A-4005-1A3C-58D259E7C580}"/>
                    </a:ext>
                  </a:extLst>
                </p:cNvPr>
                <p:cNvSpPr/>
                <p:nvPr/>
              </p:nvSpPr>
              <p:spPr>
                <a:xfrm>
                  <a:off x="7207921" y="277746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C9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5" name="Freeform: Shape 1374">
                  <a:extLst>
                    <a:ext uri="{FF2B5EF4-FFF2-40B4-BE49-F238E27FC236}">
                      <a16:creationId xmlns:a16="http://schemas.microsoft.com/office/drawing/2014/main" id="{C1BE2A75-4611-2B75-5061-F8346A42988E}"/>
                    </a:ext>
                  </a:extLst>
                </p:cNvPr>
                <p:cNvSpPr/>
                <p:nvPr/>
              </p:nvSpPr>
              <p:spPr>
                <a:xfrm>
                  <a:off x="7207921" y="277753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8C7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6" name="Freeform: Shape 1375">
                  <a:extLst>
                    <a:ext uri="{FF2B5EF4-FFF2-40B4-BE49-F238E27FC236}">
                      <a16:creationId xmlns:a16="http://schemas.microsoft.com/office/drawing/2014/main" id="{411B1C0E-7CEC-4CC0-1B3A-166C6FF2B0C7}"/>
                    </a:ext>
                  </a:extLst>
                </p:cNvPr>
                <p:cNvSpPr/>
                <p:nvPr/>
              </p:nvSpPr>
              <p:spPr>
                <a:xfrm>
                  <a:off x="7207921" y="277763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7C5C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7" name="Freeform: Shape 1376">
                  <a:extLst>
                    <a:ext uri="{FF2B5EF4-FFF2-40B4-BE49-F238E27FC236}">
                      <a16:creationId xmlns:a16="http://schemas.microsoft.com/office/drawing/2014/main" id="{9D62E285-00F7-305D-1D7F-5479525776CB}"/>
                    </a:ext>
                  </a:extLst>
                </p:cNvPr>
                <p:cNvSpPr/>
                <p:nvPr/>
              </p:nvSpPr>
              <p:spPr>
                <a:xfrm>
                  <a:off x="7207921" y="277772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5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8" name="Freeform: Shape 1377">
                  <a:extLst>
                    <a:ext uri="{FF2B5EF4-FFF2-40B4-BE49-F238E27FC236}">
                      <a16:creationId xmlns:a16="http://schemas.microsoft.com/office/drawing/2014/main" id="{D2777941-4C26-94C6-4869-BAEAEA1A77FE}"/>
                    </a:ext>
                  </a:extLst>
                </p:cNvPr>
                <p:cNvSpPr/>
                <p:nvPr/>
              </p:nvSpPr>
              <p:spPr>
                <a:xfrm>
                  <a:off x="7207921" y="277781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4C3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79" name="Freeform: Shape 1378">
                  <a:extLst>
                    <a:ext uri="{FF2B5EF4-FFF2-40B4-BE49-F238E27FC236}">
                      <a16:creationId xmlns:a16="http://schemas.microsoft.com/office/drawing/2014/main" id="{79A49434-6195-69FD-7E44-C7088581CDC7}"/>
                    </a:ext>
                  </a:extLst>
                </p:cNvPr>
                <p:cNvSpPr/>
                <p:nvPr/>
              </p:nvSpPr>
              <p:spPr>
                <a:xfrm>
                  <a:off x="7207921" y="277791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C3C2C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0" name="Freeform: Shape 1379">
                  <a:extLst>
                    <a:ext uri="{FF2B5EF4-FFF2-40B4-BE49-F238E27FC236}">
                      <a16:creationId xmlns:a16="http://schemas.microsoft.com/office/drawing/2014/main" id="{2B1FF7D8-68A6-EE84-46EA-5A7653D0F8F4}"/>
                    </a:ext>
                  </a:extLst>
                </p:cNvPr>
                <p:cNvSpPr/>
                <p:nvPr/>
              </p:nvSpPr>
              <p:spPr>
                <a:xfrm>
                  <a:off x="7207921" y="277798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2C1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1" name="Freeform: Shape 1380">
                  <a:extLst>
                    <a:ext uri="{FF2B5EF4-FFF2-40B4-BE49-F238E27FC236}">
                      <a16:creationId xmlns:a16="http://schemas.microsoft.com/office/drawing/2014/main" id="{3A1E6186-B819-162E-6769-4A677BB92008}"/>
                    </a:ext>
                  </a:extLst>
                </p:cNvPr>
                <p:cNvSpPr/>
                <p:nvPr/>
              </p:nvSpPr>
              <p:spPr>
                <a:xfrm>
                  <a:off x="7207921" y="277807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1C0C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2" name="Freeform: Shape 1381">
                  <a:extLst>
                    <a:ext uri="{FF2B5EF4-FFF2-40B4-BE49-F238E27FC236}">
                      <a16:creationId xmlns:a16="http://schemas.microsoft.com/office/drawing/2014/main" id="{56365508-3990-DA34-E35E-8DDD685807EB}"/>
                    </a:ext>
                  </a:extLst>
                </p:cNvPr>
                <p:cNvSpPr/>
                <p:nvPr/>
              </p:nvSpPr>
              <p:spPr>
                <a:xfrm>
                  <a:off x="7207921" y="2778169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C0BF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3" name="Freeform: Shape 1382">
                  <a:extLst>
                    <a:ext uri="{FF2B5EF4-FFF2-40B4-BE49-F238E27FC236}">
                      <a16:creationId xmlns:a16="http://schemas.microsoft.com/office/drawing/2014/main" id="{6A2C7900-0DA8-0FCF-C849-A663931CBA9E}"/>
                    </a:ext>
                  </a:extLst>
                </p:cNvPr>
                <p:cNvSpPr/>
                <p:nvPr/>
              </p:nvSpPr>
              <p:spPr>
                <a:xfrm>
                  <a:off x="7207921" y="277826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BFBEB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4" name="Freeform: Shape 1383">
                  <a:extLst>
                    <a:ext uri="{FF2B5EF4-FFF2-40B4-BE49-F238E27FC236}">
                      <a16:creationId xmlns:a16="http://schemas.microsoft.com/office/drawing/2014/main" id="{7733B949-D904-CBB2-4726-55F6667F49DB}"/>
                    </a:ext>
                  </a:extLst>
                </p:cNvPr>
                <p:cNvSpPr/>
                <p:nvPr/>
              </p:nvSpPr>
              <p:spPr>
                <a:xfrm>
                  <a:off x="7207921" y="277833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E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5" name="Freeform: Shape 1384">
                  <a:extLst>
                    <a:ext uri="{FF2B5EF4-FFF2-40B4-BE49-F238E27FC236}">
                      <a16:creationId xmlns:a16="http://schemas.microsoft.com/office/drawing/2014/main" id="{10042651-FCAA-A6EC-EB4E-1EB855EA0E56}"/>
                    </a:ext>
                  </a:extLst>
                </p:cNvPr>
                <p:cNvSpPr/>
                <p:nvPr/>
              </p:nvSpPr>
              <p:spPr>
                <a:xfrm>
                  <a:off x="7207921" y="277842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CBBB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6" name="Freeform: Shape 1385">
                  <a:extLst>
                    <a:ext uri="{FF2B5EF4-FFF2-40B4-BE49-F238E27FC236}">
                      <a16:creationId xmlns:a16="http://schemas.microsoft.com/office/drawing/2014/main" id="{320B9134-F73A-1F23-AAA3-9568D1208DDF}"/>
                    </a:ext>
                  </a:extLst>
                </p:cNvPr>
                <p:cNvSpPr/>
                <p:nvPr/>
              </p:nvSpPr>
              <p:spPr>
                <a:xfrm>
                  <a:off x="7207921" y="277852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B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7" name="Freeform: Shape 1386">
                  <a:extLst>
                    <a:ext uri="{FF2B5EF4-FFF2-40B4-BE49-F238E27FC236}">
                      <a16:creationId xmlns:a16="http://schemas.microsoft.com/office/drawing/2014/main" id="{DBF78130-1CB2-8CC7-D9FF-D15F6F1E2262}"/>
                    </a:ext>
                  </a:extLst>
                </p:cNvPr>
                <p:cNvSpPr/>
                <p:nvPr/>
              </p:nvSpPr>
              <p:spPr>
                <a:xfrm>
                  <a:off x="7207921" y="2778614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AB9B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8" name="Freeform: Shape 1387">
                  <a:extLst>
                    <a:ext uri="{FF2B5EF4-FFF2-40B4-BE49-F238E27FC236}">
                      <a16:creationId xmlns:a16="http://schemas.microsoft.com/office/drawing/2014/main" id="{AF5F2635-7F9D-E0DF-F21C-6D5AB3536904}"/>
                    </a:ext>
                  </a:extLst>
                </p:cNvPr>
                <p:cNvSpPr/>
                <p:nvPr/>
              </p:nvSpPr>
              <p:spPr>
                <a:xfrm>
                  <a:off x="7207921" y="277870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B9B8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89" name="Freeform: Shape 1388">
                  <a:extLst>
                    <a:ext uri="{FF2B5EF4-FFF2-40B4-BE49-F238E27FC236}">
                      <a16:creationId xmlns:a16="http://schemas.microsoft.com/office/drawing/2014/main" id="{9E808257-8D2F-28C1-3EDD-0CD13B6A81BD}"/>
                    </a:ext>
                  </a:extLst>
                </p:cNvPr>
                <p:cNvSpPr/>
                <p:nvPr/>
              </p:nvSpPr>
              <p:spPr>
                <a:xfrm>
                  <a:off x="7207921" y="277877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8B7B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0" name="Freeform: Shape 1389">
                  <a:extLst>
                    <a:ext uri="{FF2B5EF4-FFF2-40B4-BE49-F238E27FC236}">
                      <a16:creationId xmlns:a16="http://schemas.microsoft.com/office/drawing/2014/main" id="{EEDA550A-56B5-8935-7940-AEE3604D16F2}"/>
                    </a:ext>
                  </a:extLst>
                </p:cNvPr>
                <p:cNvSpPr/>
                <p:nvPr/>
              </p:nvSpPr>
              <p:spPr>
                <a:xfrm>
                  <a:off x="7207921" y="277887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7B6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1" name="Freeform: Shape 1390">
                  <a:extLst>
                    <a:ext uri="{FF2B5EF4-FFF2-40B4-BE49-F238E27FC236}">
                      <a16:creationId xmlns:a16="http://schemas.microsoft.com/office/drawing/2014/main" id="{F0F5278A-99F8-151F-2AD7-98745A08CDDC}"/>
                    </a:ext>
                  </a:extLst>
                </p:cNvPr>
                <p:cNvSpPr/>
                <p:nvPr/>
              </p:nvSpPr>
              <p:spPr>
                <a:xfrm>
                  <a:off x="7207921" y="277896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6B4B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2" name="Freeform: Shape 1391">
                  <a:extLst>
                    <a:ext uri="{FF2B5EF4-FFF2-40B4-BE49-F238E27FC236}">
                      <a16:creationId xmlns:a16="http://schemas.microsoft.com/office/drawing/2014/main" id="{E537696B-C612-229D-24BD-AD02E934397C}"/>
                    </a:ext>
                  </a:extLst>
                </p:cNvPr>
                <p:cNvSpPr/>
                <p:nvPr/>
              </p:nvSpPr>
              <p:spPr>
                <a:xfrm>
                  <a:off x="7207921" y="277905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B5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3" name="Freeform: Shape 1392">
                  <a:extLst>
                    <a:ext uri="{FF2B5EF4-FFF2-40B4-BE49-F238E27FC236}">
                      <a16:creationId xmlns:a16="http://schemas.microsoft.com/office/drawing/2014/main" id="{1ADD00B9-4092-FF90-8BE7-CE8FBDEAC20E}"/>
                    </a:ext>
                  </a:extLst>
                </p:cNvPr>
                <p:cNvSpPr/>
                <p:nvPr/>
              </p:nvSpPr>
              <p:spPr>
                <a:xfrm>
                  <a:off x="7207921" y="277912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4B2B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4" name="Freeform: Shape 1393">
                  <a:extLst>
                    <a:ext uri="{FF2B5EF4-FFF2-40B4-BE49-F238E27FC236}">
                      <a16:creationId xmlns:a16="http://schemas.microsoft.com/office/drawing/2014/main" id="{792C48EB-B440-504C-C6FF-9AFFFE7DFFB5}"/>
                    </a:ext>
                  </a:extLst>
                </p:cNvPr>
                <p:cNvSpPr/>
                <p:nvPr/>
              </p:nvSpPr>
              <p:spPr>
                <a:xfrm>
                  <a:off x="7207921" y="277922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2B1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5" name="Freeform: Shape 1394">
                  <a:extLst>
                    <a:ext uri="{FF2B5EF4-FFF2-40B4-BE49-F238E27FC236}">
                      <a16:creationId xmlns:a16="http://schemas.microsoft.com/office/drawing/2014/main" id="{8B8401B3-48F9-AD6C-5804-6385216F318E}"/>
                    </a:ext>
                  </a:extLst>
                </p:cNvPr>
                <p:cNvSpPr/>
                <p:nvPr/>
              </p:nvSpPr>
              <p:spPr>
                <a:xfrm>
                  <a:off x="7207921" y="277931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1B0B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6" name="Freeform: Shape 1395">
                  <a:extLst>
                    <a:ext uri="{FF2B5EF4-FFF2-40B4-BE49-F238E27FC236}">
                      <a16:creationId xmlns:a16="http://schemas.microsoft.com/office/drawing/2014/main" id="{A886F909-6463-2DD4-DDCC-0CDAB009BAC8}"/>
                    </a:ext>
                  </a:extLst>
                </p:cNvPr>
                <p:cNvSpPr/>
                <p:nvPr/>
              </p:nvSpPr>
              <p:spPr>
                <a:xfrm>
                  <a:off x="7207921" y="277940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B0AF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7" name="Freeform: Shape 1396">
                  <a:extLst>
                    <a:ext uri="{FF2B5EF4-FFF2-40B4-BE49-F238E27FC236}">
                      <a16:creationId xmlns:a16="http://schemas.microsoft.com/office/drawing/2014/main" id="{215009D0-C458-B527-D543-4DD5687751EE}"/>
                    </a:ext>
                  </a:extLst>
                </p:cNvPr>
                <p:cNvSpPr/>
                <p:nvPr/>
              </p:nvSpPr>
              <p:spPr>
                <a:xfrm>
                  <a:off x="7207921" y="277950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AFAEA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8" name="Freeform: Shape 1397">
                  <a:extLst>
                    <a:ext uri="{FF2B5EF4-FFF2-40B4-BE49-F238E27FC236}">
                      <a16:creationId xmlns:a16="http://schemas.microsoft.com/office/drawing/2014/main" id="{25A7770B-7199-21EC-3610-12D95B7999FE}"/>
                    </a:ext>
                  </a:extLst>
                </p:cNvPr>
                <p:cNvSpPr/>
                <p:nvPr/>
              </p:nvSpPr>
              <p:spPr>
                <a:xfrm>
                  <a:off x="7207921" y="277957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EADA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399" name="Freeform: Shape 1398">
                  <a:extLst>
                    <a:ext uri="{FF2B5EF4-FFF2-40B4-BE49-F238E27FC236}">
                      <a16:creationId xmlns:a16="http://schemas.microsoft.com/office/drawing/2014/main" id="{CFEBFEB8-B7A6-8ACB-37C8-793E78D80F5E}"/>
                    </a:ext>
                  </a:extLst>
                </p:cNvPr>
                <p:cNvSpPr/>
                <p:nvPr/>
              </p:nvSpPr>
              <p:spPr>
                <a:xfrm>
                  <a:off x="7207921" y="277966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DAC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0" name="Freeform: Shape 1399">
                  <a:extLst>
                    <a:ext uri="{FF2B5EF4-FFF2-40B4-BE49-F238E27FC236}">
                      <a16:creationId xmlns:a16="http://schemas.microsoft.com/office/drawing/2014/main" id="{DC893C37-2650-6723-561C-71BAA8DE23DA}"/>
                    </a:ext>
                  </a:extLst>
                </p:cNvPr>
                <p:cNvSpPr/>
                <p:nvPr/>
              </p:nvSpPr>
              <p:spPr>
                <a:xfrm>
                  <a:off x="7207921" y="2779760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CAAA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1" name="Freeform: Shape 1400">
                  <a:extLst>
                    <a:ext uri="{FF2B5EF4-FFF2-40B4-BE49-F238E27FC236}">
                      <a16:creationId xmlns:a16="http://schemas.microsoft.com/office/drawing/2014/main" id="{F4CC2B93-3AEB-8218-C709-F4DB4D4BB5B4}"/>
                    </a:ext>
                  </a:extLst>
                </p:cNvPr>
                <p:cNvSpPr/>
                <p:nvPr/>
              </p:nvSpPr>
              <p:spPr>
                <a:xfrm>
                  <a:off x="7207921" y="277985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AB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2" name="Freeform: Shape 1401">
                  <a:extLst>
                    <a:ext uri="{FF2B5EF4-FFF2-40B4-BE49-F238E27FC236}">
                      <a16:creationId xmlns:a16="http://schemas.microsoft.com/office/drawing/2014/main" id="{2BEBC412-4241-5196-370F-1C1DE2323DBA}"/>
                    </a:ext>
                  </a:extLst>
                </p:cNvPr>
                <p:cNvSpPr/>
                <p:nvPr/>
              </p:nvSpPr>
              <p:spPr>
                <a:xfrm>
                  <a:off x="7207921" y="277992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AA8A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3" name="Freeform: Shape 1402">
                  <a:extLst>
                    <a:ext uri="{FF2B5EF4-FFF2-40B4-BE49-F238E27FC236}">
                      <a16:creationId xmlns:a16="http://schemas.microsoft.com/office/drawing/2014/main" id="{0BBD61D4-6CAD-EADB-181B-7122C60239BD}"/>
                    </a:ext>
                  </a:extLst>
                </p:cNvPr>
                <p:cNvSpPr/>
                <p:nvPr/>
              </p:nvSpPr>
              <p:spPr>
                <a:xfrm>
                  <a:off x="7207921" y="278001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9A7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4" name="Freeform: Shape 1403">
                  <a:extLst>
                    <a:ext uri="{FF2B5EF4-FFF2-40B4-BE49-F238E27FC236}">
                      <a16:creationId xmlns:a16="http://schemas.microsoft.com/office/drawing/2014/main" id="{B4299C2A-5C1E-7A8C-A61B-ADBBD1288CBE}"/>
                    </a:ext>
                  </a:extLst>
                </p:cNvPr>
                <p:cNvSpPr/>
                <p:nvPr/>
              </p:nvSpPr>
              <p:spPr>
                <a:xfrm>
                  <a:off x="7207921" y="278011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8A6A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5" name="Freeform: Shape 1404">
                  <a:extLst>
                    <a:ext uri="{FF2B5EF4-FFF2-40B4-BE49-F238E27FC236}">
                      <a16:creationId xmlns:a16="http://schemas.microsoft.com/office/drawing/2014/main" id="{69BDB33B-68CD-479A-9A1D-5BAE35B1587E}"/>
                    </a:ext>
                  </a:extLst>
                </p:cNvPr>
                <p:cNvSpPr/>
                <p:nvPr/>
              </p:nvSpPr>
              <p:spPr>
                <a:xfrm>
                  <a:off x="7207921" y="2780204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6A5A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6" name="Freeform: Shape 1405">
                  <a:extLst>
                    <a:ext uri="{FF2B5EF4-FFF2-40B4-BE49-F238E27FC236}">
                      <a16:creationId xmlns:a16="http://schemas.microsoft.com/office/drawing/2014/main" id="{584654C1-1EE9-B216-9134-4DE2B1BEFFA6}"/>
                    </a:ext>
                  </a:extLst>
                </p:cNvPr>
                <p:cNvSpPr/>
                <p:nvPr/>
              </p:nvSpPr>
              <p:spPr>
                <a:xfrm>
                  <a:off x="7207921" y="278029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A5A4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7" name="Freeform: Shape 1406">
                  <a:extLst>
                    <a:ext uri="{FF2B5EF4-FFF2-40B4-BE49-F238E27FC236}">
                      <a16:creationId xmlns:a16="http://schemas.microsoft.com/office/drawing/2014/main" id="{D82E9D4A-EE7C-1902-A4F8-31349A81A0FA}"/>
                    </a:ext>
                  </a:extLst>
                </p:cNvPr>
                <p:cNvSpPr/>
                <p:nvPr/>
              </p:nvSpPr>
              <p:spPr>
                <a:xfrm>
                  <a:off x="7207921" y="278036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4A3A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8" name="Freeform: Shape 1407">
                  <a:extLst>
                    <a:ext uri="{FF2B5EF4-FFF2-40B4-BE49-F238E27FC236}">
                      <a16:creationId xmlns:a16="http://schemas.microsoft.com/office/drawing/2014/main" id="{1F271DB5-D142-BB0A-1218-0F547E84CAA2}"/>
                    </a:ext>
                  </a:extLst>
                </p:cNvPr>
                <p:cNvSpPr/>
                <p:nvPr/>
              </p:nvSpPr>
              <p:spPr>
                <a:xfrm>
                  <a:off x="7207921" y="278046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3A2A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09" name="Freeform: Shape 1408">
                  <a:extLst>
                    <a:ext uri="{FF2B5EF4-FFF2-40B4-BE49-F238E27FC236}">
                      <a16:creationId xmlns:a16="http://schemas.microsoft.com/office/drawing/2014/main" id="{1A8A45C4-6A39-9724-98D6-E5308B61D21F}"/>
                    </a:ext>
                  </a:extLst>
                </p:cNvPr>
                <p:cNvSpPr/>
                <p:nvPr/>
              </p:nvSpPr>
              <p:spPr>
                <a:xfrm>
                  <a:off x="7207921" y="278055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2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0" name="Freeform: Shape 1409">
                  <a:extLst>
                    <a:ext uri="{FF2B5EF4-FFF2-40B4-BE49-F238E27FC236}">
                      <a16:creationId xmlns:a16="http://schemas.microsoft.com/office/drawing/2014/main" id="{C754B979-CD84-0C7A-E649-3B974E688D24}"/>
                    </a:ext>
                  </a:extLst>
                </p:cNvPr>
                <p:cNvSpPr/>
                <p:nvPr/>
              </p:nvSpPr>
              <p:spPr>
                <a:xfrm>
                  <a:off x="7207921" y="2780649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A19FA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1" name="Freeform: Shape 1410">
                  <a:extLst>
                    <a:ext uri="{FF2B5EF4-FFF2-40B4-BE49-F238E27FC236}">
                      <a16:creationId xmlns:a16="http://schemas.microsoft.com/office/drawing/2014/main" id="{3CF93859-9981-DFCC-4E44-321AA0EB1D0B}"/>
                    </a:ext>
                  </a:extLst>
                </p:cNvPr>
                <p:cNvSpPr/>
                <p:nvPr/>
              </p:nvSpPr>
              <p:spPr>
                <a:xfrm>
                  <a:off x="7207921" y="278071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A09E9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2" name="Freeform: Shape 1411">
                  <a:extLst>
                    <a:ext uri="{FF2B5EF4-FFF2-40B4-BE49-F238E27FC236}">
                      <a16:creationId xmlns:a16="http://schemas.microsoft.com/office/drawing/2014/main" id="{0F86C4CD-64FF-8562-F218-8D37F814C12B}"/>
                    </a:ext>
                  </a:extLst>
                </p:cNvPr>
                <p:cNvSpPr/>
                <p:nvPr/>
              </p:nvSpPr>
              <p:spPr>
                <a:xfrm>
                  <a:off x="7207921" y="278081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F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3" name="Freeform: Shape 1412">
                  <a:extLst>
                    <a:ext uri="{FF2B5EF4-FFF2-40B4-BE49-F238E27FC236}">
                      <a16:creationId xmlns:a16="http://schemas.microsoft.com/office/drawing/2014/main" id="{BBD0EE32-4676-00D7-8395-BA5F1566B7CD}"/>
                    </a:ext>
                  </a:extLst>
                </p:cNvPr>
                <p:cNvSpPr/>
                <p:nvPr/>
              </p:nvSpPr>
              <p:spPr>
                <a:xfrm>
                  <a:off x="7207921" y="278090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E9C9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4" name="Freeform: Shape 1413">
                  <a:extLst>
                    <a:ext uri="{FF2B5EF4-FFF2-40B4-BE49-F238E27FC236}">
                      <a16:creationId xmlns:a16="http://schemas.microsoft.com/office/drawing/2014/main" id="{F786D414-875A-ADD1-B811-19576814A771}"/>
                    </a:ext>
                  </a:extLst>
                </p:cNvPr>
                <p:cNvSpPr/>
                <p:nvPr/>
              </p:nvSpPr>
              <p:spPr>
                <a:xfrm>
                  <a:off x="7207921" y="278100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D9B9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5" name="Freeform: Shape 1414">
                  <a:extLst>
                    <a:ext uri="{FF2B5EF4-FFF2-40B4-BE49-F238E27FC236}">
                      <a16:creationId xmlns:a16="http://schemas.microsoft.com/office/drawing/2014/main" id="{782EA514-C104-86EC-4406-22AA03CA4932}"/>
                    </a:ext>
                  </a:extLst>
                </p:cNvPr>
                <p:cNvSpPr/>
                <p:nvPr/>
              </p:nvSpPr>
              <p:spPr>
                <a:xfrm>
                  <a:off x="7207921" y="2781093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9C9A9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6" name="Freeform: Shape 1415">
                  <a:extLst>
                    <a:ext uri="{FF2B5EF4-FFF2-40B4-BE49-F238E27FC236}">
                      <a16:creationId xmlns:a16="http://schemas.microsoft.com/office/drawing/2014/main" id="{3C6F9ABE-3B0A-05A7-7D7B-AE0F8C4922D1}"/>
                    </a:ext>
                  </a:extLst>
                </p:cNvPr>
                <p:cNvSpPr/>
                <p:nvPr/>
              </p:nvSpPr>
              <p:spPr>
                <a:xfrm>
                  <a:off x="7207921" y="278116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B99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7" name="Freeform: Shape 1416">
                  <a:extLst>
                    <a:ext uri="{FF2B5EF4-FFF2-40B4-BE49-F238E27FC236}">
                      <a16:creationId xmlns:a16="http://schemas.microsoft.com/office/drawing/2014/main" id="{316FF4C8-0B8F-81A3-9991-F88A830D7777}"/>
                    </a:ext>
                  </a:extLst>
                </p:cNvPr>
                <p:cNvSpPr/>
                <p:nvPr/>
              </p:nvSpPr>
              <p:spPr>
                <a:xfrm>
                  <a:off x="7207921" y="278125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A989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8" name="Freeform: Shape 1417">
                  <a:extLst>
                    <a:ext uri="{FF2B5EF4-FFF2-40B4-BE49-F238E27FC236}">
                      <a16:creationId xmlns:a16="http://schemas.microsoft.com/office/drawing/2014/main" id="{3A82A58B-AE70-0324-BD30-014602C5C657}"/>
                    </a:ext>
                  </a:extLst>
                </p:cNvPr>
                <p:cNvSpPr/>
                <p:nvPr/>
              </p:nvSpPr>
              <p:spPr>
                <a:xfrm>
                  <a:off x="7207921" y="278135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9979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19" name="Freeform: Shape 1418">
                  <a:extLst>
                    <a:ext uri="{FF2B5EF4-FFF2-40B4-BE49-F238E27FC236}">
                      <a16:creationId xmlns:a16="http://schemas.microsoft.com/office/drawing/2014/main" id="{427764E0-B27D-09CF-8ADC-FE000DC47230}"/>
                    </a:ext>
                  </a:extLst>
                </p:cNvPr>
                <p:cNvSpPr/>
                <p:nvPr/>
              </p:nvSpPr>
              <p:spPr>
                <a:xfrm>
                  <a:off x="7207921" y="278144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97969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0" name="Freeform: Shape 1419">
                  <a:extLst>
                    <a:ext uri="{FF2B5EF4-FFF2-40B4-BE49-F238E27FC236}">
                      <a16:creationId xmlns:a16="http://schemas.microsoft.com/office/drawing/2014/main" id="{2425003B-1B4E-4638-E94C-42228DE9FB9E}"/>
                    </a:ext>
                  </a:extLst>
                </p:cNvPr>
                <p:cNvSpPr/>
                <p:nvPr/>
              </p:nvSpPr>
              <p:spPr>
                <a:xfrm>
                  <a:off x="7207921" y="278151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6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1" name="Freeform: Shape 1420">
                  <a:extLst>
                    <a:ext uri="{FF2B5EF4-FFF2-40B4-BE49-F238E27FC236}">
                      <a16:creationId xmlns:a16="http://schemas.microsoft.com/office/drawing/2014/main" id="{2A4292BF-83D8-04B2-CB6D-54DCE0A8B65A}"/>
                    </a:ext>
                  </a:extLst>
                </p:cNvPr>
                <p:cNvSpPr/>
                <p:nvPr/>
              </p:nvSpPr>
              <p:spPr>
                <a:xfrm>
                  <a:off x="7207921" y="278160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5939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2" name="Freeform: Shape 1421">
                  <a:extLst>
                    <a:ext uri="{FF2B5EF4-FFF2-40B4-BE49-F238E27FC236}">
                      <a16:creationId xmlns:a16="http://schemas.microsoft.com/office/drawing/2014/main" id="{BB3DA372-9DA4-258F-9457-AF1D2CF88F29}"/>
                    </a:ext>
                  </a:extLst>
                </p:cNvPr>
                <p:cNvSpPr/>
                <p:nvPr/>
              </p:nvSpPr>
              <p:spPr>
                <a:xfrm>
                  <a:off x="7207921" y="278170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4929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3" name="Freeform: Shape 1422">
                  <a:extLst>
                    <a:ext uri="{FF2B5EF4-FFF2-40B4-BE49-F238E27FC236}">
                      <a16:creationId xmlns:a16="http://schemas.microsoft.com/office/drawing/2014/main" id="{A877DDAB-3A15-CD89-680D-C48AC0E4E345}"/>
                    </a:ext>
                  </a:extLst>
                </p:cNvPr>
                <p:cNvSpPr/>
                <p:nvPr/>
              </p:nvSpPr>
              <p:spPr>
                <a:xfrm>
                  <a:off x="7207921" y="278179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3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4" name="Freeform: Shape 1423">
                  <a:extLst>
                    <a:ext uri="{FF2B5EF4-FFF2-40B4-BE49-F238E27FC236}">
                      <a16:creationId xmlns:a16="http://schemas.microsoft.com/office/drawing/2014/main" id="{203F1D78-7F6D-A103-CFF3-57AEBDD27D38}"/>
                    </a:ext>
                  </a:extLst>
                </p:cNvPr>
                <p:cNvSpPr/>
                <p:nvPr/>
              </p:nvSpPr>
              <p:spPr>
                <a:xfrm>
                  <a:off x="7207921" y="278188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92909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5" name="Freeform: Shape 1424">
                  <a:extLst>
                    <a:ext uri="{FF2B5EF4-FFF2-40B4-BE49-F238E27FC236}">
                      <a16:creationId xmlns:a16="http://schemas.microsoft.com/office/drawing/2014/main" id="{0A1B1872-B043-0903-96C9-BF1F0DC03091}"/>
                    </a:ext>
                  </a:extLst>
                </p:cNvPr>
                <p:cNvSpPr/>
                <p:nvPr/>
              </p:nvSpPr>
              <p:spPr>
                <a:xfrm>
                  <a:off x="7207921" y="278195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18F9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6" name="Freeform: Shape 1425">
                  <a:extLst>
                    <a:ext uri="{FF2B5EF4-FFF2-40B4-BE49-F238E27FC236}">
                      <a16:creationId xmlns:a16="http://schemas.microsoft.com/office/drawing/2014/main" id="{7A81D8C7-C885-D21D-982E-EBD2D7777EB4}"/>
                    </a:ext>
                  </a:extLst>
                </p:cNvPr>
                <p:cNvSpPr/>
                <p:nvPr/>
              </p:nvSpPr>
              <p:spPr>
                <a:xfrm>
                  <a:off x="7207921" y="278205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90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7" name="Freeform: Shape 1426">
                  <a:extLst>
                    <a:ext uri="{FF2B5EF4-FFF2-40B4-BE49-F238E27FC236}">
                      <a16:creationId xmlns:a16="http://schemas.microsoft.com/office/drawing/2014/main" id="{0DC5F684-D7D3-F1B7-FF7A-80378174D93C}"/>
                    </a:ext>
                  </a:extLst>
                </p:cNvPr>
                <p:cNvSpPr/>
                <p:nvPr/>
              </p:nvSpPr>
              <p:spPr>
                <a:xfrm>
                  <a:off x="7207921" y="278214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F8D8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8" name="Freeform: Shape 1427">
                  <a:extLst>
                    <a:ext uri="{FF2B5EF4-FFF2-40B4-BE49-F238E27FC236}">
                      <a16:creationId xmlns:a16="http://schemas.microsoft.com/office/drawing/2014/main" id="{BB80698C-602F-5A8F-F1C1-499F84FE3691}"/>
                    </a:ext>
                  </a:extLst>
                </p:cNvPr>
                <p:cNvSpPr/>
                <p:nvPr/>
              </p:nvSpPr>
              <p:spPr>
                <a:xfrm>
                  <a:off x="7207921" y="278224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8E8C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29" name="Freeform: Shape 1428">
                  <a:extLst>
                    <a:ext uri="{FF2B5EF4-FFF2-40B4-BE49-F238E27FC236}">
                      <a16:creationId xmlns:a16="http://schemas.microsoft.com/office/drawing/2014/main" id="{56CB0A20-8609-0D20-2E94-0D3B0CD2587C}"/>
                    </a:ext>
                  </a:extLst>
                </p:cNvPr>
                <p:cNvSpPr/>
                <p:nvPr/>
              </p:nvSpPr>
              <p:spPr>
                <a:xfrm>
                  <a:off x="7207921" y="278231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D8B8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0" name="Freeform: Shape 1429">
                  <a:extLst>
                    <a:ext uri="{FF2B5EF4-FFF2-40B4-BE49-F238E27FC236}">
                      <a16:creationId xmlns:a16="http://schemas.microsoft.com/office/drawing/2014/main" id="{D2B6DDF6-713F-AB76-D6E7-E2CB1BEF494B}"/>
                    </a:ext>
                  </a:extLst>
                </p:cNvPr>
                <p:cNvSpPr/>
                <p:nvPr/>
              </p:nvSpPr>
              <p:spPr>
                <a:xfrm>
                  <a:off x="7207921" y="278240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C8A8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1" name="Freeform: Shape 1430">
                  <a:extLst>
                    <a:ext uri="{FF2B5EF4-FFF2-40B4-BE49-F238E27FC236}">
                      <a16:creationId xmlns:a16="http://schemas.microsoft.com/office/drawing/2014/main" id="{20F53CC5-A0E8-AADA-0828-01BA4D7FF207}"/>
                    </a:ext>
                  </a:extLst>
                </p:cNvPr>
                <p:cNvSpPr/>
                <p:nvPr/>
              </p:nvSpPr>
              <p:spPr>
                <a:xfrm>
                  <a:off x="7207921" y="278249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B898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2" name="Freeform: Shape 1431">
                  <a:extLst>
                    <a:ext uri="{FF2B5EF4-FFF2-40B4-BE49-F238E27FC236}">
                      <a16:creationId xmlns:a16="http://schemas.microsoft.com/office/drawing/2014/main" id="{A4FA0EAA-8093-DA77-E632-1826A0A93A76}"/>
                    </a:ext>
                  </a:extLst>
                </p:cNvPr>
                <p:cNvSpPr/>
                <p:nvPr/>
              </p:nvSpPr>
              <p:spPr>
                <a:xfrm>
                  <a:off x="7207921" y="278259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A88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3" name="Freeform: Shape 1432">
                  <a:extLst>
                    <a:ext uri="{FF2B5EF4-FFF2-40B4-BE49-F238E27FC236}">
                      <a16:creationId xmlns:a16="http://schemas.microsoft.com/office/drawing/2014/main" id="{EE4638CD-8FAE-4A2F-BF5B-7DDB80EF69E9}"/>
                    </a:ext>
                  </a:extLst>
                </p:cNvPr>
                <p:cNvSpPr/>
                <p:nvPr/>
              </p:nvSpPr>
              <p:spPr>
                <a:xfrm>
                  <a:off x="7207921" y="2782684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89878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4" name="Freeform: Shape 1433">
                  <a:extLst>
                    <a:ext uri="{FF2B5EF4-FFF2-40B4-BE49-F238E27FC236}">
                      <a16:creationId xmlns:a16="http://schemas.microsoft.com/office/drawing/2014/main" id="{FA4EEF71-E399-2731-29DE-E09A1C802918}"/>
                    </a:ext>
                  </a:extLst>
                </p:cNvPr>
                <p:cNvSpPr/>
                <p:nvPr/>
              </p:nvSpPr>
              <p:spPr>
                <a:xfrm>
                  <a:off x="7207921" y="278275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8868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5" name="Freeform: Shape 1434">
                  <a:extLst>
                    <a:ext uri="{FF2B5EF4-FFF2-40B4-BE49-F238E27FC236}">
                      <a16:creationId xmlns:a16="http://schemas.microsoft.com/office/drawing/2014/main" id="{BAE8D430-02CF-3D7E-AC9A-9B5CB107EA68}"/>
                    </a:ext>
                  </a:extLst>
                </p:cNvPr>
                <p:cNvSpPr/>
                <p:nvPr/>
              </p:nvSpPr>
              <p:spPr>
                <a:xfrm>
                  <a:off x="7207921" y="278284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7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6" name="Freeform: Shape 1435">
                  <a:extLst>
                    <a:ext uri="{FF2B5EF4-FFF2-40B4-BE49-F238E27FC236}">
                      <a16:creationId xmlns:a16="http://schemas.microsoft.com/office/drawing/2014/main" id="{7B480EA8-E545-F0F9-6C1E-26A970887337}"/>
                    </a:ext>
                  </a:extLst>
                </p:cNvPr>
                <p:cNvSpPr/>
                <p:nvPr/>
              </p:nvSpPr>
              <p:spPr>
                <a:xfrm>
                  <a:off x="7207921" y="278294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6838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7" name="Freeform: Shape 1436">
                  <a:extLst>
                    <a:ext uri="{FF2B5EF4-FFF2-40B4-BE49-F238E27FC236}">
                      <a16:creationId xmlns:a16="http://schemas.microsoft.com/office/drawing/2014/main" id="{4060CEC0-BF59-225E-A79F-51B71210338B}"/>
                    </a:ext>
                  </a:extLst>
                </p:cNvPr>
                <p:cNvSpPr/>
                <p:nvPr/>
              </p:nvSpPr>
              <p:spPr>
                <a:xfrm>
                  <a:off x="7207921" y="278303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85828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8" name="Freeform: Shape 1437">
                  <a:extLst>
                    <a:ext uri="{FF2B5EF4-FFF2-40B4-BE49-F238E27FC236}">
                      <a16:creationId xmlns:a16="http://schemas.microsoft.com/office/drawing/2014/main" id="{B59502DD-687A-D7B4-C6B0-B4B3D39B0446}"/>
                    </a:ext>
                  </a:extLst>
                </p:cNvPr>
                <p:cNvSpPr/>
                <p:nvPr/>
              </p:nvSpPr>
              <p:spPr>
                <a:xfrm>
                  <a:off x="7207921" y="278310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4818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39" name="Freeform: Shape 1438">
                  <a:extLst>
                    <a:ext uri="{FF2B5EF4-FFF2-40B4-BE49-F238E27FC236}">
                      <a16:creationId xmlns:a16="http://schemas.microsoft.com/office/drawing/2014/main" id="{BFD4066F-DF28-9D9B-BEBA-011BA0097BA4}"/>
                    </a:ext>
                  </a:extLst>
                </p:cNvPr>
                <p:cNvSpPr/>
                <p:nvPr/>
              </p:nvSpPr>
              <p:spPr>
                <a:xfrm>
                  <a:off x="7207921" y="278319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3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0" name="Freeform: Shape 1439">
                  <a:extLst>
                    <a:ext uri="{FF2B5EF4-FFF2-40B4-BE49-F238E27FC236}">
                      <a16:creationId xmlns:a16="http://schemas.microsoft.com/office/drawing/2014/main" id="{B01CDFB0-973A-C4DB-38A3-A28579C25271}"/>
                    </a:ext>
                  </a:extLst>
                </p:cNvPr>
                <p:cNvSpPr/>
                <p:nvPr/>
              </p:nvSpPr>
              <p:spPr>
                <a:xfrm>
                  <a:off x="7207921" y="2783292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17F8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1" name="Freeform: Shape 1440">
                  <a:extLst>
                    <a:ext uri="{FF2B5EF4-FFF2-40B4-BE49-F238E27FC236}">
                      <a16:creationId xmlns:a16="http://schemas.microsoft.com/office/drawing/2014/main" id="{453709A8-082A-EA5A-763C-C9185E7B6330}"/>
                    </a:ext>
                  </a:extLst>
                </p:cNvPr>
                <p:cNvSpPr/>
                <p:nvPr/>
              </p:nvSpPr>
              <p:spPr>
                <a:xfrm>
                  <a:off x="7207921" y="278338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807E7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2" name="Freeform: Shape 1441">
                  <a:extLst>
                    <a:ext uri="{FF2B5EF4-FFF2-40B4-BE49-F238E27FC236}">
                      <a16:creationId xmlns:a16="http://schemas.microsoft.com/office/drawing/2014/main" id="{AAF44A09-20D7-E577-E4F8-2E93148C639D}"/>
                    </a:ext>
                  </a:extLst>
                </p:cNvPr>
                <p:cNvSpPr/>
                <p:nvPr/>
              </p:nvSpPr>
              <p:spPr>
                <a:xfrm>
                  <a:off x="7207921" y="278347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7F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3" name="Freeform: Shape 1442">
                  <a:extLst>
                    <a:ext uri="{FF2B5EF4-FFF2-40B4-BE49-F238E27FC236}">
                      <a16:creationId xmlns:a16="http://schemas.microsoft.com/office/drawing/2014/main" id="{C0A31FBC-B67E-16B7-4B64-0AB8A187984F}"/>
                    </a:ext>
                  </a:extLst>
                </p:cNvPr>
                <p:cNvSpPr/>
                <p:nvPr/>
              </p:nvSpPr>
              <p:spPr>
                <a:xfrm>
                  <a:off x="7207921" y="278355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E7C7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4" name="Freeform: Shape 1443">
                  <a:extLst>
                    <a:ext uri="{FF2B5EF4-FFF2-40B4-BE49-F238E27FC236}">
                      <a16:creationId xmlns:a16="http://schemas.microsoft.com/office/drawing/2014/main" id="{FF65B25D-6768-A79B-A920-7FAEEF62D90D}"/>
                    </a:ext>
                  </a:extLst>
                </p:cNvPr>
                <p:cNvSpPr/>
                <p:nvPr/>
              </p:nvSpPr>
              <p:spPr>
                <a:xfrm>
                  <a:off x="7207921" y="278364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D7B7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5" name="Freeform: Shape 1444">
                  <a:extLst>
                    <a:ext uri="{FF2B5EF4-FFF2-40B4-BE49-F238E27FC236}">
                      <a16:creationId xmlns:a16="http://schemas.microsoft.com/office/drawing/2014/main" id="{7B80748B-F37D-2E2A-1D00-0E53DFA1F020}"/>
                    </a:ext>
                  </a:extLst>
                </p:cNvPr>
                <p:cNvSpPr/>
                <p:nvPr/>
              </p:nvSpPr>
              <p:spPr>
                <a:xfrm>
                  <a:off x="7207921" y="278373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C7A7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6" name="Freeform: Shape 1445">
                  <a:extLst>
                    <a:ext uri="{FF2B5EF4-FFF2-40B4-BE49-F238E27FC236}">
                      <a16:creationId xmlns:a16="http://schemas.microsoft.com/office/drawing/2014/main" id="{08B6A603-089C-7F43-FC91-D568FF84CB18}"/>
                    </a:ext>
                  </a:extLst>
                </p:cNvPr>
                <p:cNvSpPr/>
                <p:nvPr/>
              </p:nvSpPr>
              <p:spPr>
                <a:xfrm>
                  <a:off x="7207921" y="278383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7B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7" name="Freeform: Shape 1446">
                  <a:extLst>
                    <a:ext uri="{FF2B5EF4-FFF2-40B4-BE49-F238E27FC236}">
                      <a16:creationId xmlns:a16="http://schemas.microsoft.com/office/drawing/2014/main" id="{8DBA162A-C585-F4E9-1C08-3235B66DE26E}"/>
                    </a:ext>
                  </a:extLst>
                </p:cNvPr>
                <p:cNvSpPr/>
                <p:nvPr/>
              </p:nvSpPr>
              <p:spPr>
                <a:xfrm>
                  <a:off x="7207921" y="278390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A787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8" name="Freeform: Shape 1447">
                  <a:extLst>
                    <a:ext uri="{FF2B5EF4-FFF2-40B4-BE49-F238E27FC236}">
                      <a16:creationId xmlns:a16="http://schemas.microsoft.com/office/drawing/2014/main" id="{73966AA4-C116-B955-3916-5C6359569885}"/>
                    </a:ext>
                  </a:extLst>
                </p:cNvPr>
                <p:cNvSpPr/>
                <p:nvPr/>
              </p:nvSpPr>
              <p:spPr>
                <a:xfrm>
                  <a:off x="7207921" y="278399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9777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49" name="Freeform: Shape 1448">
                  <a:extLst>
                    <a:ext uri="{FF2B5EF4-FFF2-40B4-BE49-F238E27FC236}">
                      <a16:creationId xmlns:a16="http://schemas.microsoft.com/office/drawing/2014/main" id="{117BDFFE-0687-6E23-3498-B4AED10F76F2}"/>
                    </a:ext>
                  </a:extLst>
                </p:cNvPr>
                <p:cNvSpPr/>
                <p:nvPr/>
              </p:nvSpPr>
              <p:spPr>
                <a:xfrm>
                  <a:off x="7207921" y="278408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876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0" name="Freeform: Shape 1449">
                  <a:extLst>
                    <a:ext uri="{FF2B5EF4-FFF2-40B4-BE49-F238E27FC236}">
                      <a16:creationId xmlns:a16="http://schemas.microsoft.com/office/drawing/2014/main" id="{D3F0A3B5-8356-4735-F65D-09B944927153}"/>
                    </a:ext>
                  </a:extLst>
                </p:cNvPr>
                <p:cNvSpPr/>
                <p:nvPr/>
              </p:nvSpPr>
              <p:spPr>
                <a:xfrm>
                  <a:off x="7207921" y="278418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7757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1" name="Freeform: Shape 1450">
                  <a:extLst>
                    <a:ext uri="{FF2B5EF4-FFF2-40B4-BE49-F238E27FC236}">
                      <a16:creationId xmlns:a16="http://schemas.microsoft.com/office/drawing/2014/main" id="{95B51B41-1B32-7322-1EE3-BE43033B6DD9}"/>
                    </a:ext>
                  </a:extLst>
                </p:cNvPr>
                <p:cNvSpPr/>
                <p:nvPr/>
              </p:nvSpPr>
              <p:spPr>
                <a:xfrm>
                  <a:off x="7207921" y="278427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76747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2" name="Freeform: Shape 1451">
                  <a:extLst>
                    <a:ext uri="{FF2B5EF4-FFF2-40B4-BE49-F238E27FC236}">
                      <a16:creationId xmlns:a16="http://schemas.microsoft.com/office/drawing/2014/main" id="{BC8763E2-43E3-980F-C70A-562FFBEBE29A}"/>
                    </a:ext>
                  </a:extLst>
                </p:cNvPr>
                <p:cNvSpPr/>
                <p:nvPr/>
              </p:nvSpPr>
              <p:spPr>
                <a:xfrm>
                  <a:off x="7207921" y="278434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573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3" name="Freeform: Shape 1452">
                  <a:extLst>
                    <a:ext uri="{FF2B5EF4-FFF2-40B4-BE49-F238E27FC236}">
                      <a16:creationId xmlns:a16="http://schemas.microsoft.com/office/drawing/2014/main" id="{BB4E08AC-06E4-14C7-66D9-006990EC62CC}"/>
                    </a:ext>
                  </a:extLst>
                </p:cNvPr>
                <p:cNvSpPr/>
                <p:nvPr/>
              </p:nvSpPr>
              <p:spPr>
                <a:xfrm>
                  <a:off x="7207921" y="278443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4727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4" name="Freeform: Shape 1453">
                  <a:extLst>
                    <a:ext uri="{FF2B5EF4-FFF2-40B4-BE49-F238E27FC236}">
                      <a16:creationId xmlns:a16="http://schemas.microsoft.com/office/drawing/2014/main" id="{58481BBB-E1F4-9ABF-6784-E7AA8BF521AB}"/>
                    </a:ext>
                  </a:extLst>
                </p:cNvPr>
                <p:cNvSpPr/>
                <p:nvPr/>
              </p:nvSpPr>
              <p:spPr>
                <a:xfrm>
                  <a:off x="7207921" y="278453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3717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5" name="Freeform: Shape 1454">
                  <a:extLst>
                    <a:ext uri="{FF2B5EF4-FFF2-40B4-BE49-F238E27FC236}">
                      <a16:creationId xmlns:a16="http://schemas.microsoft.com/office/drawing/2014/main" id="{C90E3284-1B70-5C34-1DE1-AE7E02493EC6}"/>
                    </a:ext>
                  </a:extLst>
                </p:cNvPr>
                <p:cNvSpPr/>
                <p:nvPr/>
              </p:nvSpPr>
              <p:spPr>
                <a:xfrm>
                  <a:off x="7207921" y="278462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72707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6" name="Freeform: Shape 1455">
                  <a:extLst>
                    <a:ext uri="{FF2B5EF4-FFF2-40B4-BE49-F238E27FC236}">
                      <a16:creationId xmlns:a16="http://schemas.microsoft.com/office/drawing/2014/main" id="{676279F1-8B5B-9EC5-124C-4CC0B52B8C93}"/>
                    </a:ext>
                  </a:extLst>
                </p:cNvPr>
                <p:cNvSpPr/>
                <p:nvPr/>
              </p:nvSpPr>
              <p:spPr>
                <a:xfrm>
                  <a:off x="7207921" y="278469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16F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7" name="Freeform: Shape 1456">
                  <a:extLst>
                    <a:ext uri="{FF2B5EF4-FFF2-40B4-BE49-F238E27FC236}">
                      <a16:creationId xmlns:a16="http://schemas.microsoft.com/office/drawing/2014/main" id="{3E3302FF-68DF-79E0-BB7B-4EC58909A778}"/>
                    </a:ext>
                  </a:extLst>
                </p:cNvPr>
                <p:cNvSpPr/>
                <p:nvPr/>
              </p:nvSpPr>
              <p:spPr>
                <a:xfrm>
                  <a:off x="7207921" y="278479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706E6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8" name="Freeform: Shape 1457">
                  <a:extLst>
                    <a:ext uri="{FF2B5EF4-FFF2-40B4-BE49-F238E27FC236}">
                      <a16:creationId xmlns:a16="http://schemas.microsoft.com/office/drawing/2014/main" id="{CD515752-567C-4244-FEAE-771C2E5BE7AE}"/>
                    </a:ext>
                  </a:extLst>
                </p:cNvPr>
                <p:cNvSpPr/>
                <p:nvPr/>
              </p:nvSpPr>
              <p:spPr>
                <a:xfrm>
                  <a:off x="7207921" y="2784883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F6D6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59" name="Freeform: Shape 1458">
                  <a:extLst>
                    <a:ext uri="{FF2B5EF4-FFF2-40B4-BE49-F238E27FC236}">
                      <a16:creationId xmlns:a16="http://schemas.microsoft.com/office/drawing/2014/main" id="{32DC35E8-55D7-3DE7-7439-0D8E16D4EB60}"/>
                    </a:ext>
                  </a:extLst>
                </p:cNvPr>
                <p:cNvSpPr/>
                <p:nvPr/>
              </p:nvSpPr>
              <p:spPr>
                <a:xfrm>
                  <a:off x="7207921" y="278497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E6C6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0" name="Freeform: Shape 1459">
                  <a:extLst>
                    <a:ext uri="{FF2B5EF4-FFF2-40B4-BE49-F238E27FC236}">
                      <a16:creationId xmlns:a16="http://schemas.microsoft.com/office/drawing/2014/main" id="{E23AD6CD-8422-AD28-98D6-38EA34374ED3}"/>
                    </a:ext>
                  </a:extLst>
                </p:cNvPr>
                <p:cNvSpPr/>
                <p:nvPr/>
              </p:nvSpPr>
              <p:spPr>
                <a:xfrm>
                  <a:off x="7207921" y="278507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6D6B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1" name="Freeform: Shape 1460">
                  <a:extLst>
                    <a:ext uri="{FF2B5EF4-FFF2-40B4-BE49-F238E27FC236}">
                      <a16:creationId xmlns:a16="http://schemas.microsoft.com/office/drawing/2014/main" id="{5DBD5D67-993D-EBA0-1419-DD47C808AFB3}"/>
                    </a:ext>
                  </a:extLst>
                </p:cNvPr>
                <p:cNvSpPr/>
                <p:nvPr/>
              </p:nvSpPr>
              <p:spPr>
                <a:xfrm>
                  <a:off x="7207921" y="278514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C6A6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2" name="Freeform: Shape 1461">
                  <a:extLst>
                    <a:ext uri="{FF2B5EF4-FFF2-40B4-BE49-F238E27FC236}">
                      <a16:creationId xmlns:a16="http://schemas.microsoft.com/office/drawing/2014/main" id="{9172A5A6-627C-9677-7BBE-1152E42262D4}"/>
                    </a:ext>
                  </a:extLst>
                </p:cNvPr>
                <p:cNvSpPr/>
                <p:nvPr/>
              </p:nvSpPr>
              <p:spPr>
                <a:xfrm>
                  <a:off x="7207921" y="278523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B696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3" name="Freeform: Shape 1462">
                  <a:extLst>
                    <a:ext uri="{FF2B5EF4-FFF2-40B4-BE49-F238E27FC236}">
                      <a16:creationId xmlns:a16="http://schemas.microsoft.com/office/drawing/2014/main" id="{68874C7F-B419-DDBE-4543-CD7B4C26C6DB}"/>
                    </a:ext>
                  </a:extLst>
                </p:cNvPr>
                <p:cNvSpPr/>
                <p:nvPr/>
              </p:nvSpPr>
              <p:spPr>
                <a:xfrm>
                  <a:off x="7207921" y="2785328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A686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4" name="Freeform: Shape 1463">
                  <a:extLst>
                    <a:ext uri="{FF2B5EF4-FFF2-40B4-BE49-F238E27FC236}">
                      <a16:creationId xmlns:a16="http://schemas.microsoft.com/office/drawing/2014/main" id="{F1EEE35A-FDCE-AA8F-C4D9-1900D1DC29C0}"/>
                    </a:ext>
                  </a:extLst>
                </p:cNvPr>
                <p:cNvSpPr/>
                <p:nvPr/>
              </p:nvSpPr>
              <p:spPr>
                <a:xfrm>
                  <a:off x="7207921" y="278542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69676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5" name="Freeform: Shape 1464">
                  <a:extLst>
                    <a:ext uri="{FF2B5EF4-FFF2-40B4-BE49-F238E27FC236}">
                      <a16:creationId xmlns:a16="http://schemas.microsoft.com/office/drawing/2014/main" id="{ED0FE805-4850-93A8-C96A-FE5BF44AF369}"/>
                    </a:ext>
                  </a:extLst>
                </p:cNvPr>
                <p:cNvSpPr/>
                <p:nvPr/>
              </p:nvSpPr>
              <p:spPr>
                <a:xfrm>
                  <a:off x="7207921" y="278549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866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6" name="Freeform: Shape 1465">
                  <a:extLst>
                    <a:ext uri="{FF2B5EF4-FFF2-40B4-BE49-F238E27FC236}">
                      <a16:creationId xmlns:a16="http://schemas.microsoft.com/office/drawing/2014/main" id="{4FDEE1DA-5485-B98C-EFB7-50DC8189E2A2}"/>
                    </a:ext>
                  </a:extLst>
                </p:cNvPr>
                <p:cNvSpPr/>
                <p:nvPr/>
              </p:nvSpPr>
              <p:spPr>
                <a:xfrm>
                  <a:off x="7207921" y="278558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7656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7" name="Freeform: Shape 1466">
                  <a:extLst>
                    <a:ext uri="{FF2B5EF4-FFF2-40B4-BE49-F238E27FC236}">
                      <a16:creationId xmlns:a16="http://schemas.microsoft.com/office/drawing/2014/main" id="{B00D37E1-B39B-8B5F-D039-D0C7FB112EEF}"/>
                    </a:ext>
                  </a:extLst>
                </p:cNvPr>
                <p:cNvSpPr/>
                <p:nvPr/>
              </p:nvSpPr>
              <p:spPr>
                <a:xfrm>
                  <a:off x="7207921" y="278567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6646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8" name="Freeform: Shape 1467">
                  <a:extLst>
                    <a:ext uri="{FF2B5EF4-FFF2-40B4-BE49-F238E27FC236}">
                      <a16:creationId xmlns:a16="http://schemas.microsoft.com/office/drawing/2014/main" id="{69D3B65A-9A7F-DB59-C06B-3FF05848E985}"/>
                    </a:ext>
                  </a:extLst>
                </p:cNvPr>
                <p:cNvSpPr/>
                <p:nvPr/>
              </p:nvSpPr>
              <p:spPr>
                <a:xfrm>
                  <a:off x="7207921" y="2785772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6636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69" name="Freeform: Shape 1468">
                  <a:extLst>
                    <a:ext uri="{FF2B5EF4-FFF2-40B4-BE49-F238E27FC236}">
                      <a16:creationId xmlns:a16="http://schemas.microsoft.com/office/drawing/2014/main" id="{42C7EB59-D42F-D610-F39B-5E2073054E94}"/>
                    </a:ext>
                  </a:extLst>
                </p:cNvPr>
                <p:cNvSpPr/>
                <p:nvPr/>
              </p:nvSpPr>
              <p:spPr>
                <a:xfrm>
                  <a:off x="7207921" y="278586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6562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0" name="Freeform: Shape 1469">
                  <a:extLst>
                    <a:ext uri="{FF2B5EF4-FFF2-40B4-BE49-F238E27FC236}">
                      <a16:creationId xmlns:a16="http://schemas.microsoft.com/office/drawing/2014/main" id="{FCCD6B61-AFD3-9B5A-06BB-CCC8F62B9C9D}"/>
                    </a:ext>
                  </a:extLst>
                </p:cNvPr>
                <p:cNvSpPr/>
                <p:nvPr/>
              </p:nvSpPr>
              <p:spPr>
                <a:xfrm>
                  <a:off x="7207921" y="278593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4616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1" name="Freeform: Shape 1470">
                  <a:extLst>
                    <a:ext uri="{FF2B5EF4-FFF2-40B4-BE49-F238E27FC236}">
                      <a16:creationId xmlns:a16="http://schemas.microsoft.com/office/drawing/2014/main" id="{2B3516D4-D2C1-DEA5-EB5C-A0FA9C791BE5}"/>
                    </a:ext>
                  </a:extLst>
                </p:cNvPr>
                <p:cNvSpPr/>
                <p:nvPr/>
              </p:nvSpPr>
              <p:spPr>
                <a:xfrm>
                  <a:off x="7207921" y="278602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3606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2" name="Freeform: Shape 1471">
                  <a:extLst>
                    <a:ext uri="{FF2B5EF4-FFF2-40B4-BE49-F238E27FC236}">
                      <a16:creationId xmlns:a16="http://schemas.microsoft.com/office/drawing/2014/main" id="{8FABB08F-1A0A-7E92-BC64-7ACA713AB0CD}"/>
                    </a:ext>
                  </a:extLst>
                </p:cNvPr>
                <p:cNvSpPr/>
                <p:nvPr/>
              </p:nvSpPr>
              <p:spPr>
                <a:xfrm>
                  <a:off x="7207921" y="278612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25F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3" name="Freeform: Shape 1472">
                  <a:extLst>
                    <a:ext uri="{FF2B5EF4-FFF2-40B4-BE49-F238E27FC236}">
                      <a16:creationId xmlns:a16="http://schemas.microsoft.com/office/drawing/2014/main" id="{2CFBDA15-3DEC-F8DE-928C-C0496CA2FD0E}"/>
                    </a:ext>
                  </a:extLst>
                </p:cNvPr>
                <p:cNvSpPr/>
                <p:nvPr/>
              </p:nvSpPr>
              <p:spPr>
                <a:xfrm>
                  <a:off x="7207921" y="2786216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615E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4" name="Freeform: Shape 1473">
                  <a:extLst>
                    <a:ext uri="{FF2B5EF4-FFF2-40B4-BE49-F238E27FC236}">
                      <a16:creationId xmlns:a16="http://schemas.microsoft.com/office/drawing/2014/main" id="{09C10302-9FD7-8E48-D262-F4EA2BD7C56C}"/>
                    </a:ext>
                  </a:extLst>
                </p:cNvPr>
                <p:cNvSpPr/>
                <p:nvPr/>
              </p:nvSpPr>
              <p:spPr>
                <a:xfrm>
                  <a:off x="7207921" y="278628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605D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5" name="Freeform: Shape 1474">
                  <a:extLst>
                    <a:ext uri="{FF2B5EF4-FFF2-40B4-BE49-F238E27FC236}">
                      <a16:creationId xmlns:a16="http://schemas.microsoft.com/office/drawing/2014/main" id="{49DF677F-8756-0CD0-E940-D14A5BED6D7E}"/>
                    </a:ext>
                  </a:extLst>
                </p:cNvPr>
                <p:cNvSpPr/>
                <p:nvPr/>
              </p:nvSpPr>
              <p:spPr>
                <a:xfrm>
                  <a:off x="7207921" y="278638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F5C5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6" name="Freeform: Shape 1475">
                  <a:extLst>
                    <a:ext uri="{FF2B5EF4-FFF2-40B4-BE49-F238E27FC236}">
                      <a16:creationId xmlns:a16="http://schemas.microsoft.com/office/drawing/2014/main" id="{FA6252E9-C027-A98F-CA37-7C98BD1A88A6}"/>
                    </a:ext>
                  </a:extLst>
                </p:cNvPr>
                <p:cNvSpPr/>
                <p:nvPr/>
              </p:nvSpPr>
              <p:spPr>
                <a:xfrm>
                  <a:off x="7207921" y="278647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E5B5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7" name="Freeform: Shape 1476">
                  <a:extLst>
                    <a:ext uri="{FF2B5EF4-FFF2-40B4-BE49-F238E27FC236}">
                      <a16:creationId xmlns:a16="http://schemas.microsoft.com/office/drawing/2014/main" id="{64C313C2-1964-5CC5-428B-B3352187C1FA}"/>
                    </a:ext>
                  </a:extLst>
                </p:cNvPr>
                <p:cNvSpPr/>
                <p:nvPr/>
              </p:nvSpPr>
              <p:spPr>
                <a:xfrm>
                  <a:off x="7207921" y="278656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D5A5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8" name="Freeform: Shape 1477">
                  <a:extLst>
                    <a:ext uri="{FF2B5EF4-FFF2-40B4-BE49-F238E27FC236}">
                      <a16:creationId xmlns:a16="http://schemas.microsoft.com/office/drawing/2014/main" id="{F634EF6A-94CE-7500-5982-E9297B154CA5}"/>
                    </a:ext>
                  </a:extLst>
                </p:cNvPr>
                <p:cNvSpPr/>
                <p:nvPr/>
              </p:nvSpPr>
              <p:spPr>
                <a:xfrm>
                  <a:off x="7207921" y="278666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5C595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79" name="Freeform: Shape 1478">
                  <a:extLst>
                    <a:ext uri="{FF2B5EF4-FFF2-40B4-BE49-F238E27FC236}">
                      <a16:creationId xmlns:a16="http://schemas.microsoft.com/office/drawing/2014/main" id="{A36D4AEC-F350-383C-93B0-ED2F1DA9D1A3}"/>
                    </a:ext>
                  </a:extLst>
                </p:cNvPr>
                <p:cNvSpPr/>
                <p:nvPr/>
              </p:nvSpPr>
              <p:spPr>
                <a:xfrm>
                  <a:off x="7207921" y="278673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B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0" name="Freeform: Shape 1479">
                  <a:extLst>
                    <a:ext uri="{FF2B5EF4-FFF2-40B4-BE49-F238E27FC236}">
                      <a16:creationId xmlns:a16="http://schemas.microsoft.com/office/drawing/2014/main" id="{4360A896-5E7C-94EF-44B7-22F847602971}"/>
                    </a:ext>
                  </a:extLst>
                </p:cNvPr>
                <p:cNvSpPr/>
                <p:nvPr/>
              </p:nvSpPr>
              <p:spPr>
                <a:xfrm>
                  <a:off x="7207921" y="278682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A575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1" name="Freeform: Shape 1480">
                  <a:extLst>
                    <a:ext uri="{FF2B5EF4-FFF2-40B4-BE49-F238E27FC236}">
                      <a16:creationId xmlns:a16="http://schemas.microsoft.com/office/drawing/2014/main" id="{F98EC005-2EB1-E211-3DC4-E713F19B10FC}"/>
                    </a:ext>
                  </a:extLst>
                </p:cNvPr>
                <p:cNvSpPr/>
                <p:nvPr/>
              </p:nvSpPr>
              <p:spPr>
                <a:xfrm>
                  <a:off x="7207921" y="278691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9565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2" name="Freeform: Shape 1481">
                  <a:extLst>
                    <a:ext uri="{FF2B5EF4-FFF2-40B4-BE49-F238E27FC236}">
                      <a16:creationId xmlns:a16="http://schemas.microsoft.com/office/drawing/2014/main" id="{9F485D40-D6F3-3033-22CF-9E39A64CDC63}"/>
                    </a:ext>
                  </a:extLst>
                </p:cNvPr>
                <p:cNvSpPr/>
                <p:nvPr/>
              </p:nvSpPr>
              <p:spPr>
                <a:xfrm>
                  <a:off x="7207921" y="278701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58555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3" name="Freeform: Shape 1482">
                  <a:extLst>
                    <a:ext uri="{FF2B5EF4-FFF2-40B4-BE49-F238E27FC236}">
                      <a16:creationId xmlns:a16="http://schemas.microsoft.com/office/drawing/2014/main" id="{0B398DE8-42B2-D2A1-8513-A0A53442D752}"/>
                    </a:ext>
                  </a:extLst>
                </p:cNvPr>
                <p:cNvSpPr/>
                <p:nvPr/>
              </p:nvSpPr>
              <p:spPr>
                <a:xfrm>
                  <a:off x="7207921" y="278708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754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4" name="Freeform: Shape 1483">
                  <a:extLst>
                    <a:ext uri="{FF2B5EF4-FFF2-40B4-BE49-F238E27FC236}">
                      <a16:creationId xmlns:a16="http://schemas.microsoft.com/office/drawing/2014/main" id="{0E5B7346-5E68-5862-8423-1394DDD97AB6}"/>
                    </a:ext>
                  </a:extLst>
                </p:cNvPr>
                <p:cNvSpPr/>
                <p:nvPr/>
              </p:nvSpPr>
              <p:spPr>
                <a:xfrm>
                  <a:off x="7207921" y="278717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6535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5" name="Freeform: Shape 1484">
                  <a:extLst>
                    <a:ext uri="{FF2B5EF4-FFF2-40B4-BE49-F238E27FC236}">
                      <a16:creationId xmlns:a16="http://schemas.microsoft.com/office/drawing/2014/main" id="{188EEBDC-5798-6385-D21C-FFFA60127FE2}"/>
                    </a:ext>
                  </a:extLst>
                </p:cNvPr>
                <p:cNvSpPr/>
                <p:nvPr/>
              </p:nvSpPr>
              <p:spPr>
                <a:xfrm>
                  <a:off x="7207921" y="278726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5525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6" name="Freeform: Shape 1485">
                  <a:extLst>
                    <a:ext uri="{FF2B5EF4-FFF2-40B4-BE49-F238E27FC236}">
                      <a16:creationId xmlns:a16="http://schemas.microsoft.com/office/drawing/2014/main" id="{615FC301-7C24-F399-DB8B-685D84482395}"/>
                    </a:ext>
                  </a:extLst>
                </p:cNvPr>
                <p:cNvSpPr/>
                <p:nvPr/>
              </p:nvSpPr>
              <p:spPr>
                <a:xfrm>
                  <a:off x="7207921" y="2787363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4515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7" name="Freeform: Shape 1486">
                  <a:extLst>
                    <a:ext uri="{FF2B5EF4-FFF2-40B4-BE49-F238E27FC236}">
                      <a16:creationId xmlns:a16="http://schemas.microsoft.com/office/drawing/2014/main" id="{5307ED9B-9087-5BAE-AD32-F5E583364076}"/>
                    </a:ext>
                  </a:extLst>
                </p:cNvPr>
                <p:cNvSpPr/>
                <p:nvPr/>
              </p:nvSpPr>
              <p:spPr>
                <a:xfrm>
                  <a:off x="7207921" y="278745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54505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8" name="Freeform: Shape 1487">
                  <a:extLst>
                    <a:ext uri="{FF2B5EF4-FFF2-40B4-BE49-F238E27FC236}">
                      <a16:creationId xmlns:a16="http://schemas.microsoft.com/office/drawing/2014/main" id="{54A314D9-CE7D-8E42-A204-52AC1276AC5E}"/>
                    </a:ext>
                  </a:extLst>
                </p:cNvPr>
                <p:cNvSpPr/>
                <p:nvPr/>
              </p:nvSpPr>
              <p:spPr>
                <a:xfrm>
                  <a:off x="7207921" y="278752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3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89" name="Freeform: Shape 1488">
                  <a:extLst>
                    <a:ext uri="{FF2B5EF4-FFF2-40B4-BE49-F238E27FC236}">
                      <a16:creationId xmlns:a16="http://schemas.microsoft.com/office/drawing/2014/main" id="{0A396C90-BCAB-819A-1B2D-6770E2B79817}"/>
                    </a:ext>
                  </a:extLst>
                </p:cNvPr>
                <p:cNvSpPr/>
                <p:nvPr/>
              </p:nvSpPr>
              <p:spPr>
                <a:xfrm>
                  <a:off x="7207921" y="278762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24F4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0" name="Freeform: Shape 1489">
                  <a:extLst>
                    <a:ext uri="{FF2B5EF4-FFF2-40B4-BE49-F238E27FC236}">
                      <a16:creationId xmlns:a16="http://schemas.microsoft.com/office/drawing/2014/main" id="{3AE16CA9-D28D-9ABC-B959-A529AF3DA217}"/>
                    </a:ext>
                  </a:extLst>
                </p:cNvPr>
                <p:cNvSpPr/>
                <p:nvPr/>
              </p:nvSpPr>
              <p:spPr>
                <a:xfrm>
                  <a:off x="7207921" y="278771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514E4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1" name="Freeform: Shape 1490">
                  <a:extLst>
                    <a:ext uri="{FF2B5EF4-FFF2-40B4-BE49-F238E27FC236}">
                      <a16:creationId xmlns:a16="http://schemas.microsoft.com/office/drawing/2014/main" id="{94504A2A-766B-C692-FD23-D1778A5A700B}"/>
                    </a:ext>
                  </a:extLst>
                </p:cNvPr>
                <p:cNvSpPr/>
                <p:nvPr/>
              </p:nvSpPr>
              <p:spPr>
                <a:xfrm>
                  <a:off x="7207921" y="2787807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504D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2" name="Freeform: Shape 1491">
                  <a:extLst>
                    <a:ext uri="{FF2B5EF4-FFF2-40B4-BE49-F238E27FC236}">
                      <a16:creationId xmlns:a16="http://schemas.microsoft.com/office/drawing/2014/main" id="{ABC826AA-3E5C-ABBD-CC18-B4FAAA46F935}"/>
                    </a:ext>
                  </a:extLst>
                </p:cNvPr>
                <p:cNvSpPr/>
                <p:nvPr/>
              </p:nvSpPr>
              <p:spPr>
                <a:xfrm>
                  <a:off x="7207921" y="278787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F4C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3" name="Freeform: Shape 1492">
                  <a:extLst>
                    <a:ext uri="{FF2B5EF4-FFF2-40B4-BE49-F238E27FC236}">
                      <a16:creationId xmlns:a16="http://schemas.microsoft.com/office/drawing/2014/main" id="{A70C1571-CD30-1BF3-0CE4-67030BBCB653}"/>
                    </a:ext>
                  </a:extLst>
                </p:cNvPr>
                <p:cNvSpPr/>
                <p:nvPr/>
              </p:nvSpPr>
              <p:spPr>
                <a:xfrm>
                  <a:off x="7207921" y="278797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E4B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4" name="Freeform: Shape 1493">
                  <a:extLst>
                    <a:ext uri="{FF2B5EF4-FFF2-40B4-BE49-F238E27FC236}">
                      <a16:creationId xmlns:a16="http://schemas.microsoft.com/office/drawing/2014/main" id="{FF0EB02B-4AE2-2C20-44D7-67B95B3DDDD0}"/>
                    </a:ext>
                  </a:extLst>
                </p:cNvPr>
                <p:cNvSpPr/>
                <p:nvPr/>
              </p:nvSpPr>
              <p:spPr>
                <a:xfrm>
                  <a:off x="7207921" y="278806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D4A4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5" name="Freeform: Shape 1494">
                  <a:extLst>
                    <a:ext uri="{FF2B5EF4-FFF2-40B4-BE49-F238E27FC236}">
                      <a16:creationId xmlns:a16="http://schemas.microsoft.com/office/drawing/2014/main" id="{5CAFBD6A-5782-F94F-0EDE-C3DC6932497E}"/>
                    </a:ext>
                  </a:extLst>
                </p:cNvPr>
                <p:cNvSpPr/>
                <p:nvPr/>
              </p:nvSpPr>
              <p:spPr>
                <a:xfrm>
                  <a:off x="7207921" y="278815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C494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6" name="Freeform: Shape 1495">
                  <a:extLst>
                    <a:ext uri="{FF2B5EF4-FFF2-40B4-BE49-F238E27FC236}">
                      <a16:creationId xmlns:a16="http://schemas.microsoft.com/office/drawing/2014/main" id="{5EC042FA-F89C-E074-5DFA-F9E7B4984F61}"/>
                    </a:ext>
                  </a:extLst>
                </p:cNvPr>
                <p:cNvSpPr/>
                <p:nvPr/>
              </p:nvSpPr>
              <p:spPr>
                <a:xfrm>
                  <a:off x="7207921" y="2788252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4B484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7" name="Freeform: Shape 1496">
                  <a:extLst>
                    <a:ext uri="{FF2B5EF4-FFF2-40B4-BE49-F238E27FC236}">
                      <a16:creationId xmlns:a16="http://schemas.microsoft.com/office/drawing/2014/main" id="{E197D784-3321-F14F-3FA1-E6F332B3F215}"/>
                    </a:ext>
                  </a:extLst>
                </p:cNvPr>
                <p:cNvSpPr/>
                <p:nvPr/>
              </p:nvSpPr>
              <p:spPr>
                <a:xfrm>
                  <a:off x="7207921" y="278832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A474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8" name="Freeform: Shape 1497">
                  <a:extLst>
                    <a:ext uri="{FF2B5EF4-FFF2-40B4-BE49-F238E27FC236}">
                      <a16:creationId xmlns:a16="http://schemas.microsoft.com/office/drawing/2014/main" id="{1BB82A18-6B2F-B9A5-B4E7-5E9062473252}"/>
                    </a:ext>
                  </a:extLst>
                </p:cNvPr>
                <p:cNvSpPr/>
                <p:nvPr/>
              </p:nvSpPr>
              <p:spPr>
                <a:xfrm>
                  <a:off x="7207921" y="278841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A46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499" name="Freeform: Shape 1498">
                  <a:extLst>
                    <a:ext uri="{FF2B5EF4-FFF2-40B4-BE49-F238E27FC236}">
                      <a16:creationId xmlns:a16="http://schemas.microsoft.com/office/drawing/2014/main" id="{12CF75AB-44E5-2367-7BA2-9A06BF05E372}"/>
                    </a:ext>
                  </a:extLst>
                </p:cNvPr>
                <p:cNvSpPr/>
                <p:nvPr/>
              </p:nvSpPr>
              <p:spPr>
                <a:xfrm>
                  <a:off x="7207921" y="278850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9454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0" name="Freeform: Shape 1499">
                  <a:extLst>
                    <a:ext uri="{FF2B5EF4-FFF2-40B4-BE49-F238E27FC236}">
                      <a16:creationId xmlns:a16="http://schemas.microsoft.com/office/drawing/2014/main" id="{5E23BC75-53FF-2C56-E9DF-22BCDFA39E4F}"/>
                    </a:ext>
                  </a:extLst>
                </p:cNvPr>
                <p:cNvSpPr/>
                <p:nvPr/>
              </p:nvSpPr>
              <p:spPr>
                <a:xfrm>
                  <a:off x="7207921" y="278860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48444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1" name="Freeform: Shape 1500">
                  <a:extLst>
                    <a:ext uri="{FF2B5EF4-FFF2-40B4-BE49-F238E27FC236}">
                      <a16:creationId xmlns:a16="http://schemas.microsoft.com/office/drawing/2014/main" id="{FE7C2258-E3CA-3F7F-885D-CAD93F5C1D68}"/>
                    </a:ext>
                  </a:extLst>
                </p:cNvPr>
                <p:cNvSpPr/>
                <p:nvPr/>
              </p:nvSpPr>
              <p:spPr>
                <a:xfrm>
                  <a:off x="7207921" y="278867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744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2" name="Freeform: Shape 1501">
                  <a:extLst>
                    <a:ext uri="{FF2B5EF4-FFF2-40B4-BE49-F238E27FC236}">
                      <a16:creationId xmlns:a16="http://schemas.microsoft.com/office/drawing/2014/main" id="{0C9D733E-68B9-B8DC-69C6-1A4BD30AE756}"/>
                    </a:ext>
                  </a:extLst>
                </p:cNvPr>
                <p:cNvSpPr/>
                <p:nvPr/>
              </p:nvSpPr>
              <p:spPr>
                <a:xfrm>
                  <a:off x="7207921" y="278876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643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3" name="Freeform: Shape 1502">
                  <a:extLst>
                    <a:ext uri="{FF2B5EF4-FFF2-40B4-BE49-F238E27FC236}">
                      <a16:creationId xmlns:a16="http://schemas.microsoft.com/office/drawing/2014/main" id="{B3FDDB73-D873-42A5-D42F-32805AF99D00}"/>
                    </a:ext>
                  </a:extLst>
                </p:cNvPr>
                <p:cNvSpPr/>
                <p:nvPr/>
              </p:nvSpPr>
              <p:spPr>
                <a:xfrm>
                  <a:off x="7207921" y="278886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5424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4" name="Freeform: Shape 1503">
                  <a:extLst>
                    <a:ext uri="{FF2B5EF4-FFF2-40B4-BE49-F238E27FC236}">
                      <a16:creationId xmlns:a16="http://schemas.microsoft.com/office/drawing/2014/main" id="{1CB6D361-224A-C552-D775-CD0130C44E1B}"/>
                    </a:ext>
                  </a:extLst>
                </p:cNvPr>
                <p:cNvSpPr/>
                <p:nvPr/>
              </p:nvSpPr>
              <p:spPr>
                <a:xfrm>
                  <a:off x="7207921" y="278895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4441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5" name="Freeform: Shape 1504">
                  <a:extLst>
                    <a:ext uri="{FF2B5EF4-FFF2-40B4-BE49-F238E27FC236}">
                      <a16:creationId xmlns:a16="http://schemas.microsoft.com/office/drawing/2014/main" id="{1A45D5F8-F63C-7C2A-D614-C0F0908A18C7}"/>
                    </a:ext>
                  </a:extLst>
                </p:cNvPr>
                <p:cNvSpPr/>
                <p:nvPr/>
              </p:nvSpPr>
              <p:spPr>
                <a:xfrm>
                  <a:off x="7207921" y="278902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3404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6" name="Freeform: Shape 1505">
                  <a:extLst>
                    <a:ext uri="{FF2B5EF4-FFF2-40B4-BE49-F238E27FC236}">
                      <a16:creationId xmlns:a16="http://schemas.microsoft.com/office/drawing/2014/main" id="{767CB316-92D5-DDC9-C6FD-C684F06BCB70}"/>
                    </a:ext>
                  </a:extLst>
                </p:cNvPr>
                <p:cNvSpPr/>
                <p:nvPr/>
              </p:nvSpPr>
              <p:spPr>
                <a:xfrm>
                  <a:off x="7207921" y="278911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33F4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7" name="Freeform: Shape 1506">
                  <a:extLst>
                    <a:ext uri="{FF2B5EF4-FFF2-40B4-BE49-F238E27FC236}">
                      <a16:creationId xmlns:a16="http://schemas.microsoft.com/office/drawing/2014/main" id="{013FFE15-16F1-247E-2445-6B70DF426C05}"/>
                    </a:ext>
                  </a:extLst>
                </p:cNvPr>
                <p:cNvSpPr/>
                <p:nvPr/>
              </p:nvSpPr>
              <p:spPr>
                <a:xfrm>
                  <a:off x="7207921" y="278921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23E3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8" name="Freeform: Shape 1507">
                  <a:extLst>
                    <a:ext uri="{FF2B5EF4-FFF2-40B4-BE49-F238E27FC236}">
                      <a16:creationId xmlns:a16="http://schemas.microsoft.com/office/drawing/2014/main" id="{6673B726-8985-D973-9ED1-9DECE2D30A89}"/>
                    </a:ext>
                  </a:extLst>
                </p:cNvPr>
                <p:cNvSpPr/>
                <p:nvPr/>
              </p:nvSpPr>
              <p:spPr>
                <a:xfrm>
                  <a:off x="7207921" y="278930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413D3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09" name="Freeform: Shape 1508">
                  <a:extLst>
                    <a:ext uri="{FF2B5EF4-FFF2-40B4-BE49-F238E27FC236}">
                      <a16:creationId xmlns:a16="http://schemas.microsoft.com/office/drawing/2014/main" id="{6F770EE0-2988-B123-B0BE-F51767AEA352}"/>
                    </a:ext>
                  </a:extLst>
                </p:cNvPr>
                <p:cNvSpPr/>
                <p:nvPr/>
              </p:nvSpPr>
              <p:spPr>
                <a:xfrm>
                  <a:off x="7207921" y="2789398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403D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0" name="Freeform: Shape 1509">
                  <a:extLst>
                    <a:ext uri="{FF2B5EF4-FFF2-40B4-BE49-F238E27FC236}">
                      <a16:creationId xmlns:a16="http://schemas.microsoft.com/office/drawing/2014/main" id="{AF0D2F2F-4BF0-A30A-8F80-C10234634FC9}"/>
                    </a:ext>
                  </a:extLst>
                </p:cNvPr>
                <p:cNvSpPr/>
                <p:nvPr/>
              </p:nvSpPr>
              <p:spPr>
                <a:xfrm>
                  <a:off x="7207921" y="278946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F3C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1" name="Freeform: Shape 1510">
                  <a:extLst>
                    <a:ext uri="{FF2B5EF4-FFF2-40B4-BE49-F238E27FC236}">
                      <a16:creationId xmlns:a16="http://schemas.microsoft.com/office/drawing/2014/main" id="{513B28CC-CAC1-1D2F-9AD0-2F37AFEA4BEA}"/>
                    </a:ext>
                  </a:extLst>
                </p:cNvPr>
                <p:cNvSpPr/>
                <p:nvPr/>
              </p:nvSpPr>
              <p:spPr>
                <a:xfrm>
                  <a:off x="7207921" y="2789562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E3B3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2" name="Freeform: Shape 1511">
                  <a:extLst>
                    <a:ext uri="{FF2B5EF4-FFF2-40B4-BE49-F238E27FC236}">
                      <a16:creationId xmlns:a16="http://schemas.microsoft.com/office/drawing/2014/main" id="{FD0705B9-1649-023B-6D0D-6BDE06414821}"/>
                    </a:ext>
                  </a:extLst>
                </p:cNvPr>
                <p:cNvSpPr/>
                <p:nvPr/>
              </p:nvSpPr>
              <p:spPr>
                <a:xfrm>
                  <a:off x="7207921" y="278965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E3A3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3" name="Freeform: Shape 1512">
                  <a:extLst>
                    <a:ext uri="{FF2B5EF4-FFF2-40B4-BE49-F238E27FC236}">
                      <a16:creationId xmlns:a16="http://schemas.microsoft.com/office/drawing/2014/main" id="{7059952F-923F-4F82-8687-3F4DD3DCA458}"/>
                    </a:ext>
                  </a:extLst>
                </p:cNvPr>
                <p:cNvSpPr/>
                <p:nvPr/>
              </p:nvSpPr>
              <p:spPr>
                <a:xfrm>
                  <a:off x="7207921" y="278974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3D393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4" name="Freeform: Shape 1513">
                  <a:extLst>
                    <a:ext uri="{FF2B5EF4-FFF2-40B4-BE49-F238E27FC236}">
                      <a16:creationId xmlns:a16="http://schemas.microsoft.com/office/drawing/2014/main" id="{FF78FC0F-D3D7-B98B-985F-F2FE682FBFF9}"/>
                    </a:ext>
                  </a:extLst>
                </p:cNvPr>
                <p:cNvSpPr/>
                <p:nvPr/>
              </p:nvSpPr>
              <p:spPr>
                <a:xfrm>
                  <a:off x="7207921" y="278981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C383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5" name="Freeform: Shape 1514">
                  <a:extLst>
                    <a:ext uri="{FF2B5EF4-FFF2-40B4-BE49-F238E27FC236}">
                      <a16:creationId xmlns:a16="http://schemas.microsoft.com/office/drawing/2014/main" id="{6BEE0DDD-B7D5-7B52-C4C0-3DDC1AA47075}"/>
                    </a:ext>
                  </a:extLst>
                </p:cNvPr>
                <p:cNvSpPr/>
                <p:nvPr/>
              </p:nvSpPr>
              <p:spPr>
                <a:xfrm>
                  <a:off x="7207921" y="278991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B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6" name="Freeform: Shape 1515">
                  <a:extLst>
                    <a:ext uri="{FF2B5EF4-FFF2-40B4-BE49-F238E27FC236}">
                      <a16:creationId xmlns:a16="http://schemas.microsoft.com/office/drawing/2014/main" id="{224A987D-8A92-2ECF-4D81-B15F926A048B}"/>
                    </a:ext>
                  </a:extLst>
                </p:cNvPr>
                <p:cNvSpPr/>
                <p:nvPr/>
              </p:nvSpPr>
              <p:spPr>
                <a:xfrm>
                  <a:off x="7207921" y="2790006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A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7" name="Freeform: Shape 1516">
                  <a:extLst>
                    <a:ext uri="{FF2B5EF4-FFF2-40B4-BE49-F238E27FC236}">
                      <a16:creationId xmlns:a16="http://schemas.microsoft.com/office/drawing/2014/main" id="{32A4DE9A-42CE-713F-581B-75B49423B93C}"/>
                    </a:ext>
                  </a:extLst>
                </p:cNvPr>
                <p:cNvSpPr/>
                <p:nvPr/>
              </p:nvSpPr>
              <p:spPr>
                <a:xfrm>
                  <a:off x="7207921" y="279010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9363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8" name="Freeform: Shape 1517">
                  <a:extLst>
                    <a:ext uri="{FF2B5EF4-FFF2-40B4-BE49-F238E27FC236}">
                      <a16:creationId xmlns:a16="http://schemas.microsoft.com/office/drawing/2014/main" id="{85CA3AE8-3BC8-74BB-B6D3-95D25157D75C}"/>
                    </a:ext>
                  </a:extLst>
                </p:cNvPr>
                <p:cNvSpPr/>
                <p:nvPr/>
              </p:nvSpPr>
              <p:spPr>
                <a:xfrm>
                  <a:off x="7207921" y="2790193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39353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19" name="Freeform: Shape 1518">
                  <a:extLst>
                    <a:ext uri="{FF2B5EF4-FFF2-40B4-BE49-F238E27FC236}">
                      <a16:creationId xmlns:a16="http://schemas.microsoft.com/office/drawing/2014/main" id="{D2029A85-2D5D-44B1-E1AD-1A7E4B0A9D07}"/>
                    </a:ext>
                  </a:extLst>
                </p:cNvPr>
                <p:cNvSpPr/>
                <p:nvPr/>
              </p:nvSpPr>
              <p:spPr>
                <a:xfrm>
                  <a:off x="7207921" y="279026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8343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0" name="Freeform: Shape 1519">
                  <a:extLst>
                    <a:ext uri="{FF2B5EF4-FFF2-40B4-BE49-F238E27FC236}">
                      <a16:creationId xmlns:a16="http://schemas.microsoft.com/office/drawing/2014/main" id="{EBD56D62-091C-FCD4-D84A-8A2ADC33E10C}"/>
                    </a:ext>
                  </a:extLst>
                </p:cNvPr>
                <p:cNvSpPr/>
                <p:nvPr/>
              </p:nvSpPr>
              <p:spPr>
                <a:xfrm>
                  <a:off x="7207921" y="2790357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7333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1" name="Freeform: Shape 1520">
                  <a:extLst>
                    <a:ext uri="{FF2B5EF4-FFF2-40B4-BE49-F238E27FC236}">
                      <a16:creationId xmlns:a16="http://schemas.microsoft.com/office/drawing/2014/main" id="{5F12E246-5487-D020-DC44-2211BCDFBDD1}"/>
                    </a:ext>
                  </a:extLst>
                </p:cNvPr>
                <p:cNvSpPr/>
                <p:nvPr/>
              </p:nvSpPr>
              <p:spPr>
                <a:xfrm>
                  <a:off x="7207921" y="2790451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633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2" name="Freeform: Shape 1521">
                  <a:extLst>
                    <a:ext uri="{FF2B5EF4-FFF2-40B4-BE49-F238E27FC236}">
                      <a16:creationId xmlns:a16="http://schemas.microsoft.com/office/drawing/2014/main" id="{41359DF0-E103-9107-36D3-744FB5FE473C}"/>
                    </a:ext>
                  </a:extLst>
                </p:cNvPr>
                <p:cNvSpPr/>
                <p:nvPr/>
              </p:nvSpPr>
              <p:spPr>
                <a:xfrm>
                  <a:off x="7207921" y="279054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3532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3" name="Freeform: Shape 1522">
                  <a:extLst>
                    <a:ext uri="{FF2B5EF4-FFF2-40B4-BE49-F238E27FC236}">
                      <a16:creationId xmlns:a16="http://schemas.microsoft.com/office/drawing/2014/main" id="{DD42C0A0-8382-94F5-1DA2-EE7B4B924DAF}"/>
                    </a:ext>
                  </a:extLst>
                </p:cNvPr>
                <p:cNvSpPr/>
                <p:nvPr/>
              </p:nvSpPr>
              <p:spPr>
                <a:xfrm>
                  <a:off x="7207921" y="279061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5313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4" name="Freeform: Shape 1523">
                  <a:extLst>
                    <a:ext uri="{FF2B5EF4-FFF2-40B4-BE49-F238E27FC236}">
                      <a16:creationId xmlns:a16="http://schemas.microsoft.com/office/drawing/2014/main" id="{09434F35-AB4D-254A-BBE8-B6D133BD8EA3}"/>
                    </a:ext>
                  </a:extLst>
                </p:cNvPr>
                <p:cNvSpPr/>
                <p:nvPr/>
              </p:nvSpPr>
              <p:spPr>
                <a:xfrm>
                  <a:off x="7207921" y="279070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4303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5" name="Freeform: Shape 1524">
                  <a:extLst>
                    <a:ext uri="{FF2B5EF4-FFF2-40B4-BE49-F238E27FC236}">
                      <a16:creationId xmlns:a16="http://schemas.microsoft.com/office/drawing/2014/main" id="{8CB0532F-F437-FB86-50B8-A73072014C90}"/>
                    </a:ext>
                  </a:extLst>
                </p:cNvPr>
                <p:cNvSpPr/>
                <p:nvPr/>
              </p:nvSpPr>
              <p:spPr>
                <a:xfrm>
                  <a:off x="7207921" y="279080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3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6" name="Freeform: Shape 1525">
                  <a:extLst>
                    <a:ext uri="{FF2B5EF4-FFF2-40B4-BE49-F238E27FC236}">
                      <a16:creationId xmlns:a16="http://schemas.microsoft.com/office/drawing/2014/main" id="{E353E232-4C32-C21F-881B-F34C4FC1954A}"/>
                    </a:ext>
                  </a:extLst>
                </p:cNvPr>
                <p:cNvSpPr/>
                <p:nvPr/>
              </p:nvSpPr>
              <p:spPr>
                <a:xfrm>
                  <a:off x="7207921" y="2790895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2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7" name="Freeform: Shape 1526">
                  <a:extLst>
                    <a:ext uri="{FF2B5EF4-FFF2-40B4-BE49-F238E27FC236}">
                      <a16:creationId xmlns:a16="http://schemas.microsoft.com/office/drawing/2014/main" id="{64DEE445-8806-13B5-C15D-07DF02C1F8E2}"/>
                    </a:ext>
                  </a:extLst>
                </p:cNvPr>
                <p:cNvSpPr/>
                <p:nvPr/>
              </p:nvSpPr>
              <p:spPr>
                <a:xfrm>
                  <a:off x="7207921" y="2790989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322E2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8" name="Freeform: Shape 1527">
                  <a:extLst>
                    <a:ext uri="{FF2B5EF4-FFF2-40B4-BE49-F238E27FC236}">
                      <a16:creationId xmlns:a16="http://schemas.microsoft.com/office/drawing/2014/main" id="{852C5B8D-C45A-1F53-7177-EBC586BF3AB4}"/>
                    </a:ext>
                  </a:extLst>
                </p:cNvPr>
                <p:cNvSpPr/>
                <p:nvPr/>
              </p:nvSpPr>
              <p:spPr>
                <a:xfrm>
                  <a:off x="7207921" y="279105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12D2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29" name="Freeform: Shape 1528">
                  <a:extLst>
                    <a:ext uri="{FF2B5EF4-FFF2-40B4-BE49-F238E27FC236}">
                      <a16:creationId xmlns:a16="http://schemas.microsoft.com/office/drawing/2014/main" id="{163CA4AE-6506-5DF6-C386-AA9E4D4AC0BA}"/>
                    </a:ext>
                  </a:extLst>
                </p:cNvPr>
                <p:cNvSpPr/>
                <p:nvPr/>
              </p:nvSpPr>
              <p:spPr>
                <a:xfrm>
                  <a:off x="7207921" y="279115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302C2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0" name="Freeform: Shape 1529">
                  <a:extLst>
                    <a:ext uri="{FF2B5EF4-FFF2-40B4-BE49-F238E27FC236}">
                      <a16:creationId xmlns:a16="http://schemas.microsoft.com/office/drawing/2014/main" id="{F0D9B119-0012-E1D3-AF1E-EDB792A093F9}"/>
                    </a:ext>
                  </a:extLst>
                </p:cNvPr>
                <p:cNvSpPr/>
                <p:nvPr/>
              </p:nvSpPr>
              <p:spPr>
                <a:xfrm>
                  <a:off x="7207921" y="2791246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F2C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1" name="Freeform: Shape 1530">
                  <a:extLst>
                    <a:ext uri="{FF2B5EF4-FFF2-40B4-BE49-F238E27FC236}">
                      <a16:creationId xmlns:a16="http://schemas.microsoft.com/office/drawing/2014/main" id="{425130AA-1A8C-72C3-996A-D1F337A67D0E}"/>
                    </a:ext>
                  </a:extLst>
                </p:cNvPr>
                <p:cNvSpPr/>
                <p:nvPr/>
              </p:nvSpPr>
              <p:spPr>
                <a:xfrm>
                  <a:off x="7207921" y="279134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2F2B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2" name="Freeform: Shape 1531">
                  <a:extLst>
                    <a:ext uri="{FF2B5EF4-FFF2-40B4-BE49-F238E27FC236}">
                      <a16:creationId xmlns:a16="http://schemas.microsoft.com/office/drawing/2014/main" id="{8E4850C4-F00F-87A3-7E6C-287F631B38F2}"/>
                    </a:ext>
                  </a:extLst>
                </p:cNvPr>
                <p:cNvSpPr/>
                <p:nvPr/>
              </p:nvSpPr>
              <p:spPr>
                <a:xfrm>
                  <a:off x="7207921" y="279141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E2A2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3" name="Freeform: Shape 1532">
                  <a:extLst>
                    <a:ext uri="{FF2B5EF4-FFF2-40B4-BE49-F238E27FC236}">
                      <a16:creationId xmlns:a16="http://schemas.microsoft.com/office/drawing/2014/main" id="{0C26F67F-E67A-36F6-1A01-EC3E01C66C9F}"/>
                    </a:ext>
                  </a:extLst>
                </p:cNvPr>
                <p:cNvSpPr/>
                <p:nvPr/>
              </p:nvSpPr>
              <p:spPr>
                <a:xfrm>
                  <a:off x="7207921" y="279150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D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4" name="Freeform: Shape 1533">
                  <a:extLst>
                    <a:ext uri="{FF2B5EF4-FFF2-40B4-BE49-F238E27FC236}">
                      <a16:creationId xmlns:a16="http://schemas.microsoft.com/office/drawing/2014/main" id="{7B01738E-1F15-788D-310B-F6E25F56B93B}"/>
                    </a:ext>
                  </a:extLst>
                </p:cNvPr>
                <p:cNvSpPr/>
                <p:nvPr/>
              </p:nvSpPr>
              <p:spPr>
                <a:xfrm>
                  <a:off x="7207921" y="279159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C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5" name="Freeform: Shape 1534">
                  <a:extLst>
                    <a:ext uri="{FF2B5EF4-FFF2-40B4-BE49-F238E27FC236}">
                      <a16:creationId xmlns:a16="http://schemas.microsoft.com/office/drawing/2014/main" id="{6F90E9F8-A46A-6A6B-1FCB-92E76A54812E}"/>
                    </a:ext>
                  </a:extLst>
                </p:cNvPr>
                <p:cNvSpPr/>
                <p:nvPr/>
              </p:nvSpPr>
              <p:spPr>
                <a:xfrm>
                  <a:off x="7207921" y="2791691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C282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6" name="Freeform: Shape 1535">
                  <a:extLst>
                    <a:ext uri="{FF2B5EF4-FFF2-40B4-BE49-F238E27FC236}">
                      <a16:creationId xmlns:a16="http://schemas.microsoft.com/office/drawing/2014/main" id="{83A22B12-2562-7F0F-07A2-196316EF8D9C}"/>
                    </a:ext>
                  </a:extLst>
                </p:cNvPr>
                <p:cNvSpPr/>
                <p:nvPr/>
              </p:nvSpPr>
              <p:spPr>
                <a:xfrm>
                  <a:off x="7207921" y="2791784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2B272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7" name="Freeform: Shape 1536">
                  <a:extLst>
                    <a:ext uri="{FF2B5EF4-FFF2-40B4-BE49-F238E27FC236}">
                      <a16:creationId xmlns:a16="http://schemas.microsoft.com/office/drawing/2014/main" id="{DD48E4D5-A996-8D42-7F88-BE84095225CA}"/>
                    </a:ext>
                  </a:extLst>
                </p:cNvPr>
                <p:cNvSpPr/>
                <p:nvPr/>
              </p:nvSpPr>
              <p:spPr>
                <a:xfrm>
                  <a:off x="7207921" y="2791854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8" name="Freeform: Shape 1537">
                  <a:extLst>
                    <a:ext uri="{FF2B5EF4-FFF2-40B4-BE49-F238E27FC236}">
                      <a16:creationId xmlns:a16="http://schemas.microsoft.com/office/drawing/2014/main" id="{F5D49AD8-BA3D-6A24-EBDA-FF86D726FAF7}"/>
                    </a:ext>
                  </a:extLst>
                </p:cNvPr>
                <p:cNvSpPr/>
                <p:nvPr/>
              </p:nvSpPr>
              <p:spPr>
                <a:xfrm>
                  <a:off x="7207921" y="2791948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39" name="Freeform: Shape 1538">
                  <a:extLst>
                    <a:ext uri="{FF2B5EF4-FFF2-40B4-BE49-F238E27FC236}">
                      <a16:creationId xmlns:a16="http://schemas.microsoft.com/office/drawing/2014/main" id="{2E8827F2-2CF2-B1B1-B903-7C6492D1D564}"/>
                    </a:ext>
                  </a:extLst>
                </p:cNvPr>
                <p:cNvSpPr/>
                <p:nvPr/>
              </p:nvSpPr>
              <p:spPr>
                <a:xfrm>
                  <a:off x="7207921" y="2792041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47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9252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0" name="Freeform: Shape 1539">
                  <a:extLst>
                    <a:ext uri="{FF2B5EF4-FFF2-40B4-BE49-F238E27FC236}">
                      <a16:creationId xmlns:a16="http://schemas.microsoft.com/office/drawing/2014/main" id="{069898C3-0D31-404C-9671-BE676B675B3C}"/>
                    </a:ext>
                  </a:extLst>
                </p:cNvPr>
                <p:cNvSpPr/>
                <p:nvPr/>
              </p:nvSpPr>
              <p:spPr>
                <a:xfrm>
                  <a:off x="7207921" y="2792135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1" name="Freeform: Shape 1540">
                  <a:extLst>
                    <a:ext uri="{FF2B5EF4-FFF2-40B4-BE49-F238E27FC236}">
                      <a16:creationId xmlns:a16="http://schemas.microsoft.com/office/drawing/2014/main" id="{B9334C3C-5330-074A-EAF7-8C44A143A4D2}"/>
                    </a:ext>
                  </a:extLst>
                </p:cNvPr>
                <p:cNvSpPr/>
                <p:nvPr/>
              </p:nvSpPr>
              <p:spPr>
                <a:xfrm>
                  <a:off x="7207921" y="2792205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2" name="Freeform: Shape 1541">
                  <a:extLst>
                    <a:ext uri="{FF2B5EF4-FFF2-40B4-BE49-F238E27FC236}">
                      <a16:creationId xmlns:a16="http://schemas.microsoft.com/office/drawing/2014/main" id="{6D4E0CED-60AD-806E-0396-4E6CE2CA04A0}"/>
                    </a:ext>
                  </a:extLst>
                </p:cNvPr>
                <p:cNvSpPr/>
                <p:nvPr/>
              </p:nvSpPr>
              <p:spPr>
                <a:xfrm>
                  <a:off x="7207921" y="2792299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3" name="Freeform: Shape 1542">
                  <a:extLst>
                    <a:ext uri="{FF2B5EF4-FFF2-40B4-BE49-F238E27FC236}">
                      <a16:creationId xmlns:a16="http://schemas.microsoft.com/office/drawing/2014/main" id="{9D82B995-768C-D821-F1AA-1C522D45C6CC}"/>
                    </a:ext>
                  </a:extLst>
                </p:cNvPr>
                <p:cNvSpPr/>
                <p:nvPr/>
              </p:nvSpPr>
              <p:spPr>
                <a:xfrm>
                  <a:off x="7207921" y="2792392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4" name="Freeform: Shape 1543">
                  <a:extLst>
                    <a:ext uri="{FF2B5EF4-FFF2-40B4-BE49-F238E27FC236}">
                      <a16:creationId xmlns:a16="http://schemas.microsoft.com/office/drawing/2014/main" id="{4A7FD5E2-F53F-C01E-B7DC-8523802BE62E}"/>
                    </a:ext>
                  </a:extLst>
                </p:cNvPr>
                <p:cNvSpPr/>
                <p:nvPr/>
              </p:nvSpPr>
              <p:spPr>
                <a:xfrm>
                  <a:off x="7207921" y="2792486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94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94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6222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5" name="Freeform: Shape 1544">
                  <a:extLst>
                    <a:ext uri="{FF2B5EF4-FFF2-40B4-BE49-F238E27FC236}">
                      <a16:creationId xmlns:a16="http://schemas.microsoft.com/office/drawing/2014/main" id="{C11F6145-FD21-D464-71E2-726B0FCC2BAE}"/>
                    </a:ext>
                  </a:extLst>
                </p:cNvPr>
                <p:cNvSpPr/>
                <p:nvPr/>
              </p:nvSpPr>
              <p:spPr>
                <a:xfrm>
                  <a:off x="7207921" y="2792580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70 h 116"/>
                    <a:gd name="connsiteX1" fmla="*/ 0 w 23276"/>
                    <a:gd name="connsiteY1" fmla="*/ 117 h 116"/>
                    <a:gd name="connsiteX2" fmla="*/ 0 w 23276"/>
                    <a:gd name="connsiteY2" fmla="*/ 23 h 116"/>
                    <a:gd name="connsiteX3" fmla="*/ 23277 w 23276"/>
                    <a:gd name="connsiteY3" fmla="*/ 0 h 116"/>
                    <a:gd name="connsiteX4" fmla="*/ 23277 w 23276"/>
                    <a:gd name="connsiteY4" fmla="*/ 70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6" name="Freeform: Shape 1545">
                  <a:extLst>
                    <a:ext uri="{FF2B5EF4-FFF2-40B4-BE49-F238E27FC236}">
                      <a16:creationId xmlns:a16="http://schemas.microsoft.com/office/drawing/2014/main" id="{34D1AB45-C750-C17C-40A5-C890A951452B}"/>
                    </a:ext>
                  </a:extLst>
                </p:cNvPr>
                <p:cNvSpPr/>
                <p:nvPr/>
              </p:nvSpPr>
              <p:spPr>
                <a:xfrm>
                  <a:off x="7207921" y="2792650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7" name="Freeform: Shape 1546">
                  <a:extLst>
                    <a:ext uri="{FF2B5EF4-FFF2-40B4-BE49-F238E27FC236}">
                      <a16:creationId xmlns:a16="http://schemas.microsoft.com/office/drawing/2014/main" id="{DFF75FBF-17F9-E9D4-22A5-C6C758665FC1}"/>
                    </a:ext>
                  </a:extLst>
                </p:cNvPr>
                <p:cNvSpPr/>
                <p:nvPr/>
              </p:nvSpPr>
              <p:spPr>
                <a:xfrm>
                  <a:off x="7207921" y="2792743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8" name="Freeform: Shape 1547">
                  <a:extLst>
                    <a:ext uri="{FF2B5EF4-FFF2-40B4-BE49-F238E27FC236}">
                      <a16:creationId xmlns:a16="http://schemas.microsoft.com/office/drawing/2014/main" id="{3765F3B6-BECC-41D1-7E3F-679FE1BB4BC8}"/>
                    </a:ext>
                  </a:extLst>
                </p:cNvPr>
                <p:cNvSpPr/>
                <p:nvPr/>
              </p:nvSpPr>
              <p:spPr>
                <a:xfrm>
                  <a:off x="7207921" y="2792837"/>
                  <a:ext cx="23276" cy="116"/>
                </a:xfrm>
                <a:custGeom>
                  <a:avLst/>
                  <a:gdLst>
                    <a:gd name="connsiteX0" fmla="*/ 23277 w 23276"/>
                    <a:gd name="connsiteY0" fmla="*/ 94 h 116"/>
                    <a:gd name="connsiteX1" fmla="*/ 0 w 23276"/>
                    <a:gd name="connsiteY1" fmla="*/ 117 h 116"/>
                    <a:gd name="connsiteX2" fmla="*/ 0 w 23276"/>
                    <a:gd name="connsiteY2" fmla="*/ 47 h 116"/>
                    <a:gd name="connsiteX3" fmla="*/ 23277 w 23276"/>
                    <a:gd name="connsiteY3" fmla="*/ 0 h 116"/>
                    <a:gd name="connsiteX4" fmla="*/ 23277 w 23276"/>
                    <a:gd name="connsiteY4" fmla="*/ 94 h 1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6">
                      <a:moveTo>
                        <a:pt x="23277" y="94"/>
                      </a:moveTo>
                      <a:lnTo>
                        <a:pt x="0" y="117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49" name="Freeform: Shape 1548">
                  <a:extLst>
                    <a:ext uri="{FF2B5EF4-FFF2-40B4-BE49-F238E27FC236}">
                      <a16:creationId xmlns:a16="http://schemas.microsoft.com/office/drawing/2014/main" id="{E441CC96-F795-A884-8C74-A430C57917AD}"/>
                    </a:ext>
                  </a:extLst>
                </p:cNvPr>
                <p:cNvSpPr/>
                <p:nvPr/>
              </p:nvSpPr>
              <p:spPr>
                <a:xfrm>
                  <a:off x="7207921" y="2792930"/>
                  <a:ext cx="23276" cy="117"/>
                </a:xfrm>
                <a:custGeom>
                  <a:avLst/>
                  <a:gdLst>
                    <a:gd name="connsiteX0" fmla="*/ 23277 w 23276"/>
                    <a:gd name="connsiteY0" fmla="*/ 70 h 117"/>
                    <a:gd name="connsiteX1" fmla="*/ 0 w 23276"/>
                    <a:gd name="connsiteY1" fmla="*/ 117 h 117"/>
                    <a:gd name="connsiteX2" fmla="*/ 0 w 23276"/>
                    <a:gd name="connsiteY2" fmla="*/ 23 h 117"/>
                    <a:gd name="connsiteX3" fmla="*/ 23277 w 23276"/>
                    <a:gd name="connsiteY3" fmla="*/ 0 h 117"/>
                    <a:gd name="connsiteX4" fmla="*/ 23277 w 23276"/>
                    <a:gd name="connsiteY4" fmla="*/ 70 h 1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7">
                      <a:moveTo>
                        <a:pt x="23277" y="70"/>
                      </a:moveTo>
                      <a:lnTo>
                        <a:pt x="0" y="117"/>
                      </a:lnTo>
                      <a:lnTo>
                        <a:pt x="0" y="23"/>
                      </a:lnTo>
                      <a:lnTo>
                        <a:pt x="23277" y="0"/>
                      </a:lnTo>
                      <a:lnTo>
                        <a:pt x="23277" y="70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50" name="Freeform: Shape 1549">
                  <a:extLst>
                    <a:ext uri="{FF2B5EF4-FFF2-40B4-BE49-F238E27FC236}">
                      <a16:creationId xmlns:a16="http://schemas.microsoft.com/office/drawing/2014/main" id="{9E3AE33B-79FD-24D3-F1E6-681EACBBE838}"/>
                    </a:ext>
                  </a:extLst>
                </p:cNvPr>
                <p:cNvSpPr/>
                <p:nvPr/>
              </p:nvSpPr>
              <p:spPr>
                <a:xfrm>
                  <a:off x="7207921" y="2793001"/>
                  <a:ext cx="23276" cy="140"/>
                </a:xfrm>
                <a:custGeom>
                  <a:avLst/>
                  <a:gdLst>
                    <a:gd name="connsiteX0" fmla="*/ 23277 w 23276"/>
                    <a:gd name="connsiteY0" fmla="*/ 94 h 140"/>
                    <a:gd name="connsiteX1" fmla="*/ 0 w 23276"/>
                    <a:gd name="connsiteY1" fmla="*/ 140 h 140"/>
                    <a:gd name="connsiteX2" fmla="*/ 0 w 23276"/>
                    <a:gd name="connsiteY2" fmla="*/ 47 h 140"/>
                    <a:gd name="connsiteX3" fmla="*/ 23277 w 23276"/>
                    <a:gd name="connsiteY3" fmla="*/ 0 h 140"/>
                    <a:gd name="connsiteX4" fmla="*/ 23277 w 23276"/>
                    <a:gd name="connsiteY4" fmla="*/ 94 h 1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40">
                      <a:moveTo>
                        <a:pt x="23277" y="94"/>
                      </a:moveTo>
                      <a:lnTo>
                        <a:pt x="0" y="140"/>
                      </a:lnTo>
                      <a:lnTo>
                        <a:pt x="0" y="47"/>
                      </a:lnTo>
                      <a:lnTo>
                        <a:pt x="23277" y="0"/>
                      </a:lnTo>
                      <a:lnTo>
                        <a:pt x="23277" y="94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51" name="Freeform: Shape 1550">
                  <a:extLst>
                    <a:ext uri="{FF2B5EF4-FFF2-40B4-BE49-F238E27FC236}">
                      <a16:creationId xmlns:a16="http://schemas.microsoft.com/office/drawing/2014/main" id="{53A86996-12A8-E90D-4A41-6A4FEBBBAD54}"/>
                    </a:ext>
                  </a:extLst>
                </p:cNvPr>
                <p:cNvSpPr/>
                <p:nvPr/>
              </p:nvSpPr>
              <p:spPr>
                <a:xfrm>
                  <a:off x="7207921" y="2793094"/>
                  <a:ext cx="23276" cy="11252"/>
                </a:xfrm>
                <a:custGeom>
                  <a:avLst/>
                  <a:gdLst>
                    <a:gd name="connsiteX0" fmla="*/ 0 w 23276"/>
                    <a:gd name="connsiteY0" fmla="*/ 47 h 11252"/>
                    <a:gd name="connsiteX1" fmla="*/ 23277 w 23276"/>
                    <a:gd name="connsiteY1" fmla="*/ 0 h 11252"/>
                    <a:gd name="connsiteX2" fmla="*/ 23277 w 23276"/>
                    <a:gd name="connsiteY2" fmla="*/ 11252 h 11252"/>
                    <a:gd name="connsiteX3" fmla="*/ 0 w 23276"/>
                    <a:gd name="connsiteY3" fmla="*/ 11252 h 11252"/>
                    <a:gd name="connsiteX4" fmla="*/ 0 w 23276"/>
                    <a:gd name="connsiteY4" fmla="*/ 47 h 112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276" h="11252">
                      <a:moveTo>
                        <a:pt x="0" y="47"/>
                      </a:moveTo>
                      <a:lnTo>
                        <a:pt x="23277" y="0"/>
                      </a:lnTo>
                      <a:lnTo>
                        <a:pt x="23277" y="11252"/>
                      </a:lnTo>
                      <a:lnTo>
                        <a:pt x="0" y="11252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552" name="Graphic 14">
                <a:extLst>
                  <a:ext uri="{FF2B5EF4-FFF2-40B4-BE49-F238E27FC236}">
                    <a16:creationId xmlns:a16="http://schemas.microsoft.com/office/drawing/2014/main" id="{EDF917DD-C60F-1634-72B3-FCAEF90B4A72}"/>
                  </a:ext>
                </a:extLst>
              </p:cNvPr>
              <p:cNvGrpSpPr/>
              <p:nvPr/>
            </p:nvGrpSpPr>
            <p:grpSpPr>
              <a:xfrm>
                <a:off x="7208178" y="2428483"/>
                <a:ext cx="22785" cy="375863"/>
                <a:chOff x="7208178" y="2428483"/>
                <a:chExt cx="22785" cy="375863"/>
              </a:xfrm>
            </p:grpSpPr>
            <p:sp>
              <p:nvSpPr>
                <p:cNvPr id="1553" name="Freeform: Shape 1552">
                  <a:extLst>
                    <a:ext uri="{FF2B5EF4-FFF2-40B4-BE49-F238E27FC236}">
                      <a16:creationId xmlns:a16="http://schemas.microsoft.com/office/drawing/2014/main" id="{61CC50AC-CFA5-3FC4-0FCD-BEC38A6B50A5}"/>
                    </a:ext>
                  </a:extLst>
                </p:cNvPr>
                <p:cNvSpPr/>
                <p:nvPr/>
              </p:nvSpPr>
              <p:spPr>
                <a:xfrm>
                  <a:off x="7230355" y="2428483"/>
                  <a:ext cx="608" cy="357288"/>
                </a:xfrm>
                <a:custGeom>
                  <a:avLst/>
                  <a:gdLst>
                    <a:gd name="connsiteX0" fmla="*/ 608 w 608"/>
                    <a:gd name="connsiteY0" fmla="*/ 357289 h 357288"/>
                    <a:gd name="connsiteX1" fmla="*/ 0 w 608"/>
                    <a:gd name="connsiteY1" fmla="*/ 0 h 357288"/>
                    <a:gd name="connsiteX2" fmla="*/ 608 w 608"/>
                    <a:gd name="connsiteY2" fmla="*/ 0 h 357288"/>
                    <a:gd name="connsiteX3" fmla="*/ 608 w 608"/>
                    <a:gd name="connsiteY3" fmla="*/ 357289 h 3572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608" h="357288">
                      <a:moveTo>
                        <a:pt x="608" y="357289"/>
                      </a:moveTo>
                      <a:lnTo>
                        <a:pt x="0" y="0"/>
                      </a:lnTo>
                      <a:lnTo>
                        <a:pt x="608" y="0"/>
                      </a:lnTo>
                      <a:lnTo>
                        <a:pt x="608" y="357289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54" name="Freeform: Shape 1553">
                  <a:extLst>
                    <a:ext uri="{FF2B5EF4-FFF2-40B4-BE49-F238E27FC236}">
                      <a16:creationId xmlns:a16="http://schemas.microsoft.com/office/drawing/2014/main" id="{A7298EAC-32D4-3B6D-324D-5E1902A5F454}"/>
                    </a:ext>
                  </a:extLst>
                </p:cNvPr>
                <p:cNvSpPr/>
                <p:nvPr/>
              </p:nvSpPr>
              <p:spPr>
                <a:xfrm>
                  <a:off x="7230238" y="2428483"/>
                  <a:ext cx="725" cy="375863"/>
                </a:xfrm>
                <a:custGeom>
                  <a:avLst/>
                  <a:gdLst>
                    <a:gd name="connsiteX0" fmla="*/ 655 w 725"/>
                    <a:gd name="connsiteY0" fmla="*/ 375863 h 375863"/>
                    <a:gd name="connsiteX1" fmla="*/ 0 w 725"/>
                    <a:gd name="connsiteY1" fmla="*/ 0 h 375863"/>
                    <a:gd name="connsiteX2" fmla="*/ 117 w 725"/>
                    <a:gd name="connsiteY2" fmla="*/ 0 h 375863"/>
                    <a:gd name="connsiteX3" fmla="*/ 725 w 725"/>
                    <a:gd name="connsiteY3" fmla="*/ 357289 h 375863"/>
                    <a:gd name="connsiteX4" fmla="*/ 725 w 725"/>
                    <a:gd name="connsiteY4" fmla="*/ 375863 h 375863"/>
                    <a:gd name="connsiteX5" fmla="*/ 655 w 725"/>
                    <a:gd name="connsiteY5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25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25" y="357289"/>
                      </a:lnTo>
                      <a:lnTo>
                        <a:pt x="725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55" name="Freeform: Shape 1554">
                  <a:extLst>
                    <a:ext uri="{FF2B5EF4-FFF2-40B4-BE49-F238E27FC236}">
                      <a16:creationId xmlns:a16="http://schemas.microsoft.com/office/drawing/2014/main" id="{C3D7DF27-8B04-4434-0997-A17721607AFF}"/>
                    </a:ext>
                  </a:extLst>
                </p:cNvPr>
                <p:cNvSpPr/>
                <p:nvPr/>
              </p:nvSpPr>
              <p:spPr>
                <a:xfrm>
                  <a:off x="723012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56" name="Freeform: Shape 1555">
                  <a:extLst>
                    <a:ext uri="{FF2B5EF4-FFF2-40B4-BE49-F238E27FC236}">
                      <a16:creationId xmlns:a16="http://schemas.microsoft.com/office/drawing/2014/main" id="{A9615EDA-CCD3-2FCE-71A4-0EE07F19E6F5}"/>
                    </a:ext>
                  </a:extLst>
                </p:cNvPr>
                <p:cNvSpPr/>
                <p:nvPr/>
              </p:nvSpPr>
              <p:spPr>
                <a:xfrm>
                  <a:off x="723002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57" name="Freeform: Shape 1556">
                  <a:extLst>
                    <a:ext uri="{FF2B5EF4-FFF2-40B4-BE49-F238E27FC236}">
                      <a16:creationId xmlns:a16="http://schemas.microsoft.com/office/drawing/2014/main" id="{17351CE1-25EB-2750-3CF1-C512BA6C0B04}"/>
                    </a:ext>
                  </a:extLst>
                </p:cNvPr>
                <p:cNvSpPr/>
                <p:nvPr/>
              </p:nvSpPr>
              <p:spPr>
                <a:xfrm>
                  <a:off x="722991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58" name="Freeform: Shape 1557">
                  <a:extLst>
                    <a:ext uri="{FF2B5EF4-FFF2-40B4-BE49-F238E27FC236}">
                      <a16:creationId xmlns:a16="http://schemas.microsoft.com/office/drawing/2014/main" id="{BB1D81D1-FC64-7688-8AFD-523FF8C6A69F}"/>
                    </a:ext>
                  </a:extLst>
                </p:cNvPr>
                <p:cNvSpPr/>
                <p:nvPr/>
              </p:nvSpPr>
              <p:spPr>
                <a:xfrm>
                  <a:off x="722979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59" name="Freeform: Shape 1558">
                  <a:extLst>
                    <a:ext uri="{FF2B5EF4-FFF2-40B4-BE49-F238E27FC236}">
                      <a16:creationId xmlns:a16="http://schemas.microsoft.com/office/drawing/2014/main" id="{6BF3799A-34BF-1ED8-410C-63F9ED966E9C}"/>
                    </a:ext>
                  </a:extLst>
                </p:cNvPr>
                <p:cNvSpPr/>
                <p:nvPr/>
              </p:nvSpPr>
              <p:spPr>
                <a:xfrm>
                  <a:off x="722967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0" name="Freeform: Shape 1559">
                  <a:extLst>
                    <a:ext uri="{FF2B5EF4-FFF2-40B4-BE49-F238E27FC236}">
                      <a16:creationId xmlns:a16="http://schemas.microsoft.com/office/drawing/2014/main" id="{95F8A332-839B-4F65-CC41-88C00780AC1B}"/>
                    </a:ext>
                  </a:extLst>
                </p:cNvPr>
                <p:cNvSpPr/>
                <p:nvPr/>
              </p:nvSpPr>
              <p:spPr>
                <a:xfrm>
                  <a:off x="722956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1" name="Freeform: Shape 1560">
                  <a:extLst>
                    <a:ext uri="{FF2B5EF4-FFF2-40B4-BE49-F238E27FC236}">
                      <a16:creationId xmlns:a16="http://schemas.microsoft.com/office/drawing/2014/main" id="{249E358E-16D5-03B1-74C9-4509DDEE06DE}"/>
                    </a:ext>
                  </a:extLst>
                </p:cNvPr>
                <p:cNvSpPr/>
                <p:nvPr/>
              </p:nvSpPr>
              <p:spPr>
                <a:xfrm>
                  <a:off x="722944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2" name="Freeform: Shape 1561">
                  <a:extLst>
                    <a:ext uri="{FF2B5EF4-FFF2-40B4-BE49-F238E27FC236}">
                      <a16:creationId xmlns:a16="http://schemas.microsoft.com/office/drawing/2014/main" id="{0DDB8A85-082C-C9C6-8A72-C0825678E793}"/>
                    </a:ext>
                  </a:extLst>
                </p:cNvPr>
                <p:cNvSpPr/>
                <p:nvPr/>
              </p:nvSpPr>
              <p:spPr>
                <a:xfrm>
                  <a:off x="722932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3" name="Freeform: Shape 1562">
                  <a:extLst>
                    <a:ext uri="{FF2B5EF4-FFF2-40B4-BE49-F238E27FC236}">
                      <a16:creationId xmlns:a16="http://schemas.microsoft.com/office/drawing/2014/main" id="{79512FF5-5ECE-D277-B963-DFC46EC3D566}"/>
                    </a:ext>
                  </a:extLst>
                </p:cNvPr>
                <p:cNvSpPr/>
                <p:nvPr/>
              </p:nvSpPr>
              <p:spPr>
                <a:xfrm>
                  <a:off x="722920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4" name="Freeform: Shape 1563">
                  <a:extLst>
                    <a:ext uri="{FF2B5EF4-FFF2-40B4-BE49-F238E27FC236}">
                      <a16:creationId xmlns:a16="http://schemas.microsoft.com/office/drawing/2014/main" id="{A570A6D8-22C2-0F85-409E-DB8C9FCBE05F}"/>
                    </a:ext>
                  </a:extLst>
                </p:cNvPr>
                <p:cNvSpPr/>
                <p:nvPr/>
              </p:nvSpPr>
              <p:spPr>
                <a:xfrm>
                  <a:off x="722909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5" name="Freeform: Shape 1564">
                  <a:extLst>
                    <a:ext uri="{FF2B5EF4-FFF2-40B4-BE49-F238E27FC236}">
                      <a16:creationId xmlns:a16="http://schemas.microsoft.com/office/drawing/2014/main" id="{05C1D126-0C10-7B8E-F274-889C6E7902BD}"/>
                    </a:ext>
                  </a:extLst>
                </p:cNvPr>
                <p:cNvSpPr/>
                <p:nvPr/>
              </p:nvSpPr>
              <p:spPr>
                <a:xfrm>
                  <a:off x="722897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6" name="Freeform: Shape 1565">
                  <a:extLst>
                    <a:ext uri="{FF2B5EF4-FFF2-40B4-BE49-F238E27FC236}">
                      <a16:creationId xmlns:a16="http://schemas.microsoft.com/office/drawing/2014/main" id="{D5F2DA07-3A79-C8E7-F74D-EB2CD3E52309}"/>
                    </a:ext>
                  </a:extLst>
                </p:cNvPr>
                <p:cNvSpPr/>
                <p:nvPr/>
              </p:nvSpPr>
              <p:spPr>
                <a:xfrm>
                  <a:off x="722885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7" name="Freeform: Shape 1566">
                  <a:extLst>
                    <a:ext uri="{FF2B5EF4-FFF2-40B4-BE49-F238E27FC236}">
                      <a16:creationId xmlns:a16="http://schemas.microsoft.com/office/drawing/2014/main" id="{C633FC08-A171-D66A-0AC3-9632DEA41D70}"/>
                    </a:ext>
                  </a:extLst>
                </p:cNvPr>
                <p:cNvSpPr/>
                <p:nvPr/>
              </p:nvSpPr>
              <p:spPr>
                <a:xfrm>
                  <a:off x="722874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8" name="Freeform: Shape 1567">
                  <a:extLst>
                    <a:ext uri="{FF2B5EF4-FFF2-40B4-BE49-F238E27FC236}">
                      <a16:creationId xmlns:a16="http://schemas.microsoft.com/office/drawing/2014/main" id="{75EA226D-9836-0601-2653-D950C9291503}"/>
                    </a:ext>
                  </a:extLst>
                </p:cNvPr>
                <p:cNvSpPr/>
                <p:nvPr/>
              </p:nvSpPr>
              <p:spPr>
                <a:xfrm>
                  <a:off x="722862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69" name="Freeform: Shape 1568">
                  <a:extLst>
                    <a:ext uri="{FF2B5EF4-FFF2-40B4-BE49-F238E27FC236}">
                      <a16:creationId xmlns:a16="http://schemas.microsoft.com/office/drawing/2014/main" id="{5AFECD4C-4A9F-7DCA-B94E-8BCFB4E6E5B9}"/>
                    </a:ext>
                  </a:extLst>
                </p:cNvPr>
                <p:cNvSpPr/>
                <p:nvPr/>
              </p:nvSpPr>
              <p:spPr>
                <a:xfrm>
                  <a:off x="722850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0" name="Freeform: Shape 1569">
                  <a:extLst>
                    <a:ext uri="{FF2B5EF4-FFF2-40B4-BE49-F238E27FC236}">
                      <a16:creationId xmlns:a16="http://schemas.microsoft.com/office/drawing/2014/main" id="{80C8A855-71A1-8C88-2E57-7773D0BEA0A6}"/>
                    </a:ext>
                  </a:extLst>
                </p:cNvPr>
                <p:cNvSpPr/>
                <p:nvPr/>
              </p:nvSpPr>
              <p:spPr>
                <a:xfrm>
                  <a:off x="722839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1" name="Freeform: Shape 1570">
                  <a:extLst>
                    <a:ext uri="{FF2B5EF4-FFF2-40B4-BE49-F238E27FC236}">
                      <a16:creationId xmlns:a16="http://schemas.microsoft.com/office/drawing/2014/main" id="{1003E179-E0E6-653C-FB1A-5513F095B7BF}"/>
                    </a:ext>
                  </a:extLst>
                </p:cNvPr>
                <p:cNvSpPr/>
                <p:nvPr/>
              </p:nvSpPr>
              <p:spPr>
                <a:xfrm>
                  <a:off x="7228273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2" name="Freeform: Shape 1571">
                  <a:extLst>
                    <a:ext uri="{FF2B5EF4-FFF2-40B4-BE49-F238E27FC236}">
                      <a16:creationId xmlns:a16="http://schemas.microsoft.com/office/drawing/2014/main" id="{6113E2E5-FA87-572C-7761-037D2BF4FF6C}"/>
                    </a:ext>
                  </a:extLst>
                </p:cNvPr>
                <p:cNvSpPr/>
                <p:nvPr/>
              </p:nvSpPr>
              <p:spPr>
                <a:xfrm>
                  <a:off x="7228156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3" name="Freeform: Shape 1572">
                  <a:extLst>
                    <a:ext uri="{FF2B5EF4-FFF2-40B4-BE49-F238E27FC236}">
                      <a16:creationId xmlns:a16="http://schemas.microsoft.com/office/drawing/2014/main" id="{09C74946-32A5-D9CF-CB43-C14F904B3943}"/>
                    </a:ext>
                  </a:extLst>
                </p:cNvPr>
                <p:cNvSpPr/>
                <p:nvPr/>
              </p:nvSpPr>
              <p:spPr>
                <a:xfrm>
                  <a:off x="7228039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4" name="Freeform: Shape 1573">
                  <a:extLst>
                    <a:ext uri="{FF2B5EF4-FFF2-40B4-BE49-F238E27FC236}">
                      <a16:creationId xmlns:a16="http://schemas.microsoft.com/office/drawing/2014/main" id="{BE89D409-48B1-5321-74A3-61541D08D4B6}"/>
                    </a:ext>
                  </a:extLst>
                </p:cNvPr>
                <p:cNvSpPr/>
                <p:nvPr/>
              </p:nvSpPr>
              <p:spPr>
                <a:xfrm>
                  <a:off x="722792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5" name="Freeform: Shape 1574">
                  <a:extLst>
                    <a:ext uri="{FF2B5EF4-FFF2-40B4-BE49-F238E27FC236}">
                      <a16:creationId xmlns:a16="http://schemas.microsoft.com/office/drawing/2014/main" id="{126353C2-C77A-C293-61D0-1A489DA12714}"/>
                    </a:ext>
                  </a:extLst>
                </p:cNvPr>
                <p:cNvSpPr/>
                <p:nvPr/>
              </p:nvSpPr>
              <p:spPr>
                <a:xfrm>
                  <a:off x="722780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6" name="Freeform: Shape 1575">
                  <a:extLst>
                    <a:ext uri="{FF2B5EF4-FFF2-40B4-BE49-F238E27FC236}">
                      <a16:creationId xmlns:a16="http://schemas.microsoft.com/office/drawing/2014/main" id="{BE79F247-F5D3-CAC8-59B9-5BE828373A4F}"/>
                    </a:ext>
                  </a:extLst>
                </p:cNvPr>
                <p:cNvSpPr/>
                <p:nvPr/>
              </p:nvSpPr>
              <p:spPr>
                <a:xfrm>
                  <a:off x="722768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7" name="Freeform: Shape 1576">
                  <a:extLst>
                    <a:ext uri="{FF2B5EF4-FFF2-40B4-BE49-F238E27FC236}">
                      <a16:creationId xmlns:a16="http://schemas.microsoft.com/office/drawing/2014/main" id="{0D06DA25-4437-0A99-141A-6DFE8EBE5EE8}"/>
                    </a:ext>
                  </a:extLst>
                </p:cNvPr>
                <p:cNvSpPr/>
                <p:nvPr/>
              </p:nvSpPr>
              <p:spPr>
                <a:xfrm>
                  <a:off x="722757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8" name="Freeform: Shape 1577">
                  <a:extLst>
                    <a:ext uri="{FF2B5EF4-FFF2-40B4-BE49-F238E27FC236}">
                      <a16:creationId xmlns:a16="http://schemas.microsoft.com/office/drawing/2014/main" id="{AC029D19-14A5-F849-93E0-E0ACB9558816}"/>
                    </a:ext>
                  </a:extLst>
                </p:cNvPr>
                <p:cNvSpPr/>
                <p:nvPr/>
              </p:nvSpPr>
              <p:spPr>
                <a:xfrm>
                  <a:off x="722747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79" name="Freeform: Shape 1578">
                  <a:extLst>
                    <a:ext uri="{FF2B5EF4-FFF2-40B4-BE49-F238E27FC236}">
                      <a16:creationId xmlns:a16="http://schemas.microsoft.com/office/drawing/2014/main" id="{093BAE15-9BC2-5FC4-ED18-9A07E17FD270}"/>
                    </a:ext>
                  </a:extLst>
                </p:cNvPr>
                <p:cNvSpPr/>
                <p:nvPr/>
              </p:nvSpPr>
              <p:spPr>
                <a:xfrm>
                  <a:off x="722736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0" name="Freeform: Shape 1579">
                  <a:extLst>
                    <a:ext uri="{FF2B5EF4-FFF2-40B4-BE49-F238E27FC236}">
                      <a16:creationId xmlns:a16="http://schemas.microsoft.com/office/drawing/2014/main" id="{A0DCB7DB-64E7-21FB-9A4C-15FD7BB9F87C}"/>
                    </a:ext>
                  </a:extLst>
                </p:cNvPr>
                <p:cNvSpPr/>
                <p:nvPr/>
              </p:nvSpPr>
              <p:spPr>
                <a:xfrm>
                  <a:off x="722724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1" name="Freeform: Shape 1580">
                  <a:extLst>
                    <a:ext uri="{FF2B5EF4-FFF2-40B4-BE49-F238E27FC236}">
                      <a16:creationId xmlns:a16="http://schemas.microsoft.com/office/drawing/2014/main" id="{7A147FBA-F8EF-2C8D-32FE-CBC24000BBE6}"/>
                    </a:ext>
                  </a:extLst>
                </p:cNvPr>
                <p:cNvSpPr/>
                <p:nvPr/>
              </p:nvSpPr>
              <p:spPr>
                <a:xfrm>
                  <a:off x="722712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2" name="Freeform: Shape 1581">
                  <a:extLst>
                    <a:ext uri="{FF2B5EF4-FFF2-40B4-BE49-F238E27FC236}">
                      <a16:creationId xmlns:a16="http://schemas.microsoft.com/office/drawing/2014/main" id="{4510B7A8-2928-E591-43C5-530D9D22B9EB}"/>
                    </a:ext>
                  </a:extLst>
                </p:cNvPr>
                <p:cNvSpPr/>
                <p:nvPr/>
              </p:nvSpPr>
              <p:spPr>
                <a:xfrm>
                  <a:off x="722701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3" name="Freeform: Shape 1582">
                  <a:extLst>
                    <a:ext uri="{FF2B5EF4-FFF2-40B4-BE49-F238E27FC236}">
                      <a16:creationId xmlns:a16="http://schemas.microsoft.com/office/drawing/2014/main" id="{6A9AEFB4-B36B-9902-3C9F-68A182CAAD31}"/>
                    </a:ext>
                  </a:extLst>
                </p:cNvPr>
                <p:cNvSpPr/>
                <p:nvPr/>
              </p:nvSpPr>
              <p:spPr>
                <a:xfrm>
                  <a:off x="722689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4" name="Freeform: Shape 1583">
                  <a:extLst>
                    <a:ext uri="{FF2B5EF4-FFF2-40B4-BE49-F238E27FC236}">
                      <a16:creationId xmlns:a16="http://schemas.microsoft.com/office/drawing/2014/main" id="{9828CA64-A5CF-50A9-0957-9721514E59BB}"/>
                    </a:ext>
                  </a:extLst>
                </p:cNvPr>
                <p:cNvSpPr/>
                <p:nvPr/>
              </p:nvSpPr>
              <p:spPr>
                <a:xfrm>
                  <a:off x="722677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5" name="Freeform: Shape 1584">
                  <a:extLst>
                    <a:ext uri="{FF2B5EF4-FFF2-40B4-BE49-F238E27FC236}">
                      <a16:creationId xmlns:a16="http://schemas.microsoft.com/office/drawing/2014/main" id="{85003E06-3B09-F5DA-1FDB-921512EB89F5}"/>
                    </a:ext>
                  </a:extLst>
                </p:cNvPr>
                <p:cNvSpPr/>
                <p:nvPr/>
              </p:nvSpPr>
              <p:spPr>
                <a:xfrm>
                  <a:off x="722665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6" name="Freeform: Shape 1585">
                  <a:extLst>
                    <a:ext uri="{FF2B5EF4-FFF2-40B4-BE49-F238E27FC236}">
                      <a16:creationId xmlns:a16="http://schemas.microsoft.com/office/drawing/2014/main" id="{DB41F271-0569-056B-7DED-4D9C1B341210}"/>
                    </a:ext>
                  </a:extLst>
                </p:cNvPr>
                <p:cNvSpPr/>
                <p:nvPr/>
              </p:nvSpPr>
              <p:spPr>
                <a:xfrm>
                  <a:off x="722654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7" name="Freeform: Shape 1586">
                  <a:extLst>
                    <a:ext uri="{FF2B5EF4-FFF2-40B4-BE49-F238E27FC236}">
                      <a16:creationId xmlns:a16="http://schemas.microsoft.com/office/drawing/2014/main" id="{06823AB8-A255-C5DA-112B-7E683A8A0EBA}"/>
                    </a:ext>
                  </a:extLst>
                </p:cNvPr>
                <p:cNvSpPr/>
                <p:nvPr/>
              </p:nvSpPr>
              <p:spPr>
                <a:xfrm>
                  <a:off x="722642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8" name="Freeform: Shape 1587">
                  <a:extLst>
                    <a:ext uri="{FF2B5EF4-FFF2-40B4-BE49-F238E27FC236}">
                      <a16:creationId xmlns:a16="http://schemas.microsoft.com/office/drawing/2014/main" id="{8B5AC92E-CC79-EA56-1C7E-FEA9A211B6E6}"/>
                    </a:ext>
                  </a:extLst>
                </p:cNvPr>
                <p:cNvSpPr/>
                <p:nvPr/>
              </p:nvSpPr>
              <p:spPr>
                <a:xfrm>
                  <a:off x="722630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89" name="Freeform: Shape 1588">
                  <a:extLst>
                    <a:ext uri="{FF2B5EF4-FFF2-40B4-BE49-F238E27FC236}">
                      <a16:creationId xmlns:a16="http://schemas.microsoft.com/office/drawing/2014/main" id="{7AF16EBC-FB96-45AE-FB89-CABE007FB874}"/>
                    </a:ext>
                  </a:extLst>
                </p:cNvPr>
                <p:cNvSpPr/>
                <p:nvPr/>
              </p:nvSpPr>
              <p:spPr>
                <a:xfrm>
                  <a:off x="722619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0" name="Freeform: Shape 1589">
                  <a:extLst>
                    <a:ext uri="{FF2B5EF4-FFF2-40B4-BE49-F238E27FC236}">
                      <a16:creationId xmlns:a16="http://schemas.microsoft.com/office/drawing/2014/main" id="{98AB82C6-7363-07FD-9AEC-80A91E504586}"/>
                    </a:ext>
                  </a:extLst>
                </p:cNvPr>
                <p:cNvSpPr/>
                <p:nvPr/>
              </p:nvSpPr>
              <p:spPr>
                <a:xfrm>
                  <a:off x="722607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1" name="Freeform: Shape 1590">
                  <a:extLst>
                    <a:ext uri="{FF2B5EF4-FFF2-40B4-BE49-F238E27FC236}">
                      <a16:creationId xmlns:a16="http://schemas.microsoft.com/office/drawing/2014/main" id="{48B72D31-4D41-8692-FE9F-CB8ADD342033}"/>
                    </a:ext>
                  </a:extLst>
                </p:cNvPr>
                <p:cNvSpPr/>
                <p:nvPr/>
              </p:nvSpPr>
              <p:spPr>
                <a:xfrm>
                  <a:off x="722595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2" name="Freeform: Shape 1591">
                  <a:extLst>
                    <a:ext uri="{FF2B5EF4-FFF2-40B4-BE49-F238E27FC236}">
                      <a16:creationId xmlns:a16="http://schemas.microsoft.com/office/drawing/2014/main" id="{09EDC901-AFBA-ED32-6A63-920976BDBCAC}"/>
                    </a:ext>
                  </a:extLst>
                </p:cNvPr>
                <p:cNvSpPr/>
                <p:nvPr/>
              </p:nvSpPr>
              <p:spPr>
                <a:xfrm>
                  <a:off x="722584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3" name="Freeform: Shape 1592">
                  <a:extLst>
                    <a:ext uri="{FF2B5EF4-FFF2-40B4-BE49-F238E27FC236}">
                      <a16:creationId xmlns:a16="http://schemas.microsoft.com/office/drawing/2014/main" id="{A6B5B5ED-CB05-75BF-D656-330A07964EB7}"/>
                    </a:ext>
                  </a:extLst>
                </p:cNvPr>
                <p:cNvSpPr/>
                <p:nvPr/>
              </p:nvSpPr>
              <p:spPr>
                <a:xfrm>
                  <a:off x="722572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4" name="Freeform: Shape 1593">
                  <a:extLst>
                    <a:ext uri="{FF2B5EF4-FFF2-40B4-BE49-F238E27FC236}">
                      <a16:creationId xmlns:a16="http://schemas.microsoft.com/office/drawing/2014/main" id="{1879A3B9-32C8-5ECA-76D6-3B68917FE956}"/>
                    </a:ext>
                  </a:extLst>
                </p:cNvPr>
                <p:cNvSpPr/>
                <p:nvPr/>
              </p:nvSpPr>
              <p:spPr>
                <a:xfrm>
                  <a:off x="7225606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5" name="Freeform: Shape 1594">
                  <a:extLst>
                    <a:ext uri="{FF2B5EF4-FFF2-40B4-BE49-F238E27FC236}">
                      <a16:creationId xmlns:a16="http://schemas.microsoft.com/office/drawing/2014/main" id="{EE3589D3-D2DA-7AEB-95ED-2BC636B03D19}"/>
                    </a:ext>
                  </a:extLst>
                </p:cNvPr>
                <p:cNvSpPr/>
                <p:nvPr/>
              </p:nvSpPr>
              <p:spPr>
                <a:xfrm>
                  <a:off x="7225489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6" name="Freeform: Shape 1595">
                  <a:extLst>
                    <a:ext uri="{FF2B5EF4-FFF2-40B4-BE49-F238E27FC236}">
                      <a16:creationId xmlns:a16="http://schemas.microsoft.com/office/drawing/2014/main" id="{BBC44B2F-767E-C507-4B4D-74C0D071D12F}"/>
                    </a:ext>
                  </a:extLst>
                </p:cNvPr>
                <p:cNvSpPr/>
                <p:nvPr/>
              </p:nvSpPr>
              <p:spPr>
                <a:xfrm>
                  <a:off x="722537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7" name="Freeform: Shape 1596">
                  <a:extLst>
                    <a:ext uri="{FF2B5EF4-FFF2-40B4-BE49-F238E27FC236}">
                      <a16:creationId xmlns:a16="http://schemas.microsoft.com/office/drawing/2014/main" id="{916ABEAC-5BAD-E601-9E4E-DDEEE1249ABD}"/>
                    </a:ext>
                  </a:extLst>
                </p:cNvPr>
                <p:cNvSpPr/>
                <p:nvPr/>
              </p:nvSpPr>
              <p:spPr>
                <a:xfrm>
                  <a:off x="722525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8" name="Freeform: Shape 1597">
                  <a:extLst>
                    <a:ext uri="{FF2B5EF4-FFF2-40B4-BE49-F238E27FC236}">
                      <a16:creationId xmlns:a16="http://schemas.microsoft.com/office/drawing/2014/main" id="{D4CEC23F-11D3-C1D7-D53E-B973BB6513C5}"/>
                    </a:ext>
                  </a:extLst>
                </p:cNvPr>
                <p:cNvSpPr/>
                <p:nvPr/>
              </p:nvSpPr>
              <p:spPr>
                <a:xfrm>
                  <a:off x="722513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599" name="Freeform: Shape 1598">
                  <a:extLst>
                    <a:ext uri="{FF2B5EF4-FFF2-40B4-BE49-F238E27FC236}">
                      <a16:creationId xmlns:a16="http://schemas.microsoft.com/office/drawing/2014/main" id="{71D456F3-74BF-E53F-717C-85E029E99537}"/>
                    </a:ext>
                  </a:extLst>
                </p:cNvPr>
                <p:cNvSpPr/>
                <p:nvPr/>
              </p:nvSpPr>
              <p:spPr>
                <a:xfrm>
                  <a:off x="722502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0" name="Freeform: Shape 1599">
                  <a:extLst>
                    <a:ext uri="{FF2B5EF4-FFF2-40B4-BE49-F238E27FC236}">
                      <a16:creationId xmlns:a16="http://schemas.microsoft.com/office/drawing/2014/main" id="{993F21E8-97B2-9AD5-F46C-BC39EDADD542}"/>
                    </a:ext>
                  </a:extLst>
                </p:cNvPr>
                <p:cNvSpPr/>
                <p:nvPr/>
              </p:nvSpPr>
              <p:spPr>
                <a:xfrm>
                  <a:off x="722490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1" name="Freeform: Shape 1600">
                  <a:extLst>
                    <a:ext uri="{FF2B5EF4-FFF2-40B4-BE49-F238E27FC236}">
                      <a16:creationId xmlns:a16="http://schemas.microsoft.com/office/drawing/2014/main" id="{A5752058-6507-947E-45A4-1CC4DB38A32A}"/>
                    </a:ext>
                  </a:extLst>
                </p:cNvPr>
                <p:cNvSpPr/>
                <p:nvPr/>
              </p:nvSpPr>
              <p:spPr>
                <a:xfrm>
                  <a:off x="722481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2" name="Freeform: Shape 1601">
                  <a:extLst>
                    <a:ext uri="{FF2B5EF4-FFF2-40B4-BE49-F238E27FC236}">
                      <a16:creationId xmlns:a16="http://schemas.microsoft.com/office/drawing/2014/main" id="{D6C53AEB-01B9-4164-91FE-AFEDCBC06529}"/>
                    </a:ext>
                  </a:extLst>
                </p:cNvPr>
                <p:cNvSpPr/>
                <p:nvPr/>
              </p:nvSpPr>
              <p:spPr>
                <a:xfrm>
                  <a:off x="722469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3" name="Freeform: Shape 1602">
                  <a:extLst>
                    <a:ext uri="{FF2B5EF4-FFF2-40B4-BE49-F238E27FC236}">
                      <a16:creationId xmlns:a16="http://schemas.microsoft.com/office/drawing/2014/main" id="{BE6D8029-45FC-1C22-D439-7D341DEAC69C}"/>
                    </a:ext>
                  </a:extLst>
                </p:cNvPr>
                <p:cNvSpPr/>
                <p:nvPr/>
              </p:nvSpPr>
              <p:spPr>
                <a:xfrm>
                  <a:off x="722457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4" name="Freeform: Shape 1603">
                  <a:extLst>
                    <a:ext uri="{FF2B5EF4-FFF2-40B4-BE49-F238E27FC236}">
                      <a16:creationId xmlns:a16="http://schemas.microsoft.com/office/drawing/2014/main" id="{FE5BECE2-AB43-624B-7BB5-C9E44A561495}"/>
                    </a:ext>
                  </a:extLst>
                </p:cNvPr>
                <p:cNvSpPr/>
                <p:nvPr/>
              </p:nvSpPr>
              <p:spPr>
                <a:xfrm>
                  <a:off x="722446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5" name="Freeform: Shape 1604">
                  <a:extLst>
                    <a:ext uri="{FF2B5EF4-FFF2-40B4-BE49-F238E27FC236}">
                      <a16:creationId xmlns:a16="http://schemas.microsoft.com/office/drawing/2014/main" id="{7B4B558E-49BA-BA0A-0672-BD97BF6C3451}"/>
                    </a:ext>
                  </a:extLst>
                </p:cNvPr>
                <p:cNvSpPr/>
                <p:nvPr/>
              </p:nvSpPr>
              <p:spPr>
                <a:xfrm>
                  <a:off x="722434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6" name="Freeform: Shape 1605">
                  <a:extLst>
                    <a:ext uri="{FF2B5EF4-FFF2-40B4-BE49-F238E27FC236}">
                      <a16:creationId xmlns:a16="http://schemas.microsoft.com/office/drawing/2014/main" id="{DF3A01A2-1DA1-78EA-CA5A-034CC9896B3E}"/>
                    </a:ext>
                  </a:extLst>
                </p:cNvPr>
                <p:cNvSpPr/>
                <p:nvPr/>
              </p:nvSpPr>
              <p:spPr>
                <a:xfrm>
                  <a:off x="722422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7" name="Freeform: Shape 1606">
                  <a:extLst>
                    <a:ext uri="{FF2B5EF4-FFF2-40B4-BE49-F238E27FC236}">
                      <a16:creationId xmlns:a16="http://schemas.microsoft.com/office/drawing/2014/main" id="{809FDB62-D43A-73E9-3379-D44632464CC5}"/>
                    </a:ext>
                  </a:extLst>
                </p:cNvPr>
                <p:cNvSpPr/>
                <p:nvPr/>
              </p:nvSpPr>
              <p:spPr>
                <a:xfrm>
                  <a:off x="722410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8" name="Freeform: Shape 1607">
                  <a:extLst>
                    <a:ext uri="{FF2B5EF4-FFF2-40B4-BE49-F238E27FC236}">
                      <a16:creationId xmlns:a16="http://schemas.microsoft.com/office/drawing/2014/main" id="{6BCB1C8A-F010-E597-DAAD-59FD2FF11C09}"/>
                    </a:ext>
                  </a:extLst>
                </p:cNvPr>
                <p:cNvSpPr/>
                <p:nvPr/>
              </p:nvSpPr>
              <p:spPr>
                <a:xfrm>
                  <a:off x="722399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09" name="Freeform: Shape 1608">
                  <a:extLst>
                    <a:ext uri="{FF2B5EF4-FFF2-40B4-BE49-F238E27FC236}">
                      <a16:creationId xmlns:a16="http://schemas.microsoft.com/office/drawing/2014/main" id="{3C1AE390-5E9D-B4C5-F82A-DE5CD5442D39}"/>
                    </a:ext>
                  </a:extLst>
                </p:cNvPr>
                <p:cNvSpPr/>
                <p:nvPr/>
              </p:nvSpPr>
              <p:spPr>
                <a:xfrm>
                  <a:off x="722387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0" name="Freeform: Shape 1609">
                  <a:extLst>
                    <a:ext uri="{FF2B5EF4-FFF2-40B4-BE49-F238E27FC236}">
                      <a16:creationId xmlns:a16="http://schemas.microsoft.com/office/drawing/2014/main" id="{79261C4E-86B3-B203-3C9E-D8921C7ED425}"/>
                    </a:ext>
                  </a:extLst>
                </p:cNvPr>
                <p:cNvSpPr/>
                <p:nvPr/>
              </p:nvSpPr>
              <p:spPr>
                <a:xfrm>
                  <a:off x="722375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1" name="Freeform: Shape 1610">
                  <a:extLst>
                    <a:ext uri="{FF2B5EF4-FFF2-40B4-BE49-F238E27FC236}">
                      <a16:creationId xmlns:a16="http://schemas.microsoft.com/office/drawing/2014/main" id="{FBA55786-D53E-6FAB-995D-754FC04EF414}"/>
                    </a:ext>
                  </a:extLst>
                </p:cNvPr>
                <p:cNvSpPr/>
                <p:nvPr/>
              </p:nvSpPr>
              <p:spPr>
                <a:xfrm>
                  <a:off x="722364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2" name="Freeform: Shape 1611">
                  <a:extLst>
                    <a:ext uri="{FF2B5EF4-FFF2-40B4-BE49-F238E27FC236}">
                      <a16:creationId xmlns:a16="http://schemas.microsoft.com/office/drawing/2014/main" id="{941EEB0C-5F65-E3C3-8DEE-5F830DD3BB16}"/>
                    </a:ext>
                  </a:extLst>
                </p:cNvPr>
                <p:cNvSpPr/>
                <p:nvPr/>
              </p:nvSpPr>
              <p:spPr>
                <a:xfrm>
                  <a:off x="722352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3" name="Freeform: Shape 1612">
                  <a:extLst>
                    <a:ext uri="{FF2B5EF4-FFF2-40B4-BE49-F238E27FC236}">
                      <a16:creationId xmlns:a16="http://schemas.microsoft.com/office/drawing/2014/main" id="{857B3F04-50AE-F9CA-08AC-35A226FB4522}"/>
                    </a:ext>
                  </a:extLst>
                </p:cNvPr>
                <p:cNvSpPr/>
                <p:nvPr/>
              </p:nvSpPr>
              <p:spPr>
                <a:xfrm>
                  <a:off x="722340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4" name="Freeform: Shape 1613">
                  <a:extLst>
                    <a:ext uri="{FF2B5EF4-FFF2-40B4-BE49-F238E27FC236}">
                      <a16:creationId xmlns:a16="http://schemas.microsoft.com/office/drawing/2014/main" id="{AC6E8BD5-AF5D-48D4-3853-23B3597EDAB2}"/>
                    </a:ext>
                  </a:extLst>
                </p:cNvPr>
                <p:cNvSpPr/>
                <p:nvPr/>
              </p:nvSpPr>
              <p:spPr>
                <a:xfrm>
                  <a:off x="722329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5" name="Freeform: Shape 1614">
                  <a:extLst>
                    <a:ext uri="{FF2B5EF4-FFF2-40B4-BE49-F238E27FC236}">
                      <a16:creationId xmlns:a16="http://schemas.microsoft.com/office/drawing/2014/main" id="{23F593A8-1720-707E-6A67-21D7838E7556}"/>
                    </a:ext>
                  </a:extLst>
                </p:cNvPr>
                <p:cNvSpPr/>
                <p:nvPr/>
              </p:nvSpPr>
              <p:spPr>
                <a:xfrm>
                  <a:off x="722317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6" name="Freeform: Shape 1615">
                  <a:extLst>
                    <a:ext uri="{FF2B5EF4-FFF2-40B4-BE49-F238E27FC236}">
                      <a16:creationId xmlns:a16="http://schemas.microsoft.com/office/drawing/2014/main" id="{4FEBE120-311D-548D-345A-168840556E4A}"/>
                    </a:ext>
                  </a:extLst>
                </p:cNvPr>
                <p:cNvSpPr/>
                <p:nvPr/>
              </p:nvSpPr>
              <p:spPr>
                <a:xfrm>
                  <a:off x="722305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7" name="Freeform: Shape 1616">
                  <a:extLst>
                    <a:ext uri="{FF2B5EF4-FFF2-40B4-BE49-F238E27FC236}">
                      <a16:creationId xmlns:a16="http://schemas.microsoft.com/office/drawing/2014/main" id="{DAB8C529-9A31-5352-78B9-17C1FB3842B1}"/>
                    </a:ext>
                  </a:extLst>
                </p:cNvPr>
                <p:cNvSpPr/>
                <p:nvPr/>
              </p:nvSpPr>
              <p:spPr>
                <a:xfrm>
                  <a:off x="7222939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8" name="Freeform: Shape 1617">
                  <a:extLst>
                    <a:ext uri="{FF2B5EF4-FFF2-40B4-BE49-F238E27FC236}">
                      <a16:creationId xmlns:a16="http://schemas.microsoft.com/office/drawing/2014/main" id="{E3F0308C-739C-B63E-76BC-1CF44E1B1839}"/>
                    </a:ext>
                  </a:extLst>
                </p:cNvPr>
                <p:cNvSpPr/>
                <p:nvPr/>
              </p:nvSpPr>
              <p:spPr>
                <a:xfrm>
                  <a:off x="722282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19" name="Freeform: Shape 1618">
                  <a:extLst>
                    <a:ext uri="{FF2B5EF4-FFF2-40B4-BE49-F238E27FC236}">
                      <a16:creationId xmlns:a16="http://schemas.microsoft.com/office/drawing/2014/main" id="{BA9FBF55-1356-4022-8218-8D05BA366E11}"/>
                    </a:ext>
                  </a:extLst>
                </p:cNvPr>
                <p:cNvSpPr/>
                <p:nvPr/>
              </p:nvSpPr>
              <p:spPr>
                <a:xfrm>
                  <a:off x="722270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0" name="Freeform: Shape 1619">
                  <a:extLst>
                    <a:ext uri="{FF2B5EF4-FFF2-40B4-BE49-F238E27FC236}">
                      <a16:creationId xmlns:a16="http://schemas.microsoft.com/office/drawing/2014/main" id="{B1A3E63A-99BC-6B51-175A-D0B7B617F8B9}"/>
                    </a:ext>
                  </a:extLst>
                </p:cNvPr>
                <p:cNvSpPr/>
                <p:nvPr/>
              </p:nvSpPr>
              <p:spPr>
                <a:xfrm>
                  <a:off x="722258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1" name="Freeform: Shape 1620">
                  <a:extLst>
                    <a:ext uri="{FF2B5EF4-FFF2-40B4-BE49-F238E27FC236}">
                      <a16:creationId xmlns:a16="http://schemas.microsoft.com/office/drawing/2014/main" id="{7B66A8A6-51C1-FCCA-A14D-FDEF55814396}"/>
                    </a:ext>
                  </a:extLst>
                </p:cNvPr>
                <p:cNvSpPr/>
                <p:nvPr/>
              </p:nvSpPr>
              <p:spPr>
                <a:xfrm>
                  <a:off x="722247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2" name="Freeform: Shape 1621">
                  <a:extLst>
                    <a:ext uri="{FF2B5EF4-FFF2-40B4-BE49-F238E27FC236}">
                      <a16:creationId xmlns:a16="http://schemas.microsoft.com/office/drawing/2014/main" id="{6BC387E3-0CAF-433E-DCBE-495CD039506B}"/>
                    </a:ext>
                  </a:extLst>
                </p:cNvPr>
                <p:cNvSpPr/>
                <p:nvPr/>
              </p:nvSpPr>
              <p:spPr>
                <a:xfrm>
                  <a:off x="722235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3" name="Freeform: Shape 1622">
                  <a:extLst>
                    <a:ext uri="{FF2B5EF4-FFF2-40B4-BE49-F238E27FC236}">
                      <a16:creationId xmlns:a16="http://schemas.microsoft.com/office/drawing/2014/main" id="{08FB6D05-BE62-573A-9716-57F4C3612E61}"/>
                    </a:ext>
                  </a:extLst>
                </p:cNvPr>
                <p:cNvSpPr/>
                <p:nvPr/>
              </p:nvSpPr>
              <p:spPr>
                <a:xfrm>
                  <a:off x="7222237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4" name="Freeform: Shape 1623">
                  <a:extLst>
                    <a:ext uri="{FF2B5EF4-FFF2-40B4-BE49-F238E27FC236}">
                      <a16:creationId xmlns:a16="http://schemas.microsoft.com/office/drawing/2014/main" id="{6BD884EC-DA49-FD4E-F3D3-64F4A32D40E5}"/>
                    </a:ext>
                  </a:extLst>
                </p:cNvPr>
                <p:cNvSpPr/>
                <p:nvPr/>
              </p:nvSpPr>
              <p:spPr>
                <a:xfrm>
                  <a:off x="722214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5" name="Freeform: Shape 1624">
                  <a:extLst>
                    <a:ext uri="{FF2B5EF4-FFF2-40B4-BE49-F238E27FC236}">
                      <a16:creationId xmlns:a16="http://schemas.microsoft.com/office/drawing/2014/main" id="{48A6CEB0-FCEC-256C-BF6C-7C83E1121731}"/>
                    </a:ext>
                  </a:extLst>
                </p:cNvPr>
                <p:cNvSpPr/>
                <p:nvPr/>
              </p:nvSpPr>
              <p:spPr>
                <a:xfrm>
                  <a:off x="722202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6" name="Freeform: Shape 1625">
                  <a:extLst>
                    <a:ext uri="{FF2B5EF4-FFF2-40B4-BE49-F238E27FC236}">
                      <a16:creationId xmlns:a16="http://schemas.microsoft.com/office/drawing/2014/main" id="{5B4C02A7-A477-13BC-562F-041472AAE169}"/>
                    </a:ext>
                  </a:extLst>
                </p:cNvPr>
                <p:cNvSpPr/>
                <p:nvPr/>
              </p:nvSpPr>
              <p:spPr>
                <a:xfrm>
                  <a:off x="722191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7" name="Freeform: Shape 1626">
                  <a:extLst>
                    <a:ext uri="{FF2B5EF4-FFF2-40B4-BE49-F238E27FC236}">
                      <a16:creationId xmlns:a16="http://schemas.microsoft.com/office/drawing/2014/main" id="{AC3636E2-3AD9-3827-F187-C234FFDBE3DA}"/>
                    </a:ext>
                  </a:extLst>
                </p:cNvPr>
                <p:cNvSpPr/>
                <p:nvPr/>
              </p:nvSpPr>
              <p:spPr>
                <a:xfrm>
                  <a:off x="722179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8" name="Freeform: Shape 1627">
                  <a:extLst>
                    <a:ext uri="{FF2B5EF4-FFF2-40B4-BE49-F238E27FC236}">
                      <a16:creationId xmlns:a16="http://schemas.microsoft.com/office/drawing/2014/main" id="{B4F6447F-D591-4D72-70A1-00AC65DA78EB}"/>
                    </a:ext>
                  </a:extLst>
                </p:cNvPr>
                <p:cNvSpPr/>
                <p:nvPr/>
              </p:nvSpPr>
              <p:spPr>
                <a:xfrm>
                  <a:off x="722167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29" name="Freeform: Shape 1628">
                  <a:extLst>
                    <a:ext uri="{FF2B5EF4-FFF2-40B4-BE49-F238E27FC236}">
                      <a16:creationId xmlns:a16="http://schemas.microsoft.com/office/drawing/2014/main" id="{571AA0E5-2FB2-9034-1FF5-035E06488F64}"/>
                    </a:ext>
                  </a:extLst>
                </p:cNvPr>
                <p:cNvSpPr/>
                <p:nvPr/>
              </p:nvSpPr>
              <p:spPr>
                <a:xfrm>
                  <a:off x="722155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0" name="Freeform: Shape 1629">
                  <a:extLst>
                    <a:ext uri="{FF2B5EF4-FFF2-40B4-BE49-F238E27FC236}">
                      <a16:creationId xmlns:a16="http://schemas.microsoft.com/office/drawing/2014/main" id="{6FE26521-C80B-99EF-E22F-B3E185623C2F}"/>
                    </a:ext>
                  </a:extLst>
                </p:cNvPr>
                <p:cNvSpPr/>
                <p:nvPr/>
              </p:nvSpPr>
              <p:spPr>
                <a:xfrm>
                  <a:off x="722144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1" name="Freeform: Shape 1630">
                  <a:extLst>
                    <a:ext uri="{FF2B5EF4-FFF2-40B4-BE49-F238E27FC236}">
                      <a16:creationId xmlns:a16="http://schemas.microsoft.com/office/drawing/2014/main" id="{BC9E9199-F3BA-48BF-A182-7973FB2BCF8B}"/>
                    </a:ext>
                  </a:extLst>
                </p:cNvPr>
                <p:cNvSpPr/>
                <p:nvPr/>
              </p:nvSpPr>
              <p:spPr>
                <a:xfrm>
                  <a:off x="722132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2" name="Freeform: Shape 1631">
                  <a:extLst>
                    <a:ext uri="{FF2B5EF4-FFF2-40B4-BE49-F238E27FC236}">
                      <a16:creationId xmlns:a16="http://schemas.microsoft.com/office/drawing/2014/main" id="{0A969BB1-5E7E-91D9-3F87-08DFD495F895}"/>
                    </a:ext>
                  </a:extLst>
                </p:cNvPr>
                <p:cNvSpPr/>
                <p:nvPr/>
              </p:nvSpPr>
              <p:spPr>
                <a:xfrm>
                  <a:off x="722120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3" name="Freeform: Shape 1632">
                  <a:extLst>
                    <a:ext uri="{FF2B5EF4-FFF2-40B4-BE49-F238E27FC236}">
                      <a16:creationId xmlns:a16="http://schemas.microsoft.com/office/drawing/2014/main" id="{949B3EBC-F068-77CC-1076-F20092347F01}"/>
                    </a:ext>
                  </a:extLst>
                </p:cNvPr>
                <p:cNvSpPr/>
                <p:nvPr/>
              </p:nvSpPr>
              <p:spPr>
                <a:xfrm>
                  <a:off x="722109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4" name="Freeform: Shape 1633">
                  <a:extLst>
                    <a:ext uri="{FF2B5EF4-FFF2-40B4-BE49-F238E27FC236}">
                      <a16:creationId xmlns:a16="http://schemas.microsoft.com/office/drawing/2014/main" id="{CA06C41A-0F85-3154-B3BC-02AADBCC33DB}"/>
                    </a:ext>
                  </a:extLst>
                </p:cNvPr>
                <p:cNvSpPr/>
                <p:nvPr/>
              </p:nvSpPr>
              <p:spPr>
                <a:xfrm>
                  <a:off x="722097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5" name="Freeform: Shape 1634">
                  <a:extLst>
                    <a:ext uri="{FF2B5EF4-FFF2-40B4-BE49-F238E27FC236}">
                      <a16:creationId xmlns:a16="http://schemas.microsoft.com/office/drawing/2014/main" id="{C81CE907-1F3F-6DFC-81D6-C0FF21C73F9D}"/>
                    </a:ext>
                  </a:extLst>
                </p:cNvPr>
                <p:cNvSpPr/>
                <p:nvPr/>
              </p:nvSpPr>
              <p:spPr>
                <a:xfrm>
                  <a:off x="722085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6" name="Freeform: Shape 1635">
                  <a:extLst>
                    <a:ext uri="{FF2B5EF4-FFF2-40B4-BE49-F238E27FC236}">
                      <a16:creationId xmlns:a16="http://schemas.microsoft.com/office/drawing/2014/main" id="{93F04E5D-C24A-0EA0-8ED6-8731907F39F5}"/>
                    </a:ext>
                  </a:extLst>
                </p:cNvPr>
                <p:cNvSpPr/>
                <p:nvPr/>
              </p:nvSpPr>
              <p:spPr>
                <a:xfrm>
                  <a:off x="722074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7" name="Freeform: Shape 1636">
                  <a:extLst>
                    <a:ext uri="{FF2B5EF4-FFF2-40B4-BE49-F238E27FC236}">
                      <a16:creationId xmlns:a16="http://schemas.microsoft.com/office/drawing/2014/main" id="{6B2C076D-A4DB-1406-2131-43098A736B4F}"/>
                    </a:ext>
                  </a:extLst>
                </p:cNvPr>
                <p:cNvSpPr/>
                <p:nvPr/>
              </p:nvSpPr>
              <p:spPr>
                <a:xfrm>
                  <a:off x="722062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8" name="Freeform: Shape 1637">
                  <a:extLst>
                    <a:ext uri="{FF2B5EF4-FFF2-40B4-BE49-F238E27FC236}">
                      <a16:creationId xmlns:a16="http://schemas.microsoft.com/office/drawing/2014/main" id="{1839DAD1-73AC-E7ED-E141-2EF134FA875C}"/>
                    </a:ext>
                  </a:extLst>
                </p:cNvPr>
                <p:cNvSpPr/>
                <p:nvPr/>
              </p:nvSpPr>
              <p:spPr>
                <a:xfrm>
                  <a:off x="722050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39" name="Freeform: Shape 1638">
                  <a:extLst>
                    <a:ext uri="{FF2B5EF4-FFF2-40B4-BE49-F238E27FC236}">
                      <a16:creationId xmlns:a16="http://schemas.microsoft.com/office/drawing/2014/main" id="{B94D5B46-71CE-324D-B871-7795276B4600}"/>
                    </a:ext>
                  </a:extLst>
                </p:cNvPr>
                <p:cNvSpPr/>
                <p:nvPr/>
              </p:nvSpPr>
              <p:spPr>
                <a:xfrm>
                  <a:off x="7220389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0" name="Freeform: Shape 1639">
                  <a:extLst>
                    <a:ext uri="{FF2B5EF4-FFF2-40B4-BE49-F238E27FC236}">
                      <a16:creationId xmlns:a16="http://schemas.microsoft.com/office/drawing/2014/main" id="{EB10F17C-FFCC-DD56-C8A4-A9280642076D}"/>
                    </a:ext>
                  </a:extLst>
                </p:cNvPr>
                <p:cNvSpPr/>
                <p:nvPr/>
              </p:nvSpPr>
              <p:spPr>
                <a:xfrm>
                  <a:off x="722027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1" name="Freeform: Shape 1640">
                  <a:extLst>
                    <a:ext uri="{FF2B5EF4-FFF2-40B4-BE49-F238E27FC236}">
                      <a16:creationId xmlns:a16="http://schemas.microsoft.com/office/drawing/2014/main" id="{140DAFDF-AFB7-D1D8-CC44-D9C754BA4442}"/>
                    </a:ext>
                  </a:extLst>
                </p:cNvPr>
                <p:cNvSpPr/>
                <p:nvPr/>
              </p:nvSpPr>
              <p:spPr>
                <a:xfrm>
                  <a:off x="722015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2" name="Freeform: Shape 1641">
                  <a:extLst>
                    <a:ext uri="{FF2B5EF4-FFF2-40B4-BE49-F238E27FC236}">
                      <a16:creationId xmlns:a16="http://schemas.microsoft.com/office/drawing/2014/main" id="{4077E05E-F22C-74F6-1542-CBDD7C56B90E}"/>
                    </a:ext>
                  </a:extLst>
                </p:cNvPr>
                <p:cNvSpPr/>
                <p:nvPr/>
              </p:nvSpPr>
              <p:spPr>
                <a:xfrm>
                  <a:off x="7220039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3" name="Freeform: Shape 1642">
                  <a:extLst>
                    <a:ext uri="{FF2B5EF4-FFF2-40B4-BE49-F238E27FC236}">
                      <a16:creationId xmlns:a16="http://schemas.microsoft.com/office/drawing/2014/main" id="{860B969D-9F80-E886-7559-CCD8F5BE43E6}"/>
                    </a:ext>
                  </a:extLst>
                </p:cNvPr>
                <p:cNvSpPr/>
                <p:nvPr/>
              </p:nvSpPr>
              <p:spPr>
                <a:xfrm>
                  <a:off x="721992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4" name="Freeform: Shape 1643">
                  <a:extLst>
                    <a:ext uri="{FF2B5EF4-FFF2-40B4-BE49-F238E27FC236}">
                      <a16:creationId xmlns:a16="http://schemas.microsoft.com/office/drawing/2014/main" id="{C2463054-9A4F-0446-24F3-6CB3ECD04FB8}"/>
                    </a:ext>
                  </a:extLst>
                </p:cNvPr>
                <p:cNvSpPr/>
                <p:nvPr/>
              </p:nvSpPr>
              <p:spPr>
                <a:xfrm>
                  <a:off x="721980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5" name="Freeform: Shape 1644">
                  <a:extLst>
                    <a:ext uri="{FF2B5EF4-FFF2-40B4-BE49-F238E27FC236}">
                      <a16:creationId xmlns:a16="http://schemas.microsoft.com/office/drawing/2014/main" id="{1C9E8CE5-0FBD-8AF5-53AB-04CB7082B5BB}"/>
                    </a:ext>
                  </a:extLst>
                </p:cNvPr>
                <p:cNvSpPr/>
                <p:nvPr/>
              </p:nvSpPr>
              <p:spPr>
                <a:xfrm>
                  <a:off x="721968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6" name="Freeform: Shape 1645">
                  <a:extLst>
                    <a:ext uri="{FF2B5EF4-FFF2-40B4-BE49-F238E27FC236}">
                      <a16:creationId xmlns:a16="http://schemas.microsoft.com/office/drawing/2014/main" id="{33409178-DF29-7D3C-691A-5E2454C91BA4}"/>
                    </a:ext>
                  </a:extLst>
                </p:cNvPr>
                <p:cNvSpPr/>
                <p:nvPr/>
              </p:nvSpPr>
              <p:spPr>
                <a:xfrm>
                  <a:off x="721957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7" name="Freeform: Shape 1646">
                  <a:extLst>
                    <a:ext uri="{FF2B5EF4-FFF2-40B4-BE49-F238E27FC236}">
                      <a16:creationId xmlns:a16="http://schemas.microsoft.com/office/drawing/2014/main" id="{006F9F27-BCCB-42F9-0427-75A81A3059B1}"/>
                    </a:ext>
                  </a:extLst>
                </p:cNvPr>
                <p:cNvSpPr/>
                <p:nvPr/>
              </p:nvSpPr>
              <p:spPr>
                <a:xfrm>
                  <a:off x="721947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8" name="Freeform: Shape 1647">
                  <a:extLst>
                    <a:ext uri="{FF2B5EF4-FFF2-40B4-BE49-F238E27FC236}">
                      <a16:creationId xmlns:a16="http://schemas.microsoft.com/office/drawing/2014/main" id="{2C492F6C-BB39-A935-BC6A-BBFB55E0887E}"/>
                    </a:ext>
                  </a:extLst>
                </p:cNvPr>
                <p:cNvSpPr/>
                <p:nvPr/>
              </p:nvSpPr>
              <p:spPr>
                <a:xfrm>
                  <a:off x="721936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49" name="Freeform: Shape 1648">
                  <a:extLst>
                    <a:ext uri="{FF2B5EF4-FFF2-40B4-BE49-F238E27FC236}">
                      <a16:creationId xmlns:a16="http://schemas.microsoft.com/office/drawing/2014/main" id="{F2FFA0A2-0B16-491B-31B6-369FC1FB76F4}"/>
                    </a:ext>
                  </a:extLst>
                </p:cNvPr>
                <p:cNvSpPr/>
                <p:nvPr/>
              </p:nvSpPr>
              <p:spPr>
                <a:xfrm>
                  <a:off x="721924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0" name="Freeform: Shape 1649">
                  <a:extLst>
                    <a:ext uri="{FF2B5EF4-FFF2-40B4-BE49-F238E27FC236}">
                      <a16:creationId xmlns:a16="http://schemas.microsoft.com/office/drawing/2014/main" id="{14870CDA-2E1A-209D-E894-7CBA4A3FB09E}"/>
                    </a:ext>
                  </a:extLst>
                </p:cNvPr>
                <p:cNvSpPr/>
                <p:nvPr/>
              </p:nvSpPr>
              <p:spPr>
                <a:xfrm>
                  <a:off x="721912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1" name="Freeform: Shape 1650">
                  <a:extLst>
                    <a:ext uri="{FF2B5EF4-FFF2-40B4-BE49-F238E27FC236}">
                      <a16:creationId xmlns:a16="http://schemas.microsoft.com/office/drawing/2014/main" id="{52300FC1-5B3E-FA46-5F74-99ECD9577C04}"/>
                    </a:ext>
                  </a:extLst>
                </p:cNvPr>
                <p:cNvSpPr/>
                <p:nvPr/>
              </p:nvSpPr>
              <p:spPr>
                <a:xfrm>
                  <a:off x="721900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2" name="Freeform: Shape 1651">
                  <a:extLst>
                    <a:ext uri="{FF2B5EF4-FFF2-40B4-BE49-F238E27FC236}">
                      <a16:creationId xmlns:a16="http://schemas.microsoft.com/office/drawing/2014/main" id="{9AB8FC64-1C9D-181A-5BF7-0FE64C2B3AE4}"/>
                    </a:ext>
                  </a:extLst>
                </p:cNvPr>
                <p:cNvSpPr/>
                <p:nvPr/>
              </p:nvSpPr>
              <p:spPr>
                <a:xfrm>
                  <a:off x="721889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3" name="Freeform: Shape 1652">
                  <a:extLst>
                    <a:ext uri="{FF2B5EF4-FFF2-40B4-BE49-F238E27FC236}">
                      <a16:creationId xmlns:a16="http://schemas.microsoft.com/office/drawing/2014/main" id="{DC7F8D0E-FFC7-2002-10C5-82730AD53584}"/>
                    </a:ext>
                  </a:extLst>
                </p:cNvPr>
                <p:cNvSpPr/>
                <p:nvPr/>
              </p:nvSpPr>
              <p:spPr>
                <a:xfrm>
                  <a:off x="721877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4" name="Freeform: Shape 1653">
                  <a:extLst>
                    <a:ext uri="{FF2B5EF4-FFF2-40B4-BE49-F238E27FC236}">
                      <a16:creationId xmlns:a16="http://schemas.microsoft.com/office/drawing/2014/main" id="{B554AE5F-FA7E-66AF-E1A5-914B2E023AC8}"/>
                    </a:ext>
                  </a:extLst>
                </p:cNvPr>
                <p:cNvSpPr/>
                <p:nvPr/>
              </p:nvSpPr>
              <p:spPr>
                <a:xfrm>
                  <a:off x="721865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5" name="Freeform: Shape 1654">
                  <a:extLst>
                    <a:ext uri="{FF2B5EF4-FFF2-40B4-BE49-F238E27FC236}">
                      <a16:creationId xmlns:a16="http://schemas.microsoft.com/office/drawing/2014/main" id="{1ED66FA2-AEB2-A814-80C0-674D55C4C894}"/>
                    </a:ext>
                  </a:extLst>
                </p:cNvPr>
                <p:cNvSpPr/>
                <p:nvPr/>
              </p:nvSpPr>
              <p:spPr>
                <a:xfrm>
                  <a:off x="721854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6" name="Freeform: Shape 1655">
                  <a:extLst>
                    <a:ext uri="{FF2B5EF4-FFF2-40B4-BE49-F238E27FC236}">
                      <a16:creationId xmlns:a16="http://schemas.microsoft.com/office/drawing/2014/main" id="{6C2D6139-4D70-7B5F-385A-FA38D9BE9386}"/>
                    </a:ext>
                  </a:extLst>
                </p:cNvPr>
                <p:cNvSpPr/>
                <p:nvPr/>
              </p:nvSpPr>
              <p:spPr>
                <a:xfrm>
                  <a:off x="721842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7" name="Freeform: Shape 1656">
                  <a:extLst>
                    <a:ext uri="{FF2B5EF4-FFF2-40B4-BE49-F238E27FC236}">
                      <a16:creationId xmlns:a16="http://schemas.microsoft.com/office/drawing/2014/main" id="{BBC27B17-1B0D-1FA5-30F0-1C9542540818}"/>
                    </a:ext>
                  </a:extLst>
                </p:cNvPr>
                <p:cNvSpPr/>
                <p:nvPr/>
              </p:nvSpPr>
              <p:spPr>
                <a:xfrm>
                  <a:off x="721830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8" name="Freeform: Shape 1657">
                  <a:extLst>
                    <a:ext uri="{FF2B5EF4-FFF2-40B4-BE49-F238E27FC236}">
                      <a16:creationId xmlns:a16="http://schemas.microsoft.com/office/drawing/2014/main" id="{1291EEF8-A0EB-2C78-935D-F7A948FCD315}"/>
                    </a:ext>
                  </a:extLst>
                </p:cNvPr>
                <p:cNvSpPr/>
                <p:nvPr/>
              </p:nvSpPr>
              <p:spPr>
                <a:xfrm>
                  <a:off x="721819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6F5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59" name="Freeform: Shape 1658">
                  <a:extLst>
                    <a:ext uri="{FF2B5EF4-FFF2-40B4-BE49-F238E27FC236}">
                      <a16:creationId xmlns:a16="http://schemas.microsoft.com/office/drawing/2014/main" id="{89AC1565-C3C7-4D96-3FEE-B4EC4E787AEB}"/>
                    </a:ext>
                  </a:extLst>
                </p:cNvPr>
                <p:cNvSpPr/>
                <p:nvPr/>
              </p:nvSpPr>
              <p:spPr>
                <a:xfrm>
                  <a:off x="721807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0" name="Freeform: Shape 1659">
                  <a:extLst>
                    <a:ext uri="{FF2B5EF4-FFF2-40B4-BE49-F238E27FC236}">
                      <a16:creationId xmlns:a16="http://schemas.microsoft.com/office/drawing/2014/main" id="{EAB20A6A-514E-6F44-4FAF-21AE5B20EAEA}"/>
                    </a:ext>
                  </a:extLst>
                </p:cNvPr>
                <p:cNvSpPr/>
                <p:nvPr/>
              </p:nvSpPr>
              <p:spPr>
                <a:xfrm>
                  <a:off x="721795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1" name="Freeform: Shape 1660">
                  <a:extLst>
                    <a:ext uri="{FF2B5EF4-FFF2-40B4-BE49-F238E27FC236}">
                      <a16:creationId xmlns:a16="http://schemas.microsoft.com/office/drawing/2014/main" id="{0FEDAB10-E92D-5F20-EBBC-5A46A1EC53E4}"/>
                    </a:ext>
                  </a:extLst>
                </p:cNvPr>
                <p:cNvSpPr/>
                <p:nvPr/>
              </p:nvSpPr>
              <p:spPr>
                <a:xfrm>
                  <a:off x="721784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2" name="Freeform: Shape 1661">
                  <a:extLst>
                    <a:ext uri="{FF2B5EF4-FFF2-40B4-BE49-F238E27FC236}">
                      <a16:creationId xmlns:a16="http://schemas.microsoft.com/office/drawing/2014/main" id="{C43BE495-5255-2821-2ED2-0314AB7E3E59}"/>
                    </a:ext>
                  </a:extLst>
                </p:cNvPr>
                <p:cNvSpPr/>
                <p:nvPr/>
              </p:nvSpPr>
              <p:spPr>
                <a:xfrm>
                  <a:off x="7217723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3" name="Freeform: Shape 1662">
                  <a:extLst>
                    <a:ext uri="{FF2B5EF4-FFF2-40B4-BE49-F238E27FC236}">
                      <a16:creationId xmlns:a16="http://schemas.microsoft.com/office/drawing/2014/main" id="{738EE1C2-2D46-05C2-9832-FD14AAB3C652}"/>
                    </a:ext>
                  </a:extLst>
                </p:cNvPr>
                <p:cNvSpPr/>
                <p:nvPr/>
              </p:nvSpPr>
              <p:spPr>
                <a:xfrm>
                  <a:off x="7217606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4" name="Freeform: Shape 1663">
                  <a:extLst>
                    <a:ext uri="{FF2B5EF4-FFF2-40B4-BE49-F238E27FC236}">
                      <a16:creationId xmlns:a16="http://schemas.microsoft.com/office/drawing/2014/main" id="{F7800442-11C0-81CC-3730-9B808B50F1EA}"/>
                    </a:ext>
                  </a:extLst>
                </p:cNvPr>
                <p:cNvSpPr/>
                <p:nvPr/>
              </p:nvSpPr>
              <p:spPr>
                <a:xfrm>
                  <a:off x="7217489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2F2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5" name="Freeform: Shape 1664">
                  <a:extLst>
                    <a:ext uri="{FF2B5EF4-FFF2-40B4-BE49-F238E27FC236}">
                      <a16:creationId xmlns:a16="http://schemas.microsoft.com/office/drawing/2014/main" id="{778FEF3D-00C7-8C11-800B-1EE1E04B3BF3}"/>
                    </a:ext>
                  </a:extLst>
                </p:cNvPr>
                <p:cNvSpPr/>
                <p:nvPr/>
              </p:nvSpPr>
              <p:spPr>
                <a:xfrm>
                  <a:off x="721737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6" name="Freeform: Shape 1665">
                  <a:extLst>
                    <a:ext uri="{FF2B5EF4-FFF2-40B4-BE49-F238E27FC236}">
                      <a16:creationId xmlns:a16="http://schemas.microsoft.com/office/drawing/2014/main" id="{663BF8BF-820D-6F3B-2C81-EF5C7C390D2A}"/>
                    </a:ext>
                  </a:extLst>
                </p:cNvPr>
                <p:cNvSpPr/>
                <p:nvPr/>
              </p:nvSpPr>
              <p:spPr>
                <a:xfrm>
                  <a:off x="721725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7" name="Freeform: Shape 1666">
                  <a:extLst>
                    <a:ext uri="{FF2B5EF4-FFF2-40B4-BE49-F238E27FC236}">
                      <a16:creationId xmlns:a16="http://schemas.microsoft.com/office/drawing/2014/main" id="{BF348120-94C1-7608-F327-2A59FC0C7F2A}"/>
                    </a:ext>
                  </a:extLst>
                </p:cNvPr>
                <p:cNvSpPr/>
                <p:nvPr/>
              </p:nvSpPr>
              <p:spPr>
                <a:xfrm>
                  <a:off x="721713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8" name="Freeform: Shape 1667">
                  <a:extLst>
                    <a:ext uri="{FF2B5EF4-FFF2-40B4-BE49-F238E27FC236}">
                      <a16:creationId xmlns:a16="http://schemas.microsoft.com/office/drawing/2014/main" id="{378F77D1-F41C-7878-5EBC-95CE18A9385B}"/>
                    </a:ext>
                  </a:extLst>
                </p:cNvPr>
                <p:cNvSpPr/>
                <p:nvPr/>
              </p:nvSpPr>
              <p:spPr>
                <a:xfrm>
                  <a:off x="721702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F0F0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69" name="Freeform: Shape 1668">
                  <a:extLst>
                    <a:ext uri="{FF2B5EF4-FFF2-40B4-BE49-F238E27FC236}">
                      <a16:creationId xmlns:a16="http://schemas.microsoft.com/office/drawing/2014/main" id="{775CC611-F3FA-EB1C-2074-714A6ADF1436}"/>
                    </a:ext>
                  </a:extLst>
                </p:cNvPr>
                <p:cNvSpPr/>
                <p:nvPr/>
              </p:nvSpPr>
              <p:spPr>
                <a:xfrm>
                  <a:off x="721690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0" name="Freeform: Shape 1669">
                  <a:extLst>
                    <a:ext uri="{FF2B5EF4-FFF2-40B4-BE49-F238E27FC236}">
                      <a16:creationId xmlns:a16="http://schemas.microsoft.com/office/drawing/2014/main" id="{6A1F8090-F093-A33E-36D0-2EC0A7118570}"/>
                    </a:ext>
                  </a:extLst>
                </p:cNvPr>
                <p:cNvSpPr/>
                <p:nvPr/>
              </p:nvSpPr>
              <p:spPr>
                <a:xfrm>
                  <a:off x="721681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1" name="Freeform: Shape 1670">
                  <a:extLst>
                    <a:ext uri="{FF2B5EF4-FFF2-40B4-BE49-F238E27FC236}">
                      <a16:creationId xmlns:a16="http://schemas.microsoft.com/office/drawing/2014/main" id="{7DF6ED21-261D-0AEF-70A0-7E825F7F39B9}"/>
                    </a:ext>
                  </a:extLst>
                </p:cNvPr>
                <p:cNvSpPr/>
                <p:nvPr/>
              </p:nvSpPr>
              <p:spPr>
                <a:xfrm>
                  <a:off x="721669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E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2" name="Freeform: Shape 1671">
                  <a:extLst>
                    <a:ext uri="{FF2B5EF4-FFF2-40B4-BE49-F238E27FC236}">
                      <a16:creationId xmlns:a16="http://schemas.microsoft.com/office/drawing/2014/main" id="{02B20AEB-F0EF-3847-AE90-4606B5BBC0B0}"/>
                    </a:ext>
                  </a:extLst>
                </p:cNvPr>
                <p:cNvSpPr/>
                <p:nvPr/>
              </p:nvSpPr>
              <p:spPr>
                <a:xfrm>
                  <a:off x="721657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3" name="Freeform: Shape 1672">
                  <a:extLst>
                    <a:ext uri="{FF2B5EF4-FFF2-40B4-BE49-F238E27FC236}">
                      <a16:creationId xmlns:a16="http://schemas.microsoft.com/office/drawing/2014/main" id="{21CD9F64-A3EA-C076-EEC1-0CEF90A31CF2}"/>
                    </a:ext>
                  </a:extLst>
                </p:cNvPr>
                <p:cNvSpPr/>
                <p:nvPr/>
              </p:nvSpPr>
              <p:spPr>
                <a:xfrm>
                  <a:off x="721645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CEC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4" name="Freeform: Shape 1673">
                  <a:extLst>
                    <a:ext uri="{FF2B5EF4-FFF2-40B4-BE49-F238E27FC236}">
                      <a16:creationId xmlns:a16="http://schemas.microsoft.com/office/drawing/2014/main" id="{F40D00E0-D654-8279-0DC3-5BAD08BBBE53}"/>
                    </a:ext>
                  </a:extLst>
                </p:cNvPr>
                <p:cNvSpPr/>
                <p:nvPr/>
              </p:nvSpPr>
              <p:spPr>
                <a:xfrm>
                  <a:off x="721634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5" name="Freeform: Shape 1674">
                  <a:extLst>
                    <a:ext uri="{FF2B5EF4-FFF2-40B4-BE49-F238E27FC236}">
                      <a16:creationId xmlns:a16="http://schemas.microsoft.com/office/drawing/2014/main" id="{17DF3498-64C6-EB7A-21B1-80708AEA6777}"/>
                    </a:ext>
                  </a:extLst>
                </p:cNvPr>
                <p:cNvSpPr/>
                <p:nvPr/>
              </p:nvSpPr>
              <p:spPr>
                <a:xfrm>
                  <a:off x="721622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6" name="Freeform: Shape 1675">
                  <a:extLst>
                    <a:ext uri="{FF2B5EF4-FFF2-40B4-BE49-F238E27FC236}">
                      <a16:creationId xmlns:a16="http://schemas.microsoft.com/office/drawing/2014/main" id="{5DA65236-C538-9E94-5285-DC43DFFFA2EC}"/>
                    </a:ext>
                  </a:extLst>
                </p:cNvPr>
                <p:cNvSpPr/>
                <p:nvPr/>
              </p:nvSpPr>
              <p:spPr>
                <a:xfrm>
                  <a:off x="721610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7" name="Freeform: Shape 1676">
                  <a:extLst>
                    <a:ext uri="{FF2B5EF4-FFF2-40B4-BE49-F238E27FC236}">
                      <a16:creationId xmlns:a16="http://schemas.microsoft.com/office/drawing/2014/main" id="{3BA214C3-DE04-B104-6FD7-994FA516E124}"/>
                    </a:ext>
                  </a:extLst>
                </p:cNvPr>
                <p:cNvSpPr/>
                <p:nvPr/>
              </p:nvSpPr>
              <p:spPr>
                <a:xfrm>
                  <a:off x="721599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9E9E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8" name="Freeform: Shape 1677">
                  <a:extLst>
                    <a:ext uri="{FF2B5EF4-FFF2-40B4-BE49-F238E27FC236}">
                      <a16:creationId xmlns:a16="http://schemas.microsoft.com/office/drawing/2014/main" id="{583F3222-56A9-9D3B-BE12-BE2442EBC4C6}"/>
                    </a:ext>
                  </a:extLst>
                </p:cNvPr>
                <p:cNvSpPr/>
                <p:nvPr/>
              </p:nvSpPr>
              <p:spPr>
                <a:xfrm>
                  <a:off x="721587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8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79" name="Freeform: Shape 1678">
                  <a:extLst>
                    <a:ext uri="{FF2B5EF4-FFF2-40B4-BE49-F238E27FC236}">
                      <a16:creationId xmlns:a16="http://schemas.microsoft.com/office/drawing/2014/main" id="{CCFADE99-45AA-CF18-158A-8C3BAE457990}"/>
                    </a:ext>
                  </a:extLst>
                </p:cNvPr>
                <p:cNvSpPr/>
                <p:nvPr/>
              </p:nvSpPr>
              <p:spPr>
                <a:xfrm>
                  <a:off x="721575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7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0" name="Freeform: Shape 1679">
                  <a:extLst>
                    <a:ext uri="{FF2B5EF4-FFF2-40B4-BE49-F238E27FC236}">
                      <a16:creationId xmlns:a16="http://schemas.microsoft.com/office/drawing/2014/main" id="{8ED2572A-E367-99D6-72B9-383699F15CD1}"/>
                    </a:ext>
                  </a:extLst>
                </p:cNvPr>
                <p:cNvSpPr/>
                <p:nvPr/>
              </p:nvSpPr>
              <p:spPr>
                <a:xfrm>
                  <a:off x="721564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6E6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1" name="Freeform: Shape 1680">
                  <a:extLst>
                    <a:ext uri="{FF2B5EF4-FFF2-40B4-BE49-F238E27FC236}">
                      <a16:creationId xmlns:a16="http://schemas.microsoft.com/office/drawing/2014/main" id="{3DA8618F-CA57-DD84-B354-2FE395B13EE2}"/>
                    </a:ext>
                  </a:extLst>
                </p:cNvPr>
                <p:cNvSpPr/>
                <p:nvPr/>
              </p:nvSpPr>
              <p:spPr>
                <a:xfrm>
                  <a:off x="721552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5E5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2" name="Freeform: Shape 1681">
                  <a:extLst>
                    <a:ext uri="{FF2B5EF4-FFF2-40B4-BE49-F238E27FC236}">
                      <a16:creationId xmlns:a16="http://schemas.microsoft.com/office/drawing/2014/main" id="{53BB95FF-0735-EF20-BD03-EAFB6D77547D}"/>
                    </a:ext>
                  </a:extLst>
                </p:cNvPr>
                <p:cNvSpPr/>
                <p:nvPr/>
              </p:nvSpPr>
              <p:spPr>
                <a:xfrm>
                  <a:off x="721540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4E4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3" name="Freeform: Shape 1682">
                  <a:extLst>
                    <a:ext uri="{FF2B5EF4-FFF2-40B4-BE49-F238E27FC236}">
                      <a16:creationId xmlns:a16="http://schemas.microsoft.com/office/drawing/2014/main" id="{5653A40C-73F2-3B70-DBED-9D8CF1046A6F}"/>
                    </a:ext>
                  </a:extLst>
                </p:cNvPr>
                <p:cNvSpPr/>
                <p:nvPr/>
              </p:nvSpPr>
              <p:spPr>
                <a:xfrm>
                  <a:off x="721529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3E3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4" name="Freeform: Shape 1683">
                  <a:extLst>
                    <a:ext uri="{FF2B5EF4-FFF2-40B4-BE49-F238E27FC236}">
                      <a16:creationId xmlns:a16="http://schemas.microsoft.com/office/drawing/2014/main" id="{EA5C9F81-2C09-1E83-996B-35D7721DCE94}"/>
                    </a:ext>
                  </a:extLst>
                </p:cNvPr>
                <p:cNvSpPr/>
                <p:nvPr/>
              </p:nvSpPr>
              <p:spPr>
                <a:xfrm>
                  <a:off x="721517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5" name="Freeform: Shape 1684">
                  <a:extLst>
                    <a:ext uri="{FF2B5EF4-FFF2-40B4-BE49-F238E27FC236}">
                      <a16:creationId xmlns:a16="http://schemas.microsoft.com/office/drawing/2014/main" id="{1729EE8F-3095-AFDD-CD1D-A4B0E9E394F8}"/>
                    </a:ext>
                  </a:extLst>
                </p:cNvPr>
                <p:cNvSpPr/>
                <p:nvPr/>
              </p:nvSpPr>
              <p:spPr>
                <a:xfrm>
                  <a:off x="7215056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1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6" name="Freeform: Shape 1685">
                  <a:extLst>
                    <a:ext uri="{FF2B5EF4-FFF2-40B4-BE49-F238E27FC236}">
                      <a16:creationId xmlns:a16="http://schemas.microsoft.com/office/drawing/2014/main" id="{8B2064E9-A0E9-DB65-3F92-BBB3EEAF2482}"/>
                    </a:ext>
                  </a:extLst>
                </p:cNvPr>
                <p:cNvSpPr/>
                <p:nvPr/>
              </p:nvSpPr>
              <p:spPr>
                <a:xfrm>
                  <a:off x="7214939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E0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7" name="Freeform: Shape 1686">
                  <a:extLst>
                    <a:ext uri="{FF2B5EF4-FFF2-40B4-BE49-F238E27FC236}">
                      <a16:creationId xmlns:a16="http://schemas.microsoft.com/office/drawing/2014/main" id="{148BF0D0-EAC5-92E5-9D92-0BD2A65E44CE}"/>
                    </a:ext>
                  </a:extLst>
                </p:cNvPr>
                <p:cNvSpPr/>
                <p:nvPr/>
              </p:nvSpPr>
              <p:spPr>
                <a:xfrm>
                  <a:off x="721482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DF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8" name="Freeform: Shape 1687">
                  <a:extLst>
                    <a:ext uri="{FF2B5EF4-FFF2-40B4-BE49-F238E27FC236}">
                      <a16:creationId xmlns:a16="http://schemas.microsoft.com/office/drawing/2014/main" id="{17FD8776-727E-F36D-9C27-76A0DA7279CB}"/>
                    </a:ext>
                  </a:extLst>
                </p:cNvPr>
                <p:cNvSpPr/>
                <p:nvPr/>
              </p:nvSpPr>
              <p:spPr>
                <a:xfrm>
                  <a:off x="721470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DEDD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89" name="Freeform: Shape 1688">
                  <a:extLst>
                    <a:ext uri="{FF2B5EF4-FFF2-40B4-BE49-F238E27FC236}">
                      <a16:creationId xmlns:a16="http://schemas.microsoft.com/office/drawing/2014/main" id="{24EFF15D-C296-A25F-AF50-470962E705A4}"/>
                    </a:ext>
                  </a:extLst>
                </p:cNvPr>
                <p:cNvSpPr/>
                <p:nvPr/>
              </p:nvSpPr>
              <p:spPr>
                <a:xfrm>
                  <a:off x="721458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DCDC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0" name="Freeform: Shape 1689">
                  <a:extLst>
                    <a:ext uri="{FF2B5EF4-FFF2-40B4-BE49-F238E27FC236}">
                      <a16:creationId xmlns:a16="http://schemas.microsoft.com/office/drawing/2014/main" id="{9E11192F-FDD0-16A0-D7A9-69D0BF53C251}"/>
                    </a:ext>
                  </a:extLst>
                </p:cNvPr>
                <p:cNvSpPr/>
                <p:nvPr/>
              </p:nvSpPr>
              <p:spPr>
                <a:xfrm>
                  <a:off x="721447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DBDBD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1" name="Freeform: Shape 1690">
                  <a:extLst>
                    <a:ext uri="{FF2B5EF4-FFF2-40B4-BE49-F238E27FC236}">
                      <a16:creationId xmlns:a16="http://schemas.microsoft.com/office/drawing/2014/main" id="{ECC4962B-685C-E93A-F933-87DAA3A34BF0}"/>
                    </a:ext>
                  </a:extLst>
                </p:cNvPr>
                <p:cNvSpPr/>
                <p:nvPr/>
              </p:nvSpPr>
              <p:spPr>
                <a:xfrm>
                  <a:off x="721435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DAD9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2" name="Freeform: Shape 1691">
                  <a:extLst>
                    <a:ext uri="{FF2B5EF4-FFF2-40B4-BE49-F238E27FC236}">
                      <a16:creationId xmlns:a16="http://schemas.microsoft.com/office/drawing/2014/main" id="{D5721E85-1932-BDFE-74E3-D2C915A9CFBD}"/>
                    </a:ext>
                  </a:extLst>
                </p:cNvPr>
                <p:cNvSpPr/>
                <p:nvPr/>
              </p:nvSpPr>
              <p:spPr>
                <a:xfrm>
                  <a:off x="721426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8D8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3" name="Freeform: Shape 1692">
                  <a:extLst>
                    <a:ext uri="{FF2B5EF4-FFF2-40B4-BE49-F238E27FC236}">
                      <a16:creationId xmlns:a16="http://schemas.microsoft.com/office/drawing/2014/main" id="{04675811-D96E-32B2-727A-F60CE62E1339}"/>
                    </a:ext>
                  </a:extLst>
                </p:cNvPr>
                <p:cNvSpPr/>
                <p:nvPr/>
              </p:nvSpPr>
              <p:spPr>
                <a:xfrm>
                  <a:off x="721414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4" name="Freeform: Shape 1693">
                  <a:extLst>
                    <a:ext uri="{FF2B5EF4-FFF2-40B4-BE49-F238E27FC236}">
                      <a16:creationId xmlns:a16="http://schemas.microsoft.com/office/drawing/2014/main" id="{BB91F959-DF53-836C-C0C3-94BF9E1DC5DF}"/>
                    </a:ext>
                  </a:extLst>
                </p:cNvPr>
                <p:cNvSpPr/>
                <p:nvPr/>
              </p:nvSpPr>
              <p:spPr>
                <a:xfrm>
                  <a:off x="721402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5D5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5" name="Freeform: Shape 1694">
                  <a:extLst>
                    <a:ext uri="{FF2B5EF4-FFF2-40B4-BE49-F238E27FC236}">
                      <a16:creationId xmlns:a16="http://schemas.microsoft.com/office/drawing/2014/main" id="{33FC5221-1A7F-C84C-05A1-7E3392945579}"/>
                    </a:ext>
                  </a:extLst>
                </p:cNvPr>
                <p:cNvSpPr/>
                <p:nvPr/>
              </p:nvSpPr>
              <p:spPr>
                <a:xfrm>
                  <a:off x="721390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4D4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6" name="Freeform: Shape 1695">
                  <a:extLst>
                    <a:ext uri="{FF2B5EF4-FFF2-40B4-BE49-F238E27FC236}">
                      <a16:creationId xmlns:a16="http://schemas.microsoft.com/office/drawing/2014/main" id="{53698E40-D5BE-4A4F-ABD4-5906DBF88D03}"/>
                    </a:ext>
                  </a:extLst>
                </p:cNvPr>
                <p:cNvSpPr/>
                <p:nvPr/>
              </p:nvSpPr>
              <p:spPr>
                <a:xfrm>
                  <a:off x="721379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2D2D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7" name="Freeform: Shape 1696">
                  <a:extLst>
                    <a:ext uri="{FF2B5EF4-FFF2-40B4-BE49-F238E27FC236}">
                      <a16:creationId xmlns:a16="http://schemas.microsoft.com/office/drawing/2014/main" id="{E2BFDA5F-C2C1-066F-5136-F1110BF962E0}"/>
                    </a:ext>
                  </a:extLst>
                </p:cNvPr>
                <p:cNvSpPr/>
                <p:nvPr/>
              </p:nvSpPr>
              <p:spPr>
                <a:xfrm>
                  <a:off x="721367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D1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8" name="Freeform: Shape 1697">
                  <a:extLst>
                    <a:ext uri="{FF2B5EF4-FFF2-40B4-BE49-F238E27FC236}">
                      <a16:creationId xmlns:a16="http://schemas.microsoft.com/office/drawing/2014/main" id="{FC7E8E01-C333-BD8D-9A45-9C0648667D79}"/>
                    </a:ext>
                  </a:extLst>
                </p:cNvPr>
                <p:cNvSpPr/>
                <p:nvPr/>
              </p:nvSpPr>
              <p:spPr>
                <a:xfrm>
                  <a:off x="721355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F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699" name="Freeform: Shape 1698">
                  <a:extLst>
                    <a:ext uri="{FF2B5EF4-FFF2-40B4-BE49-F238E27FC236}">
                      <a16:creationId xmlns:a16="http://schemas.microsoft.com/office/drawing/2014/main" id="{6544594A-72DE-C690-4DBA-6B49DD1D9F0B}"/>
                    </a:ext>
                  </a:extLst>
                </p:cNvPr>
                <p:cNvSpPr/>
                <p:nvPr/>
              </p:nvSpPr>
              <p:spPr>
                <a:xfrm>
                  <a:off x="721344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ECD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0" name="Freeform: Shape 1699">
                  <a:extLst>
                    <a:ext uri="{FF2B5EF4-FFF2-40B4-BE49-F238E27FC236}">
                      <a16:creationId xmlns:a16="http://schemas.microsoft.com/office/drawing/2014/main" id="{C82A3382-7968-56B1-DD8E-B4F30A987BE6}"/>
                    </a:ext>
                  </a:extLst>
                </p:cNvPr>
                <p:cNvSpPr/>
                <p:nvPr/>
              </p:nvSpPr>
              <p:spPr>
                <a:xfrm>
                  <a:off x="721332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CCCC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1" name="Freeform: Shape 1700">
                  <a:extLst>
                    <a:ext uri="{FF2B5EF4-FFF2-40B4-BE49-F238E27FC236}">
                      <a16:creationId xmlns:a16="http://schemas.microsoft.com/office/drawing/2014/main" id="{0ABE5C42-14B9-FA41-0CB4-07776F64B1A2}"/>
                    </a:ext>
                  </a:extLst>
                </p:cNvPr>
                <p:cNvSpPr/>
                <p:nvPr/>
              </p:nvSpPr>
              <p:spPr>
                <a:xfrm>
                  <a:off x="721320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A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2" name="Freeform: Shape 1701">
                  <a:extLst>
                    <a:ext uri="{FF2B5EF4-FFF2-40B4-BE49-F238E27FC236}">
                      <a16:creationId xmlns:a16="http://schemas.microsoft.com/office/drawing/2014/main" id="{51D35174-3113-085A-9A4B-913FE0E432CE}"/>
                    </a:ext>
                  </a:extLst>
                </p:cNvPr>
                <p:cNvSpPr/>
                <p:nvPr/>
              </p:nvSpPr>
              <p:spPr>
                <a:xfrm>
                  <a:off x="721309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8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3" name="Freeform: Shape 1702">
                  <a:extLst>
                    <a:ext uri="{FF2B5EF4-FFF2-40B4-BE49-F238E27FC236}">
                      <a16:creationId xmlns:a16="http://schemas.microsoft.com/office/drawing/2014/main" id="{72D50F19-B434-0ADD-7D77-BFB708FF2693}"/>
                    </a:ext>
                  </a:extLst>
                </p:cNvPr>
                <p:cNvSpPr/>
                <p:nvPr/>
              </p:nvSpPr>
              <p:spPr>
                <a:xfrm>
                  <a:off x="721297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6C6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4" name="Freeform: Shape 1703">
                  <a:extLst>
                    <a:ext uri="{FF2B5EF4-FFF2-40B4-BE49-F238E27FC236}">
                      <a16:creationId xmlns:a16="http://schemas.microsoft.com/office/drawing/2014/main" id="{3D04A11D-BC47-CC91-8A4D-350A2DF87D17}"/>
                    </a:ext>
                  </a:extLst>
                </p:cNvPr>
                <p:cNvSpPr/>
                <p:nvPr/>
              </p:nvSpPr>
              <p:spPr>
                <a:xfrm>
                  <a:off x="721285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4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5" name="Freeform: Shape 1704">
                  <a:extLst>
                    <a:ext uri="{FF2B5EF4-FFF2-40B4-BE49-F238E27FC236}">
                      <a16:creationId xmlns:a16="http://schemas.microsoft.com/office/drawing/2014/main" id="{A1673B78-433D-CA7E-41C0-0A5AAFAF602F}"/>
                    </a:ext>
                  </a:extLst>
                </p:cNvPr>
                <p:cNvSpPr/>
                <p:nvPr/>
              </p:nvSpPr>
              <p:spPr>
                <a:xfrm>
                  <a:off x="721274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2C2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6" name="Freeform: Shape 1705">
                  <a:extLst>
                    <a:ext uri="{FF2B5EF4-FFF2-40B4-BE49-F238E27FC236}">
                      <a16:creationId xmlns:a16="http://schemas.microsoft.com/office/drawing/2014/main" id="{2A093B39-9707-1CC4-715D-05F09BB44AE0}"/>
                    </a:ext>
                  </a:extLst>
                </p:cNvPr>
                <p:cNvSpPr/>
                <p:nvPr/>
              </p:nvSpPr>
              <p:spPr>
                <a:xfrm>
                  <a:off x="721262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C0C0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7" name="Freeform: Shape 1706">
                  <a:extLst>
                    <a:ext uri="{FF2B5EF4-FFF2-40B4-BE49-F238E27FC236}">
                      <a16:creationId xmlns:a16="http://schemas.microsoft.com/office/drawing/2014/main" id="{8217E68B-5BFF-0EFF-FA70-3BE37AAF8841}"/>
                    </a:ext>
                  </a:extLst>
                </p:cNvPr>
                <p:cNvSpPr/>
                <p:nvPr/>
              </p:nvSpPr>
              <p:spPr>
                <a:xfrm>
                  <a:off x="721250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BEBE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8" name="Freeform: Shape 1707">
                  <a:extLst>
                    <a:ext uri="{FF2B5EF4-FFF2-40B4-BE49-F238E27FC236}">
                      <a16:creationId xmlns:a16="http://schemas.microsoft.com/office/drawing/2014/main" id="{82F7A73B-F5BA-96E0-99B5-074BED7E51C6}"/>
                    </a:ext>
                  </a:extLst>
                </p:cNvPr>
                <p:cNvSpPr/>
                <p:nvPr/>
              </p:nvSpPr>
              <p:spPr>
                <a:xfrm>
                  <a:off x="7212389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C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09" name="Freeform: Shape 1708">
                  <a:extLst>
                    <a:ext uri="{FF2B5EF4-FFF2-40B4-BE49-F238E27FC236}">
                      <a16:creationId xmlns:a16="http://schemas.microsoft.com/office/drawing/2014/main" id="{4EC206F0-A65D-8E95-7565-1D62EA6D284E}"/>
                    </a:ext>
                  </a:extLst>
                </p:cNvPr>
                <p:cNvSpPr/>
                <p:nvPr/>
              </p:nvSpPr>
              <p:spPr>
                <a:xfrm>
                  <a:off x="7212272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A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0" name="Freeform: Shape 1709">
                  <a:extLst>
                    <a:ext uri="{FF2B5EF4-FFF2-40B4-BE49-F238E27FC236}">
                      <a16:creationId xmlns:a16="http://schemas.microsoft.com/office/drawing/2014/main" id="{C7219342-C344-F0BA-5B84-C968435B69A0}"/>
                    </a:ext>
                  </a:extLst>
                </p:cNvPr>
                <p:cNvSpPr/>
                <p:nvPr/>
              </p:nvSpPr>
              <p:spPr>
                <a:xfrm>
                  <a:off x="721215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8B7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1" name="Freeform: Shape 1710">
                  <a:extLst>
                    <a:ext uri="{FF2B5EF4-FFF2-40B4-BE49-F238E27FC236}">
                      <a16:creationId xmlns:a16="http://schemas.microsoft.com/office/drawing/2014/main" id="{0E9EDCEC-E82D-4A2D-CA8B-CBB99311217B}"/>
                    </a:ext>
                  </a:extLst>
                </p:cNvPr>
                <p:cNvSpPr/>
                <p:nvPr/>
              </p:nvSpPr>
              <p:spPr>
                <a:xfrm>
                  <a:off x="721203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5B5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2" name="Freeform: Shape 1711">
                  <a:extLst>
                    <a:ext uri="{FF2B5EF4-FFF2-40B4-BE49-F238E27FC236}">
                      <a16:creationId xmlns:a16="http://schemas.microsoft.com/office/drawing/2014/main" id="{DFE9872A-CDBD-3691-B04B-00CAECCD4C13}"/>
                    </a:ext>
                  </a:extLst>
                </p:cNvPr>
                <p:cNvSpPr/>
                <p:nvPr/>
              </p:nvSpPr>
              <p:spPr>
                <a:xfrm>
                  <a:off x="721192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3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3" name="Freeform: Shape 1712">
                  <a:extLst>
                    <a:ext uri="{FF2B5EF4-FFF2-40B4-BE49-F238E27FC236}">
                      <a16:creationId xmlns:a16="http://schemas.microsoft.com/office/drawing/2014/main" id="{6A54B3CF-29FE-8332-2D59-F09815C8D934}"/>
                    </a:ext>
                  </a:extLst>
                </p:cNvPr>
                <p:cNvSpPr/>
                <p:nvPr/>
              </p:nvSpPr>
              <p:spPr>
                <a:xfrm>
                  <a:off x="721180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B1B0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4" name="Freeform: Shape 1713">
                  <a:extLst>
                    <a:ext uri="{FF2B5EF4-FFF2-40B4-BE49-F238E27FC236}">
                      <a16:creationId xmlns:a16="http://schemas.microsoft.com/office/drawing/2014/main" id="{92B91510-8E1F-1FF2-24C7-D287666525A3}"/>
                    </a:ext>
                  </a:extLst>
                </p:cNvPr>
                <p:cNvSpPr/>
                <p:nvPr/>
              </p:nvSpPr>
              <p:spPr>
                <a:xfrm>
                  <a:off x="7211687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AEAE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5" name="Freeform: Shape 1714">
                  <a:extLst>
                    <a:ext uri="{FF2B5EF4-FFF2-40B4-BE49-F238E27FC236}">
                      <a16:creationId xmlns:a16="http://schemas.microsoft.com/office/drawing/2014/main" id="{A84391CB-6773-0F92-6BDD-9F5DCBBB0BCE}"/>
                    </a:ext>
                  </a:extLst>
                </p:cNvPr>
                <p:cNvSpPr/>
                <p:nvPr/>
              </p:nvSpPr>
              <p:spPr>
                <a:xfrm>
                  <a:off x="721159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CAB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6" name="Freeform: Shape 1715">
                  <a:extLst>
                    <a:ext uri="{FF2B5EF4-FFF2-40B4-BE49-F238E27FC236}">
                      <a16:creationId xmlns:a16="http://schemas.microsoft.com/office/drawing/2014/main" id="{B1A19107-EE01-0D4D-BAF0-D0FACEC9DAFC}"/>
                    </a:ext>
                  </a:extLst>
                </p:cNvPr>
                <p:cNvSpPr/>
                <p:nvPr/>
              </p:nvSpPr>
              <p:spPr>
                <a:xfrm>
                  <a:off x="721147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9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7" name="Freeform: Shape 1716">
                  <a:extLst>
                    <a:ext uri="{FF2B5EF4-FFF2-40B4-BE49-F238E27FC236}">
                      <a16:creationId xmlns:a16="http://schemas.microsoft.com/office/drawing/2014/main" id="{F34DE27C-580B-82D6-8EB9-4B9951A41A79}"/>
                    </a:ext>
                  </a:extLst>
                </p:cNvPr>
                <p:cNvSpPr/>
                <p:nvPr/>
              </p:nvSpPr>
              <p:spPr>
                <a:xfrm>
                  <a:off x="721136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6A6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8" name="Freeform: Shape 1717">
                  <a:extLst>
                    <a:ext uri="{FF2B5EF4-FFF2-40B4-BE49-F238E27FC236}">
                      <a16:creationId xmlns:a16="http://schemas.microsoft.com/office/drawing/2014/main" id="{D708A64B-BDD9-B3F6-49F5-68515CAF1C8D}"/>
                    </a:ext>
                  </a:extLst>
                </p:cNvPr>
                <p:cNvSpPr/>
                <p:nvPr/>
              </p:nvSpPr>
              <p:spPr>
                <a:xfrm>
                  <a:off x="721124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4A3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19" name="Freeform: Shape 1718">
                  <a:extLst>
                    <a:ext uri="{FF2B5EF4-FFF2-40B4-BE49-F238E27FC236}">
                      <a16:creationId xmlns:a16="http://schemas.microsoft.com/office/drawing/2014/main" id="{2DCA3948-6B74-3FC0-625E-FBC5EBC0679C}"/>
                    </a:ext>
                  </a:extLst>
                </p:cNvPr>
                <p:cNvSpPr/>
                <p:nvPr/>
              </p:nvSpPr>
              <p:spPr>
                <a:xfrm>
                  <a:off x="721112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A1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0" name="Freeform: Shape 1719">
                  <a:extLst>
                    <a:ext uri="{FF2B5EF4-FFF2-40B4-BE49-F238E27FC236}">
                      <a16:creationId xmlns:a16="http://schemas.microsoft.com/office/drawing/2014/main" id="{B037E9EE-6E10-1634-F6E5-FC3A20831F22}"/>
                    </a:ext>
                  </a:extLst>
                </p:cNvPr>
                <p:cNvSpPr/>
                <p:nvPr/>
              </p:nvSpPr>
              <p:spPr>
                <a:xfrm>
                  <a:off x="721100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E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1" name="Freeform: Shape 1720">
                  <a:extLst>
                    <a:ext uri="{FF2B5EF4-FFF2-40B4-BE49-F238E27FC236}">
                      <a16:creationId xmlns:a16="http://schemas.microsoft.com/office/drawing/2014/main" id="{2C098F1C-FEB8-E9AA-7C05-3CC14ABF6A33}"/>
                    </a:ext>
                  </a:extLst>
                </p:cNvPr>
                <p:cNvSpPr/>
                <p:nvPr/>
              </p:nvSpPr>
              <p:spPr>
                <a:xfrm>
                  <a:off x="721089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B9B9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2" name="Freeform: Shape 1721">
                  <a:extLst>
                    <a:ext uri="{FF2B5EF4-FFF2-40B4-BE49-F238E27FC236}">
                      <a16:creationId xmlns:a16="http://schemas.microsoft.com/office/drawing/2014/main" id="{113B3B25-180C-AC93-762B-A2764ADCF20B}"/>
                    </a:ext>
                  </a:extLst>
                </p:cNvPr>
                <p:cNvSpPr/>
                <p:nvPr/>
              </p:nvSpPr>
              <p:spPr>
                <a:xfrm>
                  <a:off x="721077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897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3" name="Freeform: Shape 1722">
                  <a:extLst>
                    <a:ext uri="{FF2B5EF4-FFF2-40B4-BE49-F238E27FC236}">
                      <a16:creationId xmlns:a16="http://schemas.microsoft.com/office/drawing/2014/main" id="{665CF429-C629-6D77-20D8-E8968D541547}"/>
                    </a:ext>
                  </a:extLst>
                </p:cNvPr>
                <p:cNvSpPr/>
                <p:nvPr/>
              </p:nvSpPr>
              <p:spPr>
                <a:xfrm>
                  <a:off x="7210658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5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4" name="Freeform: Shape 1723">
                  <a:extLst>
                    <a:ext uri="{FF2B5EF4-FFF2-40B4-BE49-F238E27FC236}">
                      <a16:creationId xmlns:a16="http://schemas.microsoft.com/office/drawing/2014/main" id="{10E8A5B3-3E70-9DD9-3DFB-65C6FAB26B03}"/>
                    </a:ext>
                  </a:extLst>
                </p:cNvPr>
                <p:cNvSpPr/>
                <p:nvPr/>
              </p:nvSpPr>
              <p:spPr>
                <a:xfrm>
                  <a:off x="7210541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92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5" name="Freeform: Shape 1724">
                  <a:extLst>
                    <a:ext uri="{FF2B5EF4-FFF2-40B4-BE49-F238E27FC236}">
                      <a16:creationId xmlns:a16="http://schemas.microsoft.com/office/drawing/2014/main" id="{A265B3B7-B76E-A245-C950-FD7585D095E7}"/>
                    </a:ext>
                  </a:extLst>
                </p:cNvPr>
                <p:cNvSpPr/>
                <p:nvPr/>
              </p:nvSpPr>
              <p:spPr>
                <a:xfrm>
                  <a:off x="7210424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F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6" name="Freeform: Shape 1725">
                  <a:extLst>
                    <a:ext uri="{FF2B5EF4-FFF2-40B4-BE49-F238E27FC236}">
                      <a16:creationId xmlns:a16="http://schemas.microsoft.com/office/drawing/2014/main" id="{FC362DBC-203C-FCA1-9257-6ED130CA49F7}"/>
                    </a:ext>
                  </a:extLst>
                </p:cNvPr>
                <p:cNvSpPr/>
                <p:nvPr/>
              </p:nvSpPr>
              <p:spPr>
                <a:xfrm>
                  <a:off x="721030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B8B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7" name="Freeform: Shape 1726">
                  <a:extLst>
                    <a:ext uri="{FF2B5EF4-FFF2-40B4-BE49-F238E27FC236}">
                      <a16:creationId xmlns:a16="http://schemas.microsoft.com/office/drawing/2014/main" id="{6029BAD4-79E5-C31D-DD6F-B6D06527C47F}"/>
                    </a:ext>
                  </a:extLst>
                </p:cNvPr>
                <p:cNvSpPr/>
                <p:nvPr/>
              </p:nvSpPr>
              <p:spPr>
                <a:xfrm>
                  <a:off x="721019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887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8" name="Freeform: Shape 1727">
                  <a:extLst>
                    <a:ext uri="{FF2B5EF4-FFF2-40B4-BE49-F238E27FC236}">
                      <a16:creationId xmlns:a16="http://schemas.microsoft.com/office/drawing/2014/main" id="{22B37F81-C559-1B20-2EBB-753BD9C4A37F}"/>
                    </a:ext>
                  </a:extLst>
                </p:cNvPr>
                <p:cNvSpPr/>
                <p:nvPr/>
              </p:nvSpPr>
              <p:spPr>
                <a:xfrm>
                  <a:off x="721007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4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29" name="Freeform: Shape 1728">
                  <a:extLst>
                    <a:ext uri="{FF2B5EF4-FFF2-40B4-BE49-F238E27FC236}">
                      <a16:creationId xmlns:a16="http://schemas.microsoft.com/office/drawing/2014/main" id="{088556CB-6A5F-83E4-26B5-BEBBC054F6F7}"/>
                    </a:ext>
                  </a:extLst>
                </p:cNvPr>
                <p:cNvSpPr/>
                <p:nvPr/>
              </p:nvSpPr>
              <p:spPr>
                <a:xfrm>
                  <a:off x="720995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81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0" name="Freeform: Shape 1729">
                  <a:extLst>
                    <a:ext uri="{FF2B5EF4-FFF2-40B4-BE49-F238E27FC236}">
                      <a16:creationId xmlns:a16="http://schemas.microsoft.com/office/drawing/2014/main" id="{FB64DF3D-3D14-2CA6-6F3A-81C49E5A5378}"/>
                    </a:ext>
                  </a:extLst>
                </p:cNvPr>
                <p:cNvSpPr/>
                <p:nvPr/>
              </p:nvSpPr>
              <p:spPr>
                <a:xfrm>
                  <a:off x="720983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7D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1" name="Freeform: Shape 1730">
                  <a:extLst>
                    <a:ext uri="{FF2B5EF4-FFF2-40B4-BE49-F238E27FC236}">
                      <a16:creationId xmlns:a16="http://schemas.microsoft.com/office/drawing/2014/main" id="{A8D7B359-3A63-A5C7-9CA1-8065215D58C0}"/>
                    </a:ext>
                  </a:extLst>
                </p:cNvPr>
                <p:cNvSpPr/>
                <p:nvPr/>
              </p:nvSpPr>
              <p:spPr>
                <a:xfrm>
                  <a:off x="7209722" y="2428483"/>
                  <a:ext cx="748" cy="375863"/>
                </a:xfrm>
                <a:custGeom>
                  <a:avLst/>
                  <a:gdLst>
                    <a:gd name="connsiteX0" fmla="*/ 655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55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79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2" name="Freeform: Shape 1731">
                  <a:extLst>
                    <a:ext uri="{FF2B5EF4-FFF2-40B4-BE49-F238E27FC236}">
                      <a16:creationId xmlns:a16="http://schemas.microsoft.com/office/drawing/2014/main" id="{596BC901-C323-48BF-2A2D-A2117299F006}"/>
                    </a:ext>
                  </a:extLst>
                </p:cNvPr>
                <p:cNvSpPr/>
                <p:nvPr/>
              </p:nvSpPr>
              <p:spPr>
                <a:xfrm>
                  <a:off x="7209605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7675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3" name="Freeform: Shape 1732">
                  <a:extLst>
                    <a:ext uri="{FF2B5EF4-FFF2-40B4-BE49-F238E27FC236}">
                      <a16:creationId xmlns:a16="http://schemas.microsoft.com/office/drawing/2014/main" id="{4620D0C7-D179-D9C7-C383-02CFDD2E3EB7}"/>
                    </a:ext>
                  </a:extLst>
                </p:cNvPr>
                <p:cNvSpPr/>
                <p:nvPr/>
              </p:nvSpPr>
              <p:spPr>
                <a:xfrm>
                  <a:off x="7209488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7271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4" name="Freeform: Shape 1733">
                  <a:extLst>
                    <a:ext uri="{FF2B5EF4-FFF2-40B4-BE49-F238E27FC236}">
                      <a16:creationId xmlns:a16="http://schemas.microsoft.com/office/drawing/2014/main" id="{D6599821-2ED5-298A-B07C-C382FFD0F288}"/>
                    </a:ext>
                  </a:extLst>
                </p:cNvPr>
                <p:cNvSpPr/>
                <p:nvPr/>
              </p:nvSpPr>
              <p:spPr>
                <a:xfrm>
                  <a:off x="7209371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6E6D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5" name="Freeform: Shape 1734">
                  <a:extLst>
                    <a:ext uri="{FF2B5EF4-FFF2-40B4-BE49-F238E27FC236}">
                      <a16:creationId xmlns:a16="http://schemas.microsoft.com/office/drawing/2014/main" id="{847F2010-5379-57D8-B3EC-823F4C1D2D85}"/>
                    </a:ext>
                  </a:extLst>
                </p:cNvPr>
                <p:cNvSpPr/>
                <p:nvPr/>
              </p:nvSpPr>
              <p:spPr>
                <a:xfrm>
                  <a:off x="7209254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6A69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6" name="Freeform: Shape 1735">
                  <a:extLst>
                    <a:ext uri="{FF2B5EF4-FFF2-40B4-BE49-F238E27FC236}">
                      <a16:creationId xmlns:a16="http://schemas.microsoft.com/office/drawing/2014/main" id="{CF33BE40-DCBC-2192-E0B4-B8EA4A2B95E6}"/>
                    </a:ext>
                  </a:extLst>
                </p:cNvPr>
                <p:cNvSpPr/>
                <p:nvPr/>
              </p:nvSpPr>
              <p:spPr>
                <a:xfrm>
                  <a:off x="7209137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6665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7" name="Freeform: Shape 1736">
                  <a:extLst>
                    <a:ext uri="{FF2B5EF4-FFF2-40B4-BE49-F238E27FC236}">
                      <a16:creationId xmlns:a16="http://schemas.microsoft.com/office/drawing/2014/main" id="{DC9D62D3-7F71-A753-5A8D-36A8367DF204}"/>
                    </a:ext>
                  </a:extLst>
                </p:cNvPr>
                <p:cNvSpPr/>
                <p:nvPr/>
              </p:nvSpPr>
              <p:spPr>
                <a:xfrm>
                  <a:off x="7209020" y="2428483"/>
                  <a:ext cx="771" cy="375863"/>
                </a:xfrm>
                <a:custGeom>
                  <a:avLst/>
                  <a:gdLst>
                    <a:gd name="connsiteX0" fmla="*/ 655 w 771"/>
                    <a:gd name="connsiteY0" fmla="*/ 375863 h 375863"/>
                    <a:gd name="connsiteX1" fmla="*/ 0 w 771"/>
                    <a:gd name="connsiteY1" fmla="*/ 0 h 375863"/>
                    <a:gd name="connsiteX2" fmla="*/ 117 w 771"/>
                    <a:gd name="connsiteY2" fmla="*/ 0 h 375863"/>
                    <a:gd name="connsiteX3" fmla="*/ 772 w 771"/>
                    <a:gd name="connsiteY3" fmla="*/ 375863 h 375863"/>
                    <a:gd name="connsiteX4" fmla="*/ 655 w 771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71" h="375863">
                      <a:moveTo>
                        <a:pt x="655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72" y="375863"/>
                      </a:lnTo>
                      <a:lnTo>
                        <a:pt x="655" y="375863"/>
                      </a:lnTo>
                      <a:close/>
                    </a:path>
                  </a:pathLst>
                </a:custGeom>
                <a:solidFill>
                  <a:srgbClr val="6161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8" name="Freeform: Shape 1737">
                  <a:extLst>
                    <a:ext uri="{FF2B5EF4-FFF2-40B4-BE49-F238E27FC236}">
                      <a16:creationId xmlns:a16="http://schemas.microsoft.com/office/drawing/2014/main" id="{D0818AF0-59A3-A25F-6497-9F7834EC1F98}"/>
                    </a:ext>
                  </a:extLst>
                </p:cNvPr>
                <p:cNvSpPr/>
                <p:nvPr/>
              </p:nvSpPr>
              <p:spPr>
                <a:xfrm>
                  <a:off x="7208927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94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94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D5C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39" name="Freeform: Shape 1738">
                  <a:extLst>
                    <a:ext uri="{FF2B5EF4-FFF2-40B4-BE49-F238E27FC236}">
                      <a16:creationId xmlns:a16="http://schemas.microsoft.com/office/drawing/2014/main" id="{6B5D3EE9-3FE6-B582-6429-18D779AB979E}"/>
                    </a:ext>
                  </a:extLst>
                </p:cNvPr>
                <p:cNvSpPr/>
                <p:nvPr/>
              </p:nvSpPr>
              <p:spPr>
                <a:xfrm>
                  <a:off x="7208810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9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40" name="Freeform: Shape 1739">
                  <a:extLst>
                    <a:ext uri="{FF2B5EF4-FFF2-40B4-BE49-F238E27FC236}">
                      <a16:creationId xmlns:a16="http://schemas.microsoft.com/office/drawing/2014/main" id="{7DAE9AEE-7A7E-AD91-A567-B166F3E2D31A}"/>
                    </a:ext>
                  </a:extLst>
                </p:cNvPr>
                <p:cNvSpPr/>
                <p:nvPr/>
              </p:nvSpPr>
              <p:spPr>
                <a:xfrm>
                  <a:off x="7208693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5453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41" name="Freeform: Shape 1740">
                  <a:extLst>
                    <a:ext uri="{FF2B5EF4-FFF2-40B4-BE49-F238E27FC236}">
                      <a16:creationId xmlns:a16="http://schemas.microsoft.com/office/drawing/2014/main" id="{DCCAA390-A3AB-4C4A-D409-8C7BFBC0A926}"/>
                    </a:ext>
                  </a:extLst>
                </p:cNvPr>
                <p:cNvSpPr/>
                <p:nvPr/>
              </p:nvSpPr>
              <p:spPr>
                <a:xfrm>
                  <a:off x="7208576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F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42" name="Freeform: Shape 1741">
                  <a:extLst>
                    <a:ext uri="{FF2B5EF4-FFF2-40B4-BE49-F238E27FC236}">
                      <a16:creationId xmlns:a16="http://schemas.microsoft.com/office/drawing/2014/main" id="{9F8D1DCB-32E5-69A2-5DBB-8A635CE18468}"/>
                    </a:ext>
                  </a:extLst>
                </p:cNvPr>
                <p:cNvSpPr/>
                <p:nvPr/>
              </p:nvSpPr>
              <p:spPr>
                <a:xfrm>
                  <a:off x="7208459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B4A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43" name="Freeform: Shape 1742">
                  <a:extLst>
                    <a:ext uri="{FF2B5EF4-FFF2-40B4-BE49-F238E27FC236}">
                      <a16:creationId xmlns:a16="http://schemas.microsoft.com/office/drawing/2014/main" id="{8EC89DCE-F223-FF66-1F0F-83EFFE443501}"/>
                    </a:ext>
                  </a:extLst>
                </p:cNvPr>
                <p:cNvSpPr/>
                <p:nvPr/>
              </p:nvSpPr>
              <p:spPr>
                <a:xfrm>
                  <a:off x="7208342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645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44" name="Freeform: Shape 1743">
                  <a:extLst>
                    <a:ext uri="{FF2B5EF4-FFF2-40B4-BE49-F238E27FC236}">
                      <a16:creationId xmlns:a16="http://schemas.microsoft.com/office/drawing/2014/main" id="{A47CCE0D-47F5-8AA9-5184-5252E3904166}"/>
                    </a:ext>
                  </a:extLst>
                </p:cNvPr>
                <p:cNvSpPr/>
                <p:nvPr/>
              </p:nvSpPr>
              <p:spPr>
                <a:xfrm>
                  <a:off x="7208225" y="2428483"/>
                  <a:ext cx="748" cy="375863"/>
                </a:xfrm>
                <a:custGeom>
                  <a:avLst/>
                  <a:gdLst>
                    <a:gd name="connsiteX0" fmla="*/ 632 w 748"/>
                    <a:gd name="connsiteY0" fmla="*/ 375863 h 375863"/>
                    <a:gd name="connsiteX1" fmla="*/ 0 w 748"/>
                    <a:gd name="connsiteY1" fmla="*/ 0 h 375863"/>
                    <a:gd name="connsiteX2" fmla="*/ 117 w 748"/>
                    <a:gd name="connsiteY2" fmla="*/ 0 h 375863"/>
                    <a:gd name="connsiteX3" fmla="*/ 749 w 748"/>
                    <a:gd name="connsiteY3" fmla="*/ 375863 h 375863"/>
                    <a:gd name="connsiteX4" fmla="*/ 632 w 748"/>
                    <a:gd name="connsiteY4" fmla="*/ 375863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" h="375863">
                      <a:moveTo>
                        <a:pt x="632" y="375863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749" y="375863"/>
                      </a:lnTo>
                      <a:lnTo>
                        <a:pt x="632" y="375863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45" name="Freeform: Shape 1744">
                  <a:extLst>
                    <a:ext uri="{FF2B5EF4-FFF2-40B4-BE49-F238E27FC236}">
                      <a16:creationId xmlns:a16="http://schemas.microsoft.com/office/drawing/2014/main" id="{8FA7B8C6-6866-FC40-2FB8-49CE6BD53D0B}"/>
                    </a:ext>
                  </a:extLst>
                </p:cNvPr>
                <p:cNvSpPr/>
                <p:nvPr/>
              </p:nvSpPr>
              <p:spPr>
                <a:xfrm>
                  <a:off x="7208178" y="2428483"/>
                  <a:ext cx="678" cy="375863"/>
                </a:xfrm>
                <a:custGeom>
                  <a:avLst/>
                  <a:gdLst>
                    <a:gd name="connsiteX0" fmla="*/ 47 w 678"/>
                    <a:gd name="connsiteY0" fmla="*/ 0 h 375863"/>
                    <a:gd name="connsiteX1" fmla="*/ 678 w 678"/>
                    <a:gd name="connsiteY1" fmla="*/ 375863 h 375863"/>
                    <a:gd name="connsiteX2" fmla="*/ 0 w 678"/>
                    <a:gd name="connsiteY2" fmla="*/ 375863 h 375863"/>
                    <a:gd name="connsiteX3" fmla="*/ 0 w 678"/>
                    <a:gd name="connsiteY3" fmla="*/ 0 h 375863"/>
                    <a:gd name="connsiteX4" fmla="*/ 47 w 678"/>
                    <a:gd name="connsiteY4" fmla="*/ 0 h 3758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78" h="375863">
                      <a:moveTo>
                        <a:pt x="47" y="0"/>
                      </a:moveTo>
                      <a:lnTo>
                        <a:pt x="678" y="375863"/>
                      </a:lnTo>
                      <a:lnTo>
                        <a:pt x="0" y="375863"/>
                      </a:lnTo>
                      <a:lnTo>
                        <a:pt x="0" y="0"/>
                      </a:lnTo>
                      <a:lnTo>
                        <a:pt x="47" y="0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grpSp>
          <p:nvGrpSpPr>
            <p:cNvPr id="1746" name="Graphic 14">
              <a:extLst>
                <a:ext uri="{FF2B5EF4-FFF2-40B4-BE49-F238E27FC236}">
                  <a16:creationId xmlns:a16="http://schemas.microsoft.com/office/drawing/2014/main" id="{FE1D2B67-5DE1-F322-BE60-3B66145537C2}"/>
                </a:ext>
              </a:extLst>
            </p:cNvPr>
            <p:cNvGrpSpPr/>
            <p:nvPr/>
          </p:nvGrpSpPr>
          <p:grpSpPr>
            <a:xfrm>
              <a:off x="7205581" y="1518804"/>
              <a:ext cx="25756" cy="176784"/>
              <a:chOff x="7205581" y="1518804"/>
              <a:chExt cx="25756" cy="176784"/>
            </a:xfrm>
          </p:grpSpPr>
          <p:sp>
            <p:nvSpPr>
              <p:cNvPr id="1747" name="Freeform: Shape 1746">
                <a:extLst>
                  <a:ext uri="{FF2B5EF4-FFF2-40B4-BE49-F238E27FC236}">
                    <a16:creationId xmlns:a16="http://schemas.microsoft.com/office/drawing/2014/main" id="{AB8182A3-6B60-88FB-787E-B7EC1FA46EBC}"/>
                  </a:ext>
                </a:extLst>
              </p:cNvPr>
              <p:cNvSpPr/>
              <p:nvPr/>
            </p:nvSpPr>
            <p:spPr>
              <a:xfrm>
                <a:off x="7206517" y="1518804"/>
                <a:ext cx="24540" cy="176784"/>
              </a:xfrm>
              <a:custGeom>
                <a:avLst/>
                <a:gdLst>
                  <a:gd name="connsiteX0" fmla="*/ 281 w 24540"/>
                  <a:gd name="connsiteY0" fmla="*/ 172153 h 176784"/>
                  <a:gd name="connsiteX1" fmla="*/ 3229 w 24540"/>
                  <a:gd name="connsiteY1" fmla="*/ 174773 h 176784"/>
                  <a:gd name="connsiteX2" fmla="*/ 20961 w 24540"/>
                  <a:gd name="connsiteY2" fmla="*/ 176785 h 176784"/>
                  <a:gd name="connsiteX3" fmla="*/ 24540 w 24540"/>
                  <a:gd name="connsiteY3" fmla="*/ 174562 h 176784"/>
                  <a:gd name="connsiteX4" fmla="*/ 24260 w 24540"/>
                  <a:gd name="connsiteY4" fmla="*/ 2222 h 176784"/>
                  <a:gd name="connsiteX5" fmla="*/ 20680 w 24540"/>
                  <a:gd name="connsiteY5" fmla="*/ 0 h 176784"/>
                  <a:gd name="connsiteX6" fmla="*/ 2200 w 24540"/>
                  <a:gd name="connsiteY6" fmla="*/ 2246 h 176784"/>
                  <a:gd name="connsiteX7" fmla="*/ 1 w 24540"/>
                  <a:gd name="connsiteY7" fmla="*/ 6316 h 176784"/>
                  <a:gd name="connsiteX8" fmla="*/ 258 w 24540"/>
                  <a:gd name="connsiteY8" fmla="*/ 172129 h 1767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4540" h="176784">
                    <a:moveTo>
                      <a:pt x="281" y="172153"/>
                    </a:moveTo>
                    <a:cubicBezTo>
                      <a:pt x="281" y="173369"/>
                      <a:pt x="1053" y="174539"/>
                      <a:pt x="3229" y="174773"/>
                    </a:cubicBezTo>
                    <a:lnTo>
                      <a:pt x="20961" y="176785"/>
                    </a:lnTo>
                    <a:cubicBezTo>
                      <a:pt x="22950" y="176785"/>
                      <a:pt x="24540" y="175779"/>
                      <a:pt x="24540" y="174562"/>
                    </a:cubicBezTo>
                    <a:lnTo>
                      <a:pt x="24260" y="2222"/>
                    </a:lnTo>
                    <a:cubicBezTo>
                      <a:pt x="24260" y="1006"/>
                      <a:pt x="22645" y="0"/>
                      <a:pt x="20680" y="0"/>
                    </a:cubicBezTo>
                    <a:lnTo>
                      <a:pt x="2200" y="2246"/>
                    </a:lnTo>
                    <a:cubicBezTo>
                      <a:pt x="-93" y="2667"/>
                      <a:pt x="1" y="5100"/>
                      <a:pt x="1" y="6316"/>
                    </a:cubicBezTo>
                    <a:lnTo>
                      <a:pt x="258" y="172129"/>
                    </a:lnTo>
                    <a:close/>
                  </a:path>
                </a:pathLst>
              </a:custGeom>
              <a:solidFill>
                <a:srgbClr val="E2E2E2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grpSp>
            <p:nvGrpSpPr>
              <p:cNvPr id="1748" name="Graphic 14">
                <a:extLst>
                  <a:ext uri="{FF2B5EF4-FFF2-40B4-BE49-F238E27FC236}">
                    <a16:creationId xmlns:a16="http://schemas.microsoft.com/office/drawing/2014/main" id="{D0CC0EF0-F7F9-8B63-22BD-FFABE3C300B4}"/>
                  </a:ext>
                </a:extLst>
              </p:cNvPr>
              <p:cNvGrpSpPr/>
              <p:nvPr/>
            </p:nvGrpSpPr>
            <p:grpSpPr>
              <a:xfrm>
                <a:off x="7206424" y="1518804"/>
                <a:ext cx="24633" cy="176784"/>
                <a:chOff x="7206424" y="1518804"/>
                <a:chExt cx="24633" cy="176784"/>
              </a:xfrm>
            </p:grpSpPr>
            <p:sp>
              <p:nvSpPr>
                <p:cNvPr id="1749" name="Freeform: Shape 1748">
                  <a:extLst>
                    <a:ext uri="{FF2B5EF4-FFF2-40B4-BE49-F238E27FC236}">
                      <a16:creationId xmlns:a16="http://schemas.microsoft.com/office/drawing/2014/main" id="{EADC0A70-423B-FFCF-4871-8F1E484C189E}"/>
                    </a:ext>
                  </a:extLst>
                </p:cNvPr>
                <p:cNvSpPr/>
                <p:nvPr/>
              </p:nvSpPr>
              <p:spPr>
                <a:xfrm>
                  <a:off x="7230776" y="1518804"/>
                  <a:ext cx="280" cy="165087"/>
                </a:xfrm>
                <a:custGeom>
                  <a:avLst/>
                  <a:gdLst>
                    <a:gd name="connsiteX0" fmla="*/ 281 w 280"/>
                    <a:gd name="connsiteY0" fmla="*/ 165088 h 165087"/>
                    <a:gd name="connsiteX1" fmla="*/ 0 w 280"/>
                    <a:gd name="connsiteY1" fmla="*/ 0 h 165087"/>
                    <a:gd name="connsiteX2" fmla="*/ 281 w 280"/>
                    <a:gd name="connsiteY2" fmla="*/ 0 h 165087"/>
                    <a:gd name="connsiteX3" fmla="*/ 281 w 280"/>
                    <a:gd name="connsiteY3" fmla="*/ 165088 h 1650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80" h="165087">
                      <a:moveTo>
                        <a:pt x="281" y="165088"/>
                      </a:moveTo>
                      <a:lnTo>
                        <a:pt x="0" y="0"/>
                      </a:lnTo>
                      <a:lnTo>
                        <a:pt x="281" y="0"/>
                      </a:lnTo>
                      <a:lnTo>
                        <a:pt x="281" y="165088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0" name="Freeform: Shape 1749">
                  <a:extLst>
                    <a:ext uri="{FF2B5EF4-FFF2-40B4-BE49-F238E27FC236}">
                      <a16:creationId xmlns:a16="http://schemas.microsoft.com/office/drawing/2014/main" id="{628470A3-E33B-14B5-9910-FF32ADAAA04E}"/>
                    </a:ext>
                  </a:extLst>
                </p:cNvPr>
                <p:cNvSpPr/>
                <p:nvPr/>
              </p:nvSpPr>
              <p:spPr>
                <a:xfrm>
                  <a:off x="7230659" y="1518804"/>
                  <a:ext cx="397" cy="176784"/>
                </a:xfrm>
                <a:custGeom>
                  <a:avLst/>
                  <a:gdLst>
                    <a:gd name="connsiteX0" fmla="*/ 304 w 397"/>
                    <a:gd name="connsiteY0" fmla="*/ 176785 h 176784"/>
                    <a:gd name="connsiteX1" fmla="*/ 0 w 397"/>
                    <a:gd name="connsiteY1" fmla="*/ 0 h 176784"/>
                    <a:gd name="connsiteX2" fmla="*/ 117 w 397"/>
                    <a:gd name="connsiteY2" fmla="*/ 0 h 176784"/>
                    <a:gd name="connsiteX3" fmla="*/ 398 w 397"/>
                    <a:gd name="connsiteY3" fmla="*/ 165088 h 176784"/>
                    <a:gd name="connsiteX4" fmla="*/ 398 w 397"/>
                    <a:gd name="connsiteY4" fmla="*/ 176785 h 176784"/>
                    <a:gd name="connsiteX5" fmla="*/ 304 w 397"/>
                    <a:gd name="connsiteY5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97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398" y="165088"/>
                      </a:lnTo>
                      <a:lnTo>
                        <a:pt x="398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1" name="Freeform: Shape 1750">
                  <a:extLst>
                    <a:ext uri="{FF2B5EF4-FFF2-40B4-BE49-F238E27FC236}">
                      <a16:creationId xmlns:a16="http://schemas.microsoft.com/office/drawing/2014/main" id="{25C378C1-FAF6-C245-AFEA-DB2BB5A1DBD2}"/>
                    </a:ext>
                  </a:extLst>
                </p:cNvPr>
                <p:cNvSpPr/>
                <p:nvPr/>
              </p:nvSpPr>
              <p:spPr>
                <a:xfrm>
                  <a:off x="7230542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4645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2" name="Freeform: Shape 1751">
                  <a:extLst>
                    <a:ext uri="{FF2B5EF4-FFF2-40B4-BE49-F238E27FC236}">
                      <a16:creationId xmlns:a16="http://schemas.microsoft.com/office/drawing/2014/main" id="{DEE1CCD6-B338-C169-220E-08BBFEC76878}"/>
                    </a:ext>
                  </a:extLst>
                </p:cNvPr>
                <p:cNvSpPr/>
                <p:nvPr/>
              </p:nvSpPr>
              <p:spPr>
                <a:xfrm>
                  <a:off x="723040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4B4A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3" name="Freeform: Shape 1752">
                  <a:extLst>
                    <a:ext uri="{FF2B5EF4-FFF2-40B4-BE49-F238E27FC236}">
                      <a16:creationId xmlns:a16="http://schemas.microsoft.com/office/drawing/2014/main" id="{C232AE8E-49A0-098C-9F8D-39EB665A9CBF}"/>
                    </a:ext>
                  </a:extLst>
                </p:cNvPr>
                <p:cNvSpPr/>
                <p:nvPr/>
              </p:nvSpPr>
              <p:spPr>
                <a:xfrm>
                  <a:off x="723028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4F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4" name="Freeform: Shape 1753">
                  <a:extLst>
                    <a:ext uri="{FF2B5EF4-FFF2-40B4-BE49-F238E27FC236}">
                      <a16:creationId xmlns:a16="http://schemas.microsoft.com/office/drawing/2014/main" id="{323DC481-92FD-3634-C64C-0A759C41AAB5}"/>
                    </a:ext>
                  </a:extLst>
                </p:cNvPr>
                <p:cNvSpPr/>
                <p:nvPr/>
              </p:nvSpPr>
              <p:spPr>
                <a:xfrm>
                  <a:off x="723014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5453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5" name="Freeform: Shape 1754">
                  <a:extLst>
                    <a:ext uri="{FF2B5EF4-FFF2-40B4-BE49-F238E27FC236}">
                      <a16:creationId xmlns:a16="http://schemas.microsoft.com/office/drawing/2014/main" id="{B28891FB-6537-A332-AF28-564DE115196C}"/>
                    </a:ext>
                  </a:extLst>
                </p:cNvPr>
                <p:cNvSpPr/>
                <p:nvPr/>
              </p:nvSpPr>
              <p:spPr>
                <a:xfrm>
                  <a:off x="723002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59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6" name="Freeform: Shape 1755">
                  <a:extLst>
                    <a:ext uri="{FF2B5EF4-FFF2-40B4-BE49-F238E27FC236}">
                      <a16:creationId xmlns:a16="http://schemas.microsoft.com/office/drawing/2014/main" id="{2690A5C8-0F84-AA4B-8478-1B0F388980C4}"/>
                    </a:ext>
                  </a:extLst>
                </p:cNvPr>
                <p:cNvSpPr/>
                <p:nvPr/>
              </p:nvSpPr>
              <p:spPr>
                <a:xfrm>
                  <a:off x="722988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5D5C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7" name="Freeform: Shape 1756">
                  <a:extLst>
                    <a:ext uri="{FF2B5EF4-FFF2-40B4-BE49-F238E27FC236}">
                      <a16:creationId xmlns:a16="http://schemas.microsoft.com/office/drawing/2014/main" id="{C5C26E55-1D3B-F54E-CC1A-2A99A7F840B9}"/>
                    </a:ext>
                  </a:extLst>
                </p:cNvPr>
                <p:cNvSpPr/>
                <p:nvPr/>
              </p:nvSpPr>
              <p:spPr>
                <a:xfrm>
                  <a:off x="722977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6161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8" name="Freeform: Shape 1757">
                  <a:extLst>
                    <a:ext uri="{FF2B5EF4-FFF2-40B4-BE49-F238E27FC236}">
                      <a16:creationId xmlns:a16="http://schemas.microsoft.com/office/drawing/2014/main" id="{74BDE03E-3A84-2780-6B1C-9EC225D251C3}"/>
                    </a:ext>
                  </a:extLst>
                </p:cNvPr>
                <p:cNvSpPr/>
                <p:nvPr/>
              </p:nvSpPr>
              <p:spPr>
                <a:xfrm>
                  <a:off x="722963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6665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59" name="Freeform: Shape 1758">
                  <a:extLst>
                    <a:ext uri="{FF2B5EF4-FFF2-40B4-BE49-F238E27FC236}">
                      <a16:creationId xmlns:a16="http://schemas.microsoft.com/office/drawing/2014/main" id="{2F5F971B-78A1-ED64-AB4B-725BF5F1D9FD}"/>
                    </a:ext>
                  </a:extLst>
                </p:cNvPr>
                <p:cNvSpPr/>
                <p:nvPr/>
              </p:nvSpPr>
              <p:spPr>
                <a:xfrm>
                  <a:off x="722951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6A69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0" name="Freeform: Shape 1759">
                  <a:extLst>
                    <a:ext uri="{FF2B5EF4-FFF2-40B4-BE49-F238E27FC236}">
                      <a16:creationId xmlns:a16="http://schemas.microsoft.com/office/drawing/2014/main" id="{4501013F-8A4E-4B51-8B39-C91F0B73069D}"/>
                    </a:ext>
                  </a:extLst>
                </p:cNvPr>
                <p:cNvSpPr/>
                <p:nvPr/>
              </p:nvSpPr>
              <p:spPr>
                <a:xfrm>
                  <a:off x="722939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6E6D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1" name="Freeform: Shape 1760">
                  <a:extLst>
                    <a:ext uri="{FF2B5EF4-FFF2-40B4-BE49-F238E27FC236}">
                      <a16:creationId xmlns:a16="http://schemas.microsoft.com/office/drawing/2014/main" id="{0F88F225-08C6-A9AB-0801-5B4CB3E8C2AC}"/>
                    </a:ext>
                  </a:extLst>
                </p:cNvPr>
                <p:cNvSpPr/>
                <p:nvPr/>
              </p:nvSpPr>
              <p:spPr>
                <a:xfrm>
                  <a:off x="722925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7271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2" name="Freeform: Shape 1761">
                  <a:extLst>
                    <a:ext uri="{FF2B5EF4-FFF2-40B4-BE49-F238E27FC236}">
                      <a16:creationId xmlns:a16="http://schemas.microsoft.com/office/drawing/2014/main" id="{32E4C728-8DF2-B62A-A99C-F85A77FEA6A8}"/>
                    </a:ext>
                  </a:extLst>
                </p:cNvPr>
                <p:cNvSpPr/>
                <p:nvPr/>
              </p:nvSpPr>
              <p:spPr>
                <a:xfrm>
                  <a:off x="722913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7675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3" name="Freeform: Shape 1762">
                  <a:extLst>
                    <a:ext uri="{FF2B5EF4-FFF2-40B4-BE49-F238E27FC236}">
                      <a16:creationId xmlns:a16="http://schemas.microsoft.com/office/drawing/2014/main" id="{A0FFA3B7-D8F8-92D4-36FB-216E1D6DAA37}"/>
                    </a:ext>
                  </a:extLst>
                </p:cNvPr>
                <p:cNvSpPr/>
                <p:nvPr/>
              </p:nvSpPr>
              <p:spPr>
                <a:xfrm>
                  <a:off x="722899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79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4" name="Freeform: Shape 1763">
                  <a:extLst>
                    <a:ext uri="{FF2B5EF4-FFF2-40B4-BE49-F238E27FC236}">
                      <a16:creationId xmlns:a16="http://schemas.microsoft.com/office/drawing/2014/main" id="{E8746346-1DF2-2D0B-2173-A7F762E95A8A}"/>
                    </a:ext>
                  </a:extLst>
                </p:cNvPr>
                <p:cNvSpPr/>
                <p:nvPr/>
              </p:nvSpPr>
              <p:spPr>
                <a:xfrm>
                  <a:off x="722888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7D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5" name="Freeform: Shape 1764">
                  <a:extLst>
                    <a:ext uri="{FF2B5EF4-FFF2-40B4-BE49-F238E27FC236}">
                      <a16:creationId xmlns:a16="http://schemas.microsoft.com/office/drawing/2014/main" id="{5C58A3B0-C559-32FD-010F-7452EFEF4FEC}"/>
                    </a:ext>
                  </a:extLst>
                </p:cNvPr>
                <p:cNvSpPr/>
                <p:nvPr/>
              </p:nvSpPr>
              <p:spPr>
                <a:xfrm>
                  <a:off x="722874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81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6" name="Freeform: Shape 1765">
                  <a:extLst>
                    <a:ext uri="{FF2B5EF4-FFF2-40B4-BE49-F238E27FC236}">
                      <a16:creationId xmlns:a16="http://schemas.microsoft.com/office/drawing/2014/main" id="{04224941-2D90-4262-F908-2430E388E2F9}"/>
                    </a:ext>
                  </a:extLst>
                </p:cNvPr>
                <p:cNvSpPr/>
                <p:nvPr/>
              </p:nvSpPr>
              <p:spPr>
                <a:xfrm>
                  <a:off x="722862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84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7" name="Freeform: Shape 1766">
                  <a:extLst>
                    <a:ext uri="{FF2B5EF4-FFF2-40B4-BE49-F238E27FC236}">
                      <a16:creationId xmlns:a16="http://schemas.microsoft.com/office/drawing/2014/main" id="{5CB4FAF7-6D5A-5826-3EB0-822587FB5680}"/>
                    </a:ext>
                  </a:extLst>
                </p:cNvPr>
                <p:cNvSpPr/>
                <p:nvPr/>
              </p:nvSpPr>
              <p:spPr>
                <a:xfrm>
                  <a:off x="7228507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8887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8" name="Freeform: Shape 1767">
                  <a:extLst>
                    <a:ext uri="{FF2B5EF4-FFF2-40B4-BE49-F238E27FC236}">
                      <a16:creationId xmlns:a16="http://schemas.microsoft.com/office/drawing/2014/main" id="{897E5C6A-AB38-47EC-AA91-3FC2368BAF9F}"/>
                    </a:ext>
                  </a:extLst>
                </p:cNvPr>
                <p:cNvSpPr/>
                <p:nvPr/>
              </p:nvSpPr>
              <p:spPr>
                <a:xfrm>
                  <a:off x="722836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8B8B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69" name="Freeform: Shape 1768">
                  <a:extLst>
                    <a:ext uri="{FF2B5EF4-FFF2-40B4-BE49-F238E27FC236}">
                      <a16:creationId xmlns:a16="http://schemas.microsoft.com/office/drawing/2014/main" id="{EA5C2821-DFC5-98AD-9237-AC26AF31384C}"/>
                    </a:ext>
                  </a:extLst>
                </p:cNvPr>
                <p:cNvSpPr/>
                <p:nvPr/>
              </p:nvSpPr>
              <p:spPr>
                <a:xfrm>
                  <a:off x="722825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8F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0" name="Freeform: Shape 1769">
                  <a:extLst>
                    <a:ext uri="{FF2B5EF4-FFF2-40B4-BE49-F238E27FC236}">
                      <a16:creationId xmlns:a16="http://schemas.microsoft.com/office/drawing/2014/main" id="{5E31DD36-233C-0F1F-9052-EDF27CF0156F}"/>
                    </a:ext>
                  </a:extLst>
                </p:cNvPr>
                <p:cNvSpPr/>
                <p:nvPr/>
              </p:nvSpPr>
              <p:spPr>
                <a:xfrm>
                  <a:off x="722810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92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1" name="Freeform: Shape 1770">
                  <a:extLst>
                    <a:ext uri="{FF2B5EF4-FFF2-40B4-BE49-F238E27FC236}">
                      <a16:creationId xmlns:a16="http://schemas.microsoft.com/office/drawing/2014/main" id="{F17E466E-AA0D-6A06-4337-D5C4F90A631C}"/>
                    </a:ext>
                  </a:extLst>
                </p:cNvPr>
                <p:cNvSpPr/>
                <p:nvPr/>
              </p:nvSpPr>
              <p:spPr>
                <a:xfrm>
                  <a:off x="722799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95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2" name="Freeform: Shape 1771">
                  <a:extLst>
                    <a:ext uri="{FF2B5EF4-FFF2-40B4-BE49-F238E27FC236}">
                      <a16:creationId xmlns:a16="http://schemas.microsoft.com/office/drawing/2014/main" id="{20016C97-2A9C-EEDB-25E5-40F558AB457B}"/>
                    </a:ext>
                  </a:extLst>
                </p:cNvPr>
                <p:cNvSpPr/>
                <p:nvPr/>
              </p:nvSpPr>
              <p:spPr>
                <a:xfrm>
                  <a:off x="7227852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9897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3" name="Freeform: Shape 1772">
                  <a:extLst>
                    <a:ext uri="{FF2B5EF4-FFF2-40B4-BE49-F238E27FC236}">
                      <a16:creationId xmlns:a16="http://schemas.microsoft.com/office/drawing/2014/main" id="{853060F2-2B99-C531-18C2-C29C2DE701A6}"/>
                    </a:ext>
                  </a:extLst>
                </p:cNvPr>
                <p:cNvSpPr/>
                <p:nvPr/>
              </p:nvSpPr>
              <p:spPr>
                <a:xfrm>
                  <a:off x="722773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9B9B9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4" name="Freeform: Shape 1773">
                  <a:extLst>
                    <a:ext uri="{FF2B5EF4-FFF2-40B4-BE49-F238E27FC236}">
                      <a16:creationId xmlns:a16="http://schemas.microsoft.com/office/drawing/2014/main" id="{FF197E2E-CCD5-FE6D-8FEE-59A021A3FB09}"/>
                    </a:ext>
                  </a:extLst>
                </p:cNvPr>
                <p:cNvSpPr/>
                <p:nvPr/>
              </p:nvSpPr>
              <p:spPr>
                <a:xfrm>
                  <a:off x="7227618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9E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5" name="Freeform: Shape 1774">
                  <a:extLst>
                    <a:ext uri="{FF2B5EF4-FFF2-40B4-BE49-F238E27FC236}">
                      <a16:creationId xmlns:a16="http://schemas.microsoft.com/office/drawing/2014/main" id="{CC5333C7-1C16-BF3C-1EA7-3D644EBC7157}"/>
                    </a:ext>
                  </a:extLst>
                </p:cNvPr>
                <p:cNvSpPr/>
                <p:nvPr/>
              </p:nvSpPr>
              <p:spPr>
                <a:xfrm>
                  <a:off x="722747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1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6" name="Freeform: Shape 1775">
                  <a:extLst>
                    <a:ext uri="{FF2B5EF4-FFF2-40B4-BE49-F238E27FC236}">
                      <a16:creationId xmlns:a16="http://schemas.microsoft.com/office/drawing/2014/main" id="{996D0B72-BFF9-11C6-5F6F-7C7ECD5377FF}"/>
                    </a:ext>
                  </a:extLst>
                </p:cNvPr>
                <p:cNvSpPr/>
                <p:nvPr/>
              </p:nvSpPr>
              <p:spPr>
                <a:xfrm>
                  <a:off x="722736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4A3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7" name="Freeform: Shape 1776">
                  <a:extLst>
                    <a:ext uri="{FF2B5EF4-FFF2-40B4-BE49-F238E27FC236}">
                      <a16:creationId xmlns:a16="http://schemas.microsoft.com/office/drawing/2014/main" id="{E80CDA28-9ACA-F53E-842C-2A0D3F700F80}"/>
                    </a:ext>
                  </a:extLst>
                </p:cNvPr>
                <p:cNvSpPr/>
                <p:nvPr/>
              </p:nvSpPr>
              <p:spPr>
                <a:xfrm>
                  <a:off x="722722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6A6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8" name="Freeform: Shape 1777">
                  <a:extLst>
                    <a:ext uri="{FF2B5EF4-FFF2-40B4-BE49-F238E27FC236}">
                      <a16:creationId xmlns:a16="http://schemas.microsoft.com/office/drawing/2014/main" id="{4EE47740-8394-CD34-9B73-2CDE20C5BCE5}"/>
                    </a:ext>
                  </a:extLst>
                </p:cNvPr>
                <p:cNvSpPr/>
                <p:nvPr/>
              </p:nvSpPr>
              <p:spPr>
                <a:xfrm>
                  <a:off x="722710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9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79" name="Freeform: Shape 1778">
                  <a:extLst>
                    <a:ext uri="{FF2B5EF4-FFF2-40B4-BE49-F238E27FC236}">
                      <a16:creationId xmlns:a16="http://schemas.microsoft.com/office/drawing/2014/main" id="{3F0F1FCC-0D23-7F98-3CB5-53C4231852F9}"/>
                    </a:ext>
                  </a:extLst>
                </p:cNvPr>
                <p:cNvSpPr/>
                <p:nvPr/>
              </p:nvSpPr>
              <p:spPr>
                <a:xfrm>
                  <a:off x="722696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CAB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0" name="Freeform: Shape 1779">
                  <a:extLst>
                    <a:ext uri="{FF2B5EF4-FFF2-40B4-BE49-F238E27FC236}">
                      <a16:creationId xmlns:a16="http://schemas.microsoft.com/office/drawing/2014/main" id="{5FEF6C61-C215-8D06-3B6A-C70197F0C1AC}"/>
                    </a:ext>
                  </a:extLst>
                </p:cNvPr>
                <p:cNvSpPr/>
                <p:nvPr/>
              </p:nvSpPr>
              <p:spPr>
                <a:xfrm>
                  <a:off x="722684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EAE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1" name="Freeform: Shape 1780">
                  <a:extLst>
                    <a:ext uri="{FF2B5EF4-FFF2-40B4-BE49-F238E27FC236}">
                      <a16:creationId xmlns:a16="http://schemas.microsoft.com/office/drawing/2014/main" id="{DEC53F91-EE94-EFE1-B29E-1140F15B5385}"/>
                    </a:ext>
                  </a:extLst>
                </p:cNvPr>
                <p:cNvSpPr/>
                <p:nvPr/>
              </p:nvSpPr>
              <p:spPr>
                <a:xfrm>
                  <a:off x="722670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1B0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2" name="Freeform: Shape 1781">
                  <a:extLst>
                    <a:ext uri="{FF2B5EF4-FFF2-40B4-BE49-F238E27FC236}">
                      <a16:creationId xmlns:a16="http://schemas.microsoft.com/office/drawing/2014/main" id="{BC859C59-3470-AFD2-859A-4770877885B0}"/>
                    </a:ext>
                  </a:extLst>
                </p:cNvPr>
                <p:cNvSpPr/>
                <p:nvPr/>
              </p:nvSpPr>
              <p:spPr>
                <a:xfrm>
                  <a:off x="722658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3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3" name="Freeform: Shape 1782">
                  <a:extLst>
                    <a:ext uri="{FF2B5EF4-FFF2-40B4-BE49-F238E27FC236}">
                      <a16:creationId xmlns:a16="http://schemas.microsoft.com/office/drawing/2014/main" id="{85F56692-98DD-35F9-091E-4050BB79363E}"/>
                    </a:ext>
                  </a:extLst>
                </p:cNvPr>
                <p:cNvSpPr/>
                <p:nvPr/>
              </p:nvSpPr>
              <p:spPr>
                <a:xfrm>
                  <a:off x="7226472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B5B5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4" name="Freeform: Shape 1783">
                  <a:extLst>
                    <a:ext uri="{FF2B5EF4-FFF2-40B4-BE49-F238E27FC236}">
                      <a16:creationId xmlns:a16="http://schemas.microsoft.com/office/drawing/2014/main" id="{32572F75-3558-D36E-70AB-A65802976788}"/>
                    </a:ext>
                  </a:extLst>
                </p:cNvPr>
                <p:cNvSpPr/>
                <p:nvPr/>
              </p:nvSpPr>
              <p:spPr>
                <a:xfrm>
                  <a:off x="722633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8B7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5" name="Freeform: Shape 1784">
                  <a:extLst>
                    <a:ext uri="{FF2B5EF4-FFF2-40B4-BE49-F238E27FC236}">
                      <a16:creationId xmlns:a16="http://schemas.microsoft.com/office/drawing/2014/main" id="{5CAE57D8-080D-EF4C-F160-E1321E613C4D}"/>
                    </a:ext>
                  </a:extLst>
                </p:cNvPr>
                <p:cNvSpPr/>
                <p:nvPr/>
              </p:nvSpPr>
              <p:spPr>
                <a:xfrm>
                  <a:off x="722621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A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6" name="Freeform: Shape 1785">
                  <a:extLst>
                    <a:ext uri="{FF2B5EF4-FFF2-40B4-BE49-F238E27FC236}">
                      <a16:creationId xmlns:a16="http://schemas.microsoft.com/office/drawing/2014/main" id="{88117F68-2F8C-436A-5D5A-DF0F8E3CAD39}"/>
                    </a:ext>
                  </a:extLst>
                </p:cNvPr>
                <p:cNvSpPr/>
                <p:nvPr/>
              </p:nvSpPr>
              <p:spPr>
                <a:xfrm>
                  <a:off x="722607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C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7" name="Freeform: Shape 1786">
                  <a:extLst>
                    <a:ext uri="{FF2B5EF4-FFF2-40B4-BE49-F238E27FC236}">
                      <a16:creationId xmlns:a16="http://schemas.microsoft.com/office/drawing/2014/main" id="{2CDD43DF-E73E-4CEC-F450-C23CDC7F1C28}"/>
                    </a:ext>
                  </a:extLst>
                </p:cNvPr>
                <p:cNvSpPr/>
                <p:nvPr/>
              </p:nvSpPr>
              <p:spPr>
                <a:xfrm>
                  <a:off x="722595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EBE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8" name="Freeform: Shape 1787">
                  <a:extLst>
                    <a:ext uri="{FF2B5EF4-FFF2-40B4-BE49-F238E27FC236}">
                      <a16:creationId xmlns:a16="http://schemas.microsoft.com/office/drawing/2014/main" id="{A6F97337-5910-AD5B-B54D-1FEE01996ECC}"/>
                    </a:ext>
                  </a:extLst>
                </p:cNvPr>
                <p:cNvSpPr/>
                <p:nvPr/>
              </p:nvSpPr>
              <p:spPr>
                <a:xfrm>
                  <a:off x="722581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0C0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89" name="Freeform: Shape 1788">
                  <a:extLst>
                    <a:ext uri="{FF2B5EF4-FFF2-40B4-BE49-F238E27FC236}">
                      <a16:creationId xmlns:a16="http://schemas.microsoft.com/office/drawing/2014/main" id="{B933558F-44B7-DA66-5A16-7401EF21BEB1}"/>
                    </a:ext>
                  </a:extLst>
                </p:cNvPr>
                <p:cNvSpPr/>
                <p:nvPr/>
              </p:nvSpPr>
              <p:spPr>
                <a:xfrm>
                  <a:off x="722570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2C2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0" name="Freeform: Shape 1789">
                  <a:extLst>
                    <a:ext uri="{FF2B5EF4-FFF2-40B4-BE49-F238E27FC236}">
                      <a16:creationId xmlns:a16="http://schemas.microsoft.com/office/drawing/2014/main" id="{14799896-88A3-12EB-9BD0-93AE7F1499A8}"/>
                    </a:ext>
                  </a:extLst>
                </p:cNvPr>
                <p:cNvSpPr/>
                <p:nvPr/>
              </p:nvSpPr>
              <p:spPr>
                <a:xfrm>
                  <a:off x="7225583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C4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1" name="Freeform: Shape 1790">
                  <a:extLst>
                    <a:ext uri="{FF2B5EF4-FFF2-40B4-BE49-F238E27FC236}">
                      <a16:creationId xmlns:a16="http://schemas.microsoft.com/office/drawing/2014/main" id="{964845C4-00DC-4BF1-D4D5-3DE53F173895}"/>
                    </a:ext>
                  </a:extLst>
                </p:cNvPr>
                <p:cNvSpPr/>
                <p:nvPr/>
              </p:nvSpPr>
              <p:spPr>
                <a:xfrm>
                  <a:off x="722544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6C6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2" name="Freeform: Shape 1791">
                  <a:extLst>
                    <a:ext uri="{FF2B5EF4-FFF2-40B4-BE49-F238E27FC236}">
                      <a16:creationId xmlns:a16="http://schemas.microsoft.com/office/drawing/2014/main" id="{15E70531-6CDD-37DC-B703-AD69058DEDC4}"/>
                    </a:ext>
                  </a:extLst>
                </p:cNvPr>
                <p:cNvSpPr/>
                <p:nvPr/>
              </p:nvSpPr>
              <p:spPr>
                <a:xfrm>
                  <a:off x="722532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8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3" name="Freeform: Shape 1792">
                  <a:extLst>
                    <a:ext uri="{FF2B5EF4-FFF2-40B4-BE49-F238E27FC236}">
                      <a16:creationId xmlns:a16="http://schemas.microsoft.com/office/drawing/2014/main" id="{F2E4F123-C17F-848C-4ACD-4BA4FE4D9E20}"/>
                    </a:ext>
                  </a:extLst>
                </p:cNvPr>
                <p:cNvSpPr/>
                <p:nvPr/>
              </p:nvSpPr>
              <p:spPr>
                <a:xfrm>
                  <a:off x="7225185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A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4" name="Freeform: Shape 1793">
                  <a:extLst>
                    <a:ext uri="{FF2B5EF4-FFF2-40B4-BE49-F238E27FC236}">
                      <a16:creationId xmlns:a16="http://schemas.microsoft.com/office/drawing/2014/main" id="{2F081BF8-FF97-26B7-3DFE-90E8D6719B0A}"/>
                    </a:ext>
                  </a:extLst>
                </p:cNvPr>
                <p:cNvSpPr/>
                <p:nvPr/>
              </p:nvSpPr>
              <p:spPr>
                <a:xfrm>
                  <a:off x="722506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CCCC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5" name="Freeform: Shape 1794">
                  <a:extLst>
                    <a:ext uri="{FF2B5EF4-FFF2-40B4-BE49-F238E27FC236}">
                      <a16:creationId xmlns:a16="http://schemas.microsoft.com/office/drawing/2014/main" id="{51861C30-B980-35B9-0076-4B1003861F2D}"/>
                    </a:ext>
                  </a:extLst>
                </p:cNvPr>
                <p:cNvSpPr/>
                <p:nvPr/>
              </p:nvSpPr>
              <p:spPr>
                <a:xfrm>
                  <a:off x="722492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ECD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6" name="Freeform: Shape 1795">
                  <a:extLst>
                    <a:ext uri="{FF2B5EF4-FFF2-40B4-BE49-F238E27FC236}">
                      <a16:creationId xmlns:a16="http://schemas.microsoft.com/office/drawing/2014/main" id="{DBF5FB71-255B-8873-F02D-B85A927326D0}"/>
                    </a:ext>
                  </a:extLst>
                </p:cNvPr>
                <p:cNvSpPr/>
                <p:nvPr/>
              </p:nvSpPr>
              <p:spPr>
                <a:xfrm>
                  <a:off x="722481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F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7" name="Freeform: Shape 1796">
                  <a:extLst>
                    <a:ext uri="{FF2B5EF4-FFF2-40B4-BE49-F238E27FC236}">
                      <a16:creationId xmlns:a16="http://schemas.microsoft.com/office/drawing/2014/main" id="{C4D174F7-0511-5349-612C-CCACD9FF6527}"/>
                    </a:ext>
                  </a:extLst>
                </p:cNvPr>
                <p:cNvSpPr/>
                <p:nvPr/>
              </p:nvSpPr>
              <p:spPr>
                <a:xfrm>
                  <a:off x="722467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1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8" name="Freeform: Shape 1797">
                  <a:extLst>
                    <a:ext uri="{FF2B5EF4-FFF2-40B4-BE49-F238E27FC236}">
                      <a16:creationId xmlns:a16="http://schemas.microsoft.com/office/drawing/2014/main" id="{7F215982-FDAC-3E3E-C52F-D30C6E2D092F}"/>
                    </a:ext>
                  </a:extLst>
                </p:cNvPr>
                <p:cNvSpPr/>
                <p:nvPr/>
              </p:nvSpPr>
              <p:spPr>
                <a:xfrm>
                  <a:off x="722455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2D2D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799" name="Freeform: Shape 1798">
                  <a:extLst>
                    <a:ext uri="{FF2B5EF4-FFF2-40B4-BE49-F238E27FC236}">
                      <a16:creationId xmlns:a16="http://schemas.microsoft.com/office/drawing/2014/main" id="{AA8207B3-E470-3AEB-EB5D-86F9EEAA10BB}"/>
                    </a:ext>
                  </a:extLst>
                </p:cNvPr>
                <p:cNvSpPr/>
                <p:nvPr/>
              </p:nvSpPr>
              <p:spPr>
                <a:xfrm>
                  <a:off x="722443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4D4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0" name="Freeform: Shape 1799">
                  <a:extLst>
                    <a:ext uri="{FF2B5EF4-FFF2-40B4-BE49-F238E27FC236}">
                      <a16:creationId xmlns:a16="http://schemas.microsoft.com/office/drawing/2014/main" id="{BBFE564A-9851-51BC-0717-912242E6CFF2}"/>
                    </a:ext>
                  </a:extLst>
                </p:cNvPr>
                <p:cNvSpPr/>
                <p:nvPr/>
              </p:nvSpPr>
              <p:spPr>
                <a:xfrm>
                  <a:off x="722429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5D5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1" name="Freeform: Shape 1800">
                  <a:extLst>
                    <a:ext uri="{FF2B5EF4-FFF2-40B4-BE49-F238E27FC236}">
                      <a16:creationId xmlns:a16="http://schemas.microsoft.com/office/drawing/2014/main" id="{9137C740-0938-E79C-B827-257A6A59A3F7}"/>
                    </a:ext>
                  </a:extLst>
                </p:cNvPr>
                <p:cNvSpPr/>
                <p:nvPr/>
              </p:nvSpPr>
              <p:spPr>
                <a:xfrm>
                  <a:off x="722417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2" name="Freeform: Shape 1801">
                  <a:extLst>
                    <a:ext uri="{FF2B5EF4-FFF2-40B4-BE49-F238E27FC236}">
                      <a16:creationId xmlns:a16="http://schemas.microsoft.com/office/drawing/2014/main" id="{8795F213-F96C-65E5-3AC8-F13E5C1E0343}"/>
                    </a:ext>
                  </a:extLst>
                </p:cNvPr>
                <p:cNvSpPr/>
                <p:nvPr/>
              </p:nvSpPr>
              <p:spPr>
                <a:xfrm>
                  <a:off x="722403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8D8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3" name="Freeform: Shape 1802">
                  <a:extLst>
                    <a:ext uri="{FF2B5EF4-FFF2-40B4-BE49-F238E27FC236}">
                      <a16:creationId xmlns:a16="http://schemas.microsoft.com/office/drawing/2014/main" id="{2C01EA72-DB7E-8680-7ADD-27CCF9E11903}"/>
                    </a:ext>
                  </a:extLst>
                </p:cNvPr>
                <p:cNvSpPr/>
                <p:nvPr/>
              </p:nvSpPr>
              <p:spPr>
                <a:xfrm>
                  <a:off x="722392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AD9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4" name="Freeform: Shape 1803">
                  <a:extLst>
                    <a:ext uri="{FF2B5EF4-FFF2-40B4-BE49-F238E27FC236}">
                      <a16:creationId xmlns:a16="http://schemas.microsoft.com/office/drawing/2014/main" id="{9A86EAFF-7FE9-7CF4-F802-FAFED19089DF}"/>
                    </a:ext>
                  </a:extLst>
                </p:cNvPr>
                <p:cNvSpPr/>
                <p:nvPr/>
              </p:nvSpPr>
              <p:spPr>
                <a:xfrm>
                  <a:off x="722378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BDBD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5" name="Freeform: Shape 1804">
                  <a:extLst>
                    <a:ext uri="{FF2B5EF4-FFF2-40B4-BE49-F238E27FC236}">
                      <a16:creationId xmlns:a16="http://schemas.microsoft.com/office/drawing/2014/main" id="{D1CE35A8-773C-C10C-AFEE-2F850C0F7BBF}"/>
                    </a:ext>
                  </a:extLst>
                </p:cNvPr>
                <p:cNvSpPr/>
                <p:nvPr/>
              </p:nvSpPr>
              <p:spPr>
                <a:xfrm>
                  <a:off x="722366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CDC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6" name="Freeform: Shape 1805">
                  <a:extLst>
                    <a:ext uri="{FF2B5EF4-FFF2-40B4-BE49-F238E27FC236}">
                      <a16:creationId xmlns:a16="http://schemas.microsoft.com/office/drawing/2014/main" id="{D6CC8CBD-18B9-05F9-5F5F-81805B38AE31}"/>
                    </a:ext>
                  </a:extLst>
                </p:cNvPr>
                <p:cNvSpPr/>
                <p:nvPr/>
              </p:nvSpPr>
              <p:spPr>
                <a:xfrm>
                  <a:off x="7223548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DEDD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7" name="Freeform: Shape 1806">
                  <a:extLst>
                    <a:ext uri="{FF2B5EF4-FFF2-40B4-BE49-F238E27FC236}">
                      <a16:creationId xmlns:a16="http://schemas.microsoft.com/office/drawing/2014/main" id="{7ABC48FC-66EB-819B-D15A-1E44ADB7D7EF}"/>
                    </a:ext>
                  </a:extLst>
                </p:cNvPr>
                <p:cNvSpPr/>
                <p:nvPr/>
              </p:nvSpPr>
              <p:spPr>
                <a:xfrm>
                  <a:off x="722340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F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8" name="Freeform: Shape 1807">
                  <a:extLst>
                    <a:ext uri="{FF2B5EF4-FFF2-40B4-BE49-F238E27FC236}">
                      <a16:creationId xmlns:a16="http://schemas.microsoft.com/office/drawing/2014/main" id="{781E593D-72BA-1230-93BD-2B06D2FB72D8}"/>
                    </a:ext>
                  </a:extLst>
                </p:cNvPr>
                <p:cNvSpPr/>
                <p:nvPr/>
              </p:nvSpPr>
              <p:spPr>
                <a:xfrm>
                  <a:off x="722329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0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09" name="Freeform: Shape 1808">
                  <a:extLst>
                    <a:ext uri="{FF2B5EF4-FFF2-40B4-BE49-F238E27FC236}">
                      <a16:creationId xmlns:a16="http://schemas.microsoft.com/office/drawing/2014/main" id="{9FD978E8-85DC-8756-B11A-687418BD7333}"/>
                    </a:ext>
                  </a:extLst>
                </p:cNvPr>
                <p:cNvSpPr/>
                <p:nvPr/>
              </p:nvSpPr>
              <p:spPr>
                <a:xfrm>
                  <a:off x="722315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1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0" name="Freeform: Shape 1809">
                  <a:extLst>
                    <a:ext uri="{FF2B5EF4-FFF2-40B4-BE49-F238E27FC236}">
                      <a16:creationId xmlns:a16="http://schemas.microsoft.com/office/drawing/2014/main" id="{F91778A1-6CF9-E109-0F3A-8DB33BFBB68F}"/>
                    </a:ext>
                  </a:extLst>
                </p:cNvPr>
                <p:cNvSpPr/>
                <p:nvPr/>
              </p:nvSpPr>
              <p:spPr>
                <a:xfrm>
                  <a:off x="722303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1" name="Freeform: Shape 1810">
                  <a:extLst>
                    <a:ext uri="{FF2B5EF4-FFF2-40B4-BE49-F238E27FC236}">
                      <a16:creationId xmlns:a16="http://schemas.microsoft.com/office/drawing/2014/main" id="{A6892380-8C1D-6E09-2878-C70579CED0A1}"/>
                    </a:ext>
                  </a:extLst>
                </p:cNvPr>
                <p:cNvSpPr/>
                <p:nvPr/>
              </p:nvSpPr>
              <p:spPr>
                <a:xfrm>
                  <a:off x="722289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3E3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2" name="Freeform: Shape 1811">
                  <a:extLst>
                    <a:ext uri="{FF2B5EF4-FFF2-40B4-BE49-F238E27FC236}">
                      <a16:creationId xmlns:a16="http://schemas.microsoft.com/office/drawing/2014/main" id="{E67FCDBF-22D4-8E2F-9426-DAD0EC5CB82F}"/>
                    </a:ext>
                  </a:extLst>
                </p:cNvPr>
                <p:cNvSpPr/>
                <p:nvPr/>
              </p:nvSpPr>
              <p:spPr>
                <a:xfrm>
                  <a:off x="722277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4E4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3" name="Freeform: Shape 1812">
                  <a:extLst>
                    <a:ext uri="{FF2B5EF4-FFF2-40B4-BE49-F238E27FC236}">
                      <a16:creationId xmlns:a16="http://schemas.microsoft.com/office/drawing/2014/main" id="{60110718-9762-D07C-2F8A-A2752CB7709B}"/>
                    </a:ext>
                  </a:extLst>
                </p:cNvPr>
                <p:cNvSpPr/>
                <p:nvPr/>
              </p:nvSpPr>
              <p:spPr>
                <a:xfrm>
                  <a:off x="7222659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E5E5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4" name="Freeform: Shape 1813">
                  <a:extLst>
                    <a:ext uri="{FF2B5EF4-FFF2-40B4-BE49-F238E27FC236}">
                      <a16:creationId xmlns:a16="http://schemas.microsoft.com/office/drawing/2014/main" id="{AD7810D3-3356-E3A7-FDB3-1DEE97610DCC}"/>
                    </a:ext>
                  </a:extLst>
                </p:cNvPr>
                <p:cNvSpPr/>
                <p:nvPr/>
              </p:nvSpPr>
              <p:spPr>
                <a:xfrm>
                  <a:off x="722251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6E6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5" name="Freeform: Shape 1814">
                  <a:extLst>
                    <a:ext uri="{FF2B5EF4-FFF2-40B4-BE49-F238E27FC236}">
                      <a16:creationId xmlns:a16="http://schemas.microsoft.com/office/drawing/2014/main" id="{F262BD3C-905F-B91B-B44B-3C1DFBA2CB12}"/>
                    </a:ext>
                  </a:extLst>
                </p:cNvPr>
                <p:cNvSpPr/>
                <p:nvPr/>
              </p:nvSpPr>
              <p:spPr>
                <a:xfrm>
                  <a:off x="722240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7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6" name="Freeform: Shape 1815">
                  <a:extLst>
                    <a:ext uri="{FF2B5EF4-FFF2-40B4-BE49-F238E27FC236}">
                      <a16:creationId xmlns:a16="http://schemas.microsoft.com/office/drawing/2014/main" id="{61A45DD2-BD43-CEAC-460E-60CC5411717F}"/>
                    </a:ext>
                  </a:extLst>
                </p:cNvPr>
                <p:cNvSpPr/>
                <p:nvPr/>
              </p:nvSpPr>
              <p:spPr>
                <a:xfrm>
                  <a:off x="722226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8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7" name="Freeform: Shape 1816">
                  <a:extLst>
                    <a:ext uri="{FF2B5EF4-FFF2-40B4-BE49-F238E27FC236}">
                      <a16:creationId xmlns:a16="http://schemas.microsoft.com/office/drawing/2014/main" id="{9B4A85D1-AC9D-DEFC-1812-14F4F4CDD255}"/>
                    </a:ext>
                  </a:extLst>
                </p:cNvPr>
                <p:cNvSpPr/>
                <p:nvPr/>
              </p:nvSpPr>
              <p:spPr>
                <a:xfrm>
                  <a:off x="722214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9E9E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8" name="Freeform: Shape 1817">
                  <a:extLst>
                    <a:ext uri="{FF2B5EF4-FFF2-40B4-BE49-F238E27FC236}">
                      <a16:creationId xmlns:a16="http://schemas.microsoft.com/office/drawing/2014/main" id="{A47281E3-1910-7E23-1FEE-01186D304160}"/>
                    </a:ext>
                  </a:extLst>
                </p:cNvPr>
                <p:cNvSpPr/>
                <p:nvPr/>
              </p:nvSpPr>
              <p:spPr>
                <a:xfrm>
                  <a:off x="722200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19" name="Freeform: Shape 1818">
                  <a:extLst>
                    <a:ext uri="{FF2B5EF4-FFF2-40B4-BE49-F238E27FC236}">
                      <a16:creationId xmlns:a16="http://schemas.microsoft.com/office/drawing/2014/main" id="{270A9E35-8928-156E-00A7-24C5914AD6CA}"/>
                    </a:ext>
                  </a:extLst>
                </p:cNvPr>
                <p:cNvSpPr/>
                <p:nvPr/>
              </p:nvSpPr>
              <p:spPr>
                <a:xfrm>
                  <a:off x="722188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0" name="Freeform: Shape 1819">
                  <a:extLst>
                    <a:ext uri="{FF2B5EF4-FFF2-40B4-BE49-F238E27FC236}">
                      <a16:creationId xmlns:a16="http://schemas.microsoft.com/office/drawing/2014/main" id="{B826708B-7AF4-7E0E-0CE5-E3B7CAE3E1C4}"/>
                    </a:ext>
                  </a:extLst>
                </p:cNvPr>
                <p:cNvSpPr/>
                <p:nvPr/>
              </p:nvSpPr>
              <p:spPr>
                <a:xfrm>
                  <a:off x="722174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1" name="Freeform: Shape 1820">
                  <a:extLst>
                    <a:ext uri="{FF2B5EF4-FFF2-40B4-BE49-F238E27FC236}">
                      <a16:creationId xmlns:a16="http://schemas.microsoft.com/office/drawing/2014/main" id="{B648AF12-817F-04E6-C9A9-D17074B5DF07}"/>
                    </a:ext>
                  </a:extLst>
                </p:cNvPr>
                <p:cNvSpPr/>
                <p:nvPr/>
              </p:nvSpPr>
              <p:spPr>
                <a:xfrm>
                  <a:off x="722162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CEC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2" name="Freeform: Shape 1821">
                  <a:extLst>
                    <a:ext uri="{FF2B5EF4-FFF2-40B4-BE49-F238E27FC236}">
                      <a16:creationId xmlns:a16="http://schemas.microsoft.com/office/drawing/2014/main" id="{0852B778-5A97-0A93-D4DE-E50702FBC210}"/>
                    </a:ext>
                  </a:extLst>
                </p:cNvPr>
                <p:cNvSpPr/>
                <p:nvPr/>
              </p:nvSpPr>
              <p:spPr>
                <a:xfrm>
                  <a:off x="722151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3" name="Freeform: Shape 1822">
                  <a:extLst>
                    <a:ext uri="{FF2B5EF4-FFF2-40B4-BE49-F238E27FC236}">
                      <a16:creationId xmlns:a16="http://schemas.microsoft.com/office/drawing/2014/main" id="{3C269F94-0C02-BCF1-E73C-1D9368CAB1FD}"/>
                    </a:ext>
                  </a:extLst>
                </p:cNvPr>
                <p:cNvSpPr/>
                <p:nvPr/>
              </p:nvSpPr>
              <p:spPr>
                <a:xfrm>
                  <a:off x="7221372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E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4" name="Freeform: Shape 1823">
                  <a:extLst>
                    <a:ext uri="{FF2B5EF4-FFF2-40B4-BE49-F238E27FC236}">
                      <a16:creationId xmlns:a16="http://schemas.microsoft.com/office/drawing/2014/main" id="{A57BD3DF-8516-48C3-741C-A6E1B165C1B0}"/>
                    </a:ext>
                  </a:extLst>
                </p:cNvPr>
                <p:cNvSpPr/>
                <p:nvPr/>
              </p:nvSpPr>
              <p:spPr>
                <a:xfrm>
                  <a:off x="722125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5" name="Freeform: Shape 1824">
                  <a:extLst>
                    <a:ext uri="{FF2B5EF4-FFF2-40B4-BE49-F238E27FC236}">
                      <a16:creationId xmlns:a16="http://schemas.microsoft.com/office/drawing/2014/main" id="{0B5C2A75-26BF-3793-48BA-C217D55F2879}"/>
                    </a:ext>
                  </a:extLst>
                </p:cNvPr>
                <p:cNvSpPr/>
                <p:nvPr/>
              </p:nvSpPr>
              <p:spPr>
                <a:xfrm>
                  <a:off x="7221115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6" name="Freeform: Shape 1825">
                  <a:extLst>
                    <a:ext uri="{FF2B5EF4-FFF2-40B4-BE49-F238E27FC236}">
                      <a16:creationId xmlns:a16="http://schemas.microsoft.com/office/drawing/2014/main" id="{357DF7F8-F423-9FCC-42FF-6CD6D470FEFC}"/>
                    </a:ext>
                  </a:extLst>
                </p:cNvPr>
                <p:cNvSpPr/>
                <p:nvPr/>
              </p:nvSpPr>
              <p:spPr>
                <a:xfrm>
                  <a:off x="722099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0F0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7" name="Freeform: Shape 1826">
                  <a:extLst>
                    <a:ext uri="{FF2B5EF4-FFF2-40B4-BE49-F238E27FC236}">
                      <a16:creationId xmlns:a16="http://schemas.microsoft.com/office/drawing/2014/main" id="{F0885025-E8F0-2BF0-8840-376F7E92F99E}"/>
                    </a:ext>
                  </a:extLst>
                </p:cNvPr>
                <p:cNvSpPr/>
                <p:nvPr/>
              </p:nvSpPr>
              <p:spPr>
                <a:xfrm>
                  <a:off x="722085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8" name="Freeform: Shape 1827">
                  <a:extLst>
                    <a:ext uri="{FF2B5EF4-FFF2-40B4-BE49-F238E27FC236}">
                      <a16:creationId xmlns:a16="http://schemas.microsoft.com/office/drawing/2014/main" id="{EAC0F215-DD21-B226-57C3-244E88A2A126}"/>
                    </a:ext>
                  </a:extLst>
                </p:cNvPr>
                <p:cNvSpPr/>
                <p:nvPr/>
              </p:nvSpPr>
              <p:spPr>
                <a:xfrm>
                  <a:off x="722074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29" name="Freeform: Shape 1828">
                  <a:extLst>
                    <a:ext uri="{FF2B5EF4-FFF2-40B4-BE49-F238E27FC236}">
                      <a16:creationId xmlns:a16="http://schemas.microsoft.com/office/drawing/2014/main" id="{0372C6B6-15EA-CB95-D899-81B00AF1A9DE}"/>
                    </a:ext>
                  </a:extLst>
                </p:cNvPr>
                <p:cNvSpPr/>
                <p:nvPr/>
              </p:nvSpPr>
              <p:spPr>
                <a:xfrm>
                  <a:off x="7220623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0" name="Freeform: Shape 1829">
                  <a:extLst>
                    <a:ext uri="{FF2B5EF4-FFF2-40B4-BE49-F238E27FC236}">
                      <a16:creationId xmlns:a16="http://schemas.microsoft.com/office/drawing/2014/main" id="{EC30665C-8A91-3DCF-7D03-BC10504038C0}"/>
                    </a:ext>
                  </a:extLst>
                </p:cNvPr>
                <p:cNvSpPr/>
                <p:nvPr/>
              </p:nvSpPr>
              <p:spPr>
                <a:xfrm>
                  <a:off x="722048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2F2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1" name="Freeform: Shape 1830">
                  <a:extLst>
                    <a:ext uri="{FF2B5EF4-FFF2-40B4-BE49-F238E27FC236}">
                      <a16:creationId xmlns:a16="http://schemas.microsoft.com/office/drawing/2014/main" id="{38E240CE-E09D-DB7D-6CD1-47BA322265CC}"/>
                    </a:ext>
                  </a:extLst>
                </p:cNvPr>
                <p:cNvSpPr/>
                <p:nvPr/>
              </p:nvSpPr>
              <p:spPr>
                <a:xfrm>
                  <a:off x="722036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2" name="Freeform: Shape 1831">
                  <a:extLst>
                    <a:ext uri="{FF2B5EF4-FFF2-40B4-BE49-F238E27FC236}">
                      <a16:creationId xmlns:a16="http://schemas.microsoft.com/office/drawing/2014/main" id="{3A32B421-DD69-B3C3-49FC-D20967B4A8AE}"/>
                    </a:ext>
                  </a:extLst>
                </p:cNvPr>
                <p:cNvSpPr/>
                <p:nvPr/>
              </p:nvSpPr>
              <p:spPr>
                <a:xfrm>
                  <a:off x="722022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3" name="Freeform: Shape 1832">
                  <a:extLst>
                    <a:ext uri="{FF2B5EF4-FFF2-40B4-BE49-F238E27FC236}">
                      <a16:creationId xmlns:a16="http://schemas.microsoft.com/office/drawing/2014/main" id="{8DFA8C65-DECE-FA4D-3A2F-103199DCE708}"/>
                    </a:ext>
                  </a:extLst>
                </p:cNvPr>
                <p:cNvSpPr/>
                <p:nvPr/>
              </p:nvSpPr>
              <p:spPr>
                <a:xfrm>
                  <a:off x="722010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4" name="Freeform: Shape 1833">
                  <a:extLst>
                    <a:ext uri="{FF2B5EF4-FFF2-40B4-BE49-F238E27FC236}">
                      <a16:creationId xmlns:a16="http://schemas.microsoft.com/office/drawing/2014/main" id="{9FE72E1C-D238-21B1-F306-8404712387BA}"/>
                    </a:ext>
                  </a:extLst>
                </p:cNvPr>
                <p:cNvSpPr/>
                <p:nvPr/>
              </p:nvSpPr>
              <p:spPr>
                <a:xfrm>
                  <a:off x="721996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5" name="Freeform: Shape 1834">
                  <a:extLst>
                    <a:ext uri="{FF2B5EF4-FFF2-40B4-BE49-F238E27FC236}">
                      <a16:creationId xmlns:a16="http://schemas.microsoft.com/office/drawing/2014/main" id="{042B0DA7-0B5F-E315-D4AF-A00181B1AA01}"/>
                    </a:ext>
                  </a:extLst>
                </p:cNvPr>
                <p:cNvSpPr/>
                <p:nvPr/>
              </p:nvSpPr>
              <p:spPr>
                <a:xfrm>
                  <a:off x="721985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6" name="Freeform: Shape 1835">
                  <a:extLst>
                    <a:ext uri="{FF2B5EF4-FFF2-40B4-BE49-F238E27FC236}">
                      <a16:creationId xmlns:a16="http://schemas.microsoft.com/office/drawing/2014/main" id="{082294F1-8EB0-C61F-316F-7A4C2ACAAB71}"/>
                    </a:ext>
                  </a:extLst>
                </p:cNvPr>
                <p:cNvSpPr/>
                <p:nvPr/>
              </p:nvSpPr>
              <p:spPr>
                <a:xfrm>
                  <a:off x="7219734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6F5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7" name="Freeform: Shape 1836">
                  <a:extLst>
                    <a:ext uri="{FF2B5EF4-FFF2-40B4-BE49-F238E27FC236}">
                      <a16:creationId xmlns:a16="http://schemas.microsoft.com/office/drawing/2014/main" id="{6F22E0B2-D313-29F7-01B2-F44A0202C845}"/>
                    </a:ext>
                  </a:extLst>
                </p:cNvPr>
                <p:cNvSpPr/>
                <p:nvPr/>
              </p:nvSpPr>
              <p:spPr>
                <a:xfrm>
                  <a:off x="721959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8" name="Freeform: Shape 1837">
                  <a:extLst>
                    <a:ext uri="{FF2B5EF4-FFF2-40B4-BE49-F238E27FC236}">
                      <a16:creationId xmlns:a16="http://schemas.microsoft.com/office/drawing/2014/main" id="{13453EA5-6763-E574-E983-460D9E6B811A}"/>
                    </a:ext>
                  </a:extLst>
                </p:cNvPr>
                <p:cNvSpPr/>
                <p:nvPr/>
              </p:nvSpPr>
              <p:spPr>
                <a:xfrm>
                  <a:off x="721947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39" name="Freeform: Shape 1838">
                  <a:extLst>
                    <a:ext uri="{FF2B5EF4-FFF2-40B4-BE49-F238E27FC236}">
                      <a16:creationId xmlns:a16="http://schemas.microsoft.com/office/drawing/2014/main" id="{3D073834-A611-DDE7-350C-67869102C215}"/>
                    </a:ext>
                  </a:extLst>
                </p:cNvPr>
                <p:cNvSpPr/>
                <p:nvPr/>
              </p:nvSpPr>
              <p:spPr>
                <a:xfrm>
                  <a:off x="721933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0" name="Freeform: Shape 1839">
                  <a:extLst>
                    <a:ext uri="{FF2B5EF4-FFF2-40B4-BE49-F238E27FC236}">
                      <a16:creationId xmlns:a16="http://schemas.microsoft.com/office/drawing/2014/main" id="{EA76F961-2B06-1195-7F58-441273EFE9B4}"/>
                    </a:ext>
                  </a:extLst>
                </p:cNvPr>
                <p:cNvSpPr/>
                <p:nvPr/>
              </p:nvSpPr>
              <p:spPr>
                <a:xfrm>
                  <a:off x="721922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1" name="Freeform: Shape 1840">
                  <a:extLst>
                    <a:ext uri="{FF2B5EF4-FFF2-40B4-BE49-F238E27FC236}">
                      <a16:creationId xmlns:a16="http://schemas.microsoft.com/office/drawing/2014/main" id="{D7DD3F40-D377-72F2-0ABE-17D45AE8C6FD}"/>
                    </a:ext>
                  </a:extLst>
                </p:cNvPr>
                <p:cNvSpPr/>
                <p:nvPr/>
              </p:nvSpPr>
              <p:spPr>
                <a:xfrm>
                  <a:off x="721907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2" name="Freeform: Shape 1841">
                  <a:extLst>
                    <a:ext uri="{FF2B5EF4-FFF2-40B4-BE49-F238E27FC236}">
                      <a16:creationId xmlns:a16="http://schemas.microsoft.com/office/drawing/2014/main" id="{F8B0737E-0BF1-BCDA-DB18-F1786CD91515}"/>
                    </a:ext>
                  </a:extLst>
                </p:cNvPr>
                <p:cNvSpPr/>
                <p:nvPr/>
              </p:nvSpPr>
              <p:spPr>
                <a:xfrm>
                  <a:off x="721896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3" name="Freeform: Shape 1842">
                  <a:extLst>
                    <a:ext uri="{FF2B5EF4-FFF2-40B4-BE49-F238E27FC236}">
                      <a16:creationId xmlns:a16="http://schemas.microsoft.com/office/drawing/2014/main" id="{320700EF-4B0F-8186-7087-F00F63AE27A0}"/>
                    </a:ext>
                  </a:extLst>
                </p:cNvPr>
                <p:cNvSpPr/>
                <p:nvPr/>
              </p:nvSpPr>
              <p:spPr>
                <a:xfrm>
                  <a:off x="7218822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4" name="Freeform: Shape 1843">
                  <a:extLst>
                    <a:ext uri="{FF2B5EF4-FFF2-40B4-BE49-F238E27FC236}">
                      <a16:creationId xmlns:a16="http://schemas.microsoft.com/office/drawing/2014/main" id="{306F1086-5597-7618-3216-928710C6B74F}"/>
                    </a:ext>
                  </a:extLst>
                </p:cNvPr>
                <p:cNvSpPr/>
                <p:nvPr/>
              </p:nvSpPr>
              <p:spPr>
                <a:xfrm>
                  <a:off x="721870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5" name="Freeform: Shape 1844">
                  <a:extLst>
                    <a:ext uri="{FF2B5EF4-FFF2-40B4-BE49-F238E27FC236}">
                      <a16:creationId xmlns:a16="http://schemas.microsoft.com/office/drawing/2014/main" id="{B03AE526-DEEE-EF02-046F-DB3B12875597}"/>
                    </a:ext>
                  </a:extLst>
                </p:cNvPr>
                <p:cNvSpPr/>
                <p:nvPr/>
              </p:nvSpPr>
              <p:spPr>
                <a:xfrm>
                  <a:off x="721858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6" name="Freeform: Shape 1845">
                  <a:extLst>
                    <a:ext uri="{FF2B5EF4-FFF2-40B4-BE49-F238E27FC236}">
                      <a16:creationId xmlns:a16="http://schemas.microsoft.com/office/drawing/2014/main" id="{7D78A957-46A4-B42A-D6E3-5367332B949B}"/>
                    </a:ext>
                  </a:extLst>
                </p:cNvPr>
                <p:cNvSpPr/>
                <p:nvPr/>
              </p:nvSpPr>
              <p:spPr>
                <a:xfrm>
                  <a:off x="721844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7" name="Freeform: Shape 1846">
                  <a:extLst>
                    <a:ext uri="{FF2B5EF4-FFF2-40B4-BE49-F238E27FC236}">
                      <a16:creationId xmlns:a16="http://schemas.microsoft.com/office/drawing/2014/main" id="{FCC478DB-1FC4-5169-A2FC-2F3EFE0001E8}"/>
                    </a:ext>
                  </a:extLst>
                </p:cNvPr>
                <p:cNvSpPr/>
                <p:nvPr/>
              </p:nvSpPr>
              <p:spPr>
                <a:xfrm>
                  <a:off x="721833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8" name="Freeform: Shape 1847">
                  <a:extLst>
                    <a:ext uri="{FF2B5EF4-FFF2-40B4-BE49-F238E27FC236}">
                      <a16:creationId xmlns:a16="http://schemas.microsoft.com/office/drawing/2014/main" id="{1C86930E-81F9-68B6-12D0-026F8438A662}"/>
                    </a:ext>
                  </a:extLst>
                </p:cNvPr>
                <p:cNvSpPr/>
                <p:nvPr/>
              </p:nvSpPr>
              <p:spPr>
                <a:xfrm>
                  <a:off x="721819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49" name="Freeform: Shape 1848">
                  <a:extLst>
                    <a:ext uri="{FF2B5EF4-FFF2-40B4-BE49-F238E27FC236}">
                      <a16:creationId xmlns:a16="http://schemas.microsoft.com/office/drawing/2014/main" id="{EA02F3AD-AC0E-CBC9-3096-EF0ADAEE0D92}"/>
                    </a:ext>
                  </a:extLst>
                </p:cNvPr>
                <p:cNvSpPr/>
                <p:nvPr/>
              </p:nvSpPr>
              <p:spPr>
                <a:xfrm>
                  <a:off x="721807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0" name="Freeform: Shape 1849">
                  <a:extLst>
                    <a:ext uri="{FF2B5EF4-FFF2-40B4-BE49-F238E27FC236}">
                      <a16:creationId xmlns:a16="http://schemas.microsoft.com/office/drawing/2014/main" id="{00DF3E62-1E78-27A2-064B-CD5ACD28E0EA}"/>
                    </a:ext>
                  </a:extLst>
                </p:cNvPr>
                <p:cNvSpPr/>
                <p:nvPr/>
              </p:nvSpPr>
              <p:spPr>
                <a:xfrm>
                  <a:off x="721793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1" name="Freeform: Shape 1850">
                  <a:extLst>
                    <a:ext uri="{FF2B5EF4-FFF2-40B4-BE49-F238E27FC236}">
                      <a16:creationId xmlns:a16="http://schemas.microsoft.com/office/drawing/2014/main" id="{8A548C7E-3D21-E384-C673-9B173A784706}"/>
                    </a:ext>
                  </a:extLst>
                </p:cNvPr>
                <p:cNvSpPr/>
                <p:nvPr/>
              </p:nvSpPr>
              <p:spPr>
                <a:xfrm>
                  <a:off x="721781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2" name="Freeform: Shape 1851">
                  <a:extLst>
                    <a:ext uri="{FF2B5EF4-FFF2-40B4-BE49-F238E27FC236}">
                      <a16:creationId xmlns:a16="http://schemas.microsoft.com/office/drawing/2014/main" id="{8DDBF925-6118-927E-0989-6ACD2E57B3A4}"/>
                    </a:ext>
                  </a:extLst>
                </p:cNvPr>
                <p:cNvSpPr/>
                <p:nvPr/>
              </p:nvSpPr>
              <p:spPr>
                <a:xfrm>
                  <a:off x="7217699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3" name="Freeform: Shape 1852">
                  <a:extLst>
                    <a:ext uri="{FF2B5EF4-FFF2-40B4-BE49-F238E27FC236}">
                      <a16:creationId xmlns:a16="http://schemas.microsoft.com/office/drawing/2014/main" id="{1030855E-C2EC-30FF-A43B-B0E7D0F4FF3B}"/>
                    </a:ext>
                  </a:extLst>
                </p:cNvPr>
                <p:cNvSpPr/>
                <p:nvPr/>
              </p:nvSpPr>
              <p:spPr>
                <a:xfrm>
                  <a:off x="721755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4" name="Freeform: Shape 1853">
                  <a:extLst>
                    <a:ext uri="{FF2B5EF4-FFF2-40B4-BE49-F238E27FC236}">
                      <a16:creationId xmlns:a16="http://schemas.microsoft.com/office/drawing/2014/main" id="{4B84FC04-9F75-3EA3-932B-E92899045BDC}"/>
                    </a:ext>
                  </a:extLst>
                </p:cNvPr>
                <p:cNvSpPr/>
                <p:nvPr/>
              </p:nvSpPr>
              <p:spPr>
                <a:xfrm>
                  <a:off x="721744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5" name="Freeform: Shape 1854">
                  <a:extLst>
                    <a:ext uri="{FF2B5EF4-FFF2-40B4-BE49-F238E27FC236}">
                      <a16:creationId xmlns:a16="http://schemas.microsoft.com/office/drawing/2014/main" id="{06E046E8-6629-DB80-E80A-332FC4720B1F}"/>
                    </a:ext>
                  </a:extLst>
                </p:cNvPr>
                <p:cNvSpPr/>
                <p:nvPr/>
              </p:nvSpPr>
              <p:spPr>
                <a:xfrm>
                  <a:off x="721730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6" name="Freeform: Shape 1855">
                  <a:extLst>
                    <a:ext uri="{FF2B5EF4-FFF2-40B4-BE49-F238E27FC236}">
                      <a16:creationId xmlns:a16="http://schemas.microsoft.com/office/drawing/2014/main" id="{8B8CD20D-974E-00C0-2E8B-DE460C8D5EB2}"/>
                    </a:ext>
                  </a:extLst>
                </p:cNvPr>
                <p:cNvSpPr/>
                <p:nvPr/>
              </p:nvSpPr>
              <p:spPr>
                <a:xfrm>
                  <a:off x="721718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7" name="Freeform: Shape 1856">
                  <a:extLst>
                    <a:ext uri="{FF2B5EF4-FFF2-40B4-BE49-F238E27FC236}">
                      <a16:creationId xmlns:a16="http://schemas.microsoft.com/office/drawing/2014/main" id="{4639A62F-BCC8-AB51-B9C9-C203DAE7D8B7}"/>
                    </a:ext>
                  </a:extLst>
                </p:cNvPr>
                <p:cNvSpPr/>
                <p:nvPr/>
              </p:nvSpPr>
              <p:spPr>
                <a:xfrm>
                  <a:off x="721704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8" name="Freeform: Shape 1857">
                  <a:extLst>
                    <a:ext uri="{FF2B5EF4-FFF2-40B4-BE49-F238E27FC236}">
                      <a16:creationId xmlns:a16="http://schemas.microsoft.com/office/drawing/2014/main" id="{7FD3E6FC-ADA4-F8C7-D70D-07FC7A278586}"/>
                    </a:ext>
                  </a:extLst>
                </p:cNvPr>
                <p:cNvSpPr/>
                <p:nvPr/>
              </p:nvSpPr>
              <p:spPr>
                <a:xfrm>
                  <a:off x="721692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59" name="Freeform: Shape 1858">
                  <a:extLst>
                    <a:ext uri="{FF2B5EF4-FFF2-40B4-BE49-F238E27FC236}">
                      <a16:creationId xmlns:a16="http://schemas.microsoft.com/office/drawing/2014/main" id="{31D81D54-FBEC-D1F8-3289-AB943E0B7DC9}"/>
                    </a:ext>
                  </a:extLst>
                </p:cNvPr>
                <p:cNvSpPr/>
                <p:nvPr/>
              </p:nvSpPr>
              <p:spPr>
                <a:xfrm>
                  <a:off x="7216810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0" name="Freeform: Shape 1859">
                  <a:extLst>
                    <a:ext uri="{FF2B5EF4-FFF2-40B4-BE49-F238E27FC236}">
                      <a16:creationId xmlns:a16="http://schemas.microsoft.com/office/drawing/2014/main" id="{5B37C947-0E6E-8D04-8BB7-8D0E6CCF00ED}"/>
                    </a:ext>
                  </a:extLst>
                </p:cNvPr>
                <p:cNvSpPr/>
                <p:nvPr/>
              </p:nvSpPr>
              <p:spPr>
                <a:xfrm>
                  <a:off x="721667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1" name="Freeform: Shape 1860">
                  <a:extLst>
                    <a:ext uri="{FF2B5EF4-FFF2-40B4-BE49-F238E27FC236}">
                      <a16:creationId xmlns:a16="http://schemas.microsoft.com/office/drawing/2014/main" id="{8E079DFD-D949-D915-88AC-26691C8B16B6}"/>
                    </a:ext>
                  </a:extLst>
                </p:cNvPr>
                <p:cNvSpPr/>
                <p:nvPr/>
              </p:nvSpPr>
              <p:spPr>
                <a:xfrm>
                  <a:off x="721655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2" name="Freeform: Shape 1861">
                  <a:extLst>
                    <a:ext uri="{FF2B5EF4-FFF2-40B4-BE49-F238E27FC236}">
                      <a16:creationId xmlns:a16="http://schemas.microsoft.com/office/drawing/2014/main" id="{C4E1D7D9-C214-A45E-7C7E-42FE6A8A391D}"/>
                    </a:ext>
                  </a:extLst>
                </p:cNvPr>
                <p:cNvSpPr/>
                <p:nvPr/>
              </p:nvSpPr>
              <p:spPr>
                <a:xfrm>
                  <a:off x="721641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3" name="Freeform: Shape 1862">
                  <a:extLst>
                    <a:ext uri="{FF2B5EF4-FFF2-40B4-BE49-F238E27FC236}">
                      <a16:creationId xmlns:a16="http://schemas.microsoft.com/office/drawing/2014/main" id="{FAE21460-A83B-ECBC-104B-ACEF72673198}"/>
                    </a:ext>
                  </a:extLst>
                </p:cNvPr>
                <p:cNvSpPr/>
                <p:nvPr/>
              </p:nvSpPr>
              <p:spPr>
                <a:xfrm>
                  <a:off x="721629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4" name="Freeform: Shape 1863">
                  <a:extLst>
                    <a:ext uri="{FF2B5EF4-FFF2-40B4-BE49-F238E27FC236}">
                      <a16:creationId xmlns:a16="http://schemas.microsoft.com/office/drawing/2014/main" id="{8203E487-A248-B773-1F49-8E786D5D0B5D}"/>
                    </a:ext>
                  </a:extLst>
                </p:cNvPr>
                <p:cNvSpPr/>
                <p:nvPr/>
              </p:nvSpPr>
              <p:spPr>
                <a:xfrm>
                  <a:off x="7216155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5" name="Freeform: Shape 1864">
                  <a:extLst>
                    <a:ext uri="{FF2B5EF4-FFF2-40B4-BE49-F238E27FC236}">
                      <a16:creationId xmlns:a16="http://schemas.microsoft.com/office/drawing/2014/main" id="{D9293721-C4C0-95B5-794A-35C822968C40}"/>
                    </a:ext>
                  </a:extLst>
                </p:cNvPr>
                <p:cNvSpPr/>
                <p:nvPr/>
              </p:nvSpPr>
              <p:spPr>
                <a:xfrm>
                  <a:off x="721603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6" name="Freeform: Shape 1865">
                  <a:extLst>
                    <a:ext uri="{FF2B5EF4-FFF2-40B4-BE49-F238E27FC236}">
                      <a16:creationId xmlns:a16="http://schemas.microsoft.com/office/drawing/2014/main" id="{545FF290-4748-DEB3-3E2C-93B00C78A5D2}"/>
                    </a:ext>
                  </a:extLst>
                </p:cNvPr>
                <p:cNvSpPr/>
                <p:nvPr/>
              </p:nvSpPr>
              <p:spPr>
                <a:xfrm>
                  <a:off x="721589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7" name="Freeform: Shape 1866">
                  <a:extLst>
                    <a:ext uri="{FF2B5EF4-FFF2-40B4-BE49-F238E27FC236}">
                      <a16:creationId xmlns:a16="http://schemas.microsoft.com/office/drawing/2014/main" id="{377C26F9-88EE-DA7E-BCC2-AAA4DBAE97FC}"/>
                    </a:ext>
                  </a:extLst>
                </p:cNvPr>
                <p:cNvSpPr/>
                <p:nvPr/>
              </p:nvSpPr>
              <p:spPr>
                <a:xfrm>
                  <a:off x="721578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8" name="Freeform: Shape 1867">
                  <a:extLst>
                    <a:ext uri="{FF2B5EF4-FFF2-40B4-BE49-F238E27FC236}">
                      <a16:creationId xmlns:a16="http://schemas.microsoft.com/office/drawing/2014/main" id="{A35EBC39-BDE2-AAAB-8B96-DCB9F9C48325}"/>
                    </a:ext>
                  </a:extLst>
                </p:cNvPr>
                <p:cNvSpPr/>
                <p:nvPr/>
              </p:nvSpPr>
              <p:spPr>
                <a:xfrm>
                  <a:off x="7215664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69" name="Freeform: Shape 1868">
                  <a:extLst>
                    <a:ext uri="{FF2B5EF4-FFF2-40B4-BE49-F238E27FC236}">
                      <a16:creationId xmlns:a16="http://schemas.microsoft.com/office/drawing/2014/main" id="{A7F593FB-11F4-BA65-1DD0-FB403505F783}"/>
                    </a:ext>
                  </a:extLst>
                </p:cNvPr>
                <p:cNvSpPr/>
                <p:nvPr/>
              </p:nvSpPr>
              <p:spPr>
                <a:xfrm>
                  <a:off x="721552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0" name="Freeform: Shape 1869">
                  <a:extLst>
                    <a:ext uri="{FF2B5EF4-FFF2-40B4-BE49-F238E27FC236}">
                      <a16:creationId xmlns:a16="http://schemas.microsoft.com/office/drawing/2014/main" id="{88EE3ADD-C293-30CD-17A5-5532294F97CE}"/>
                    </a:ext>
                  </a:extLst>
                </p:cNvPr>
                <p:cNvSpPr/>
                <p:nvPr/>
              </p:nvSpPr>
              <p:spPr>
                <a:xfrm>
                  <a:off x="721540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1" name="Freeform: Shape 1870">
                  <a:extLst>
                    <a:ext uri="{FF2B5EF4-FFF2-40B4-BE49-F238E27FC236}">
                      <a16:creationId xmlns:a16="http://schemas.microsoft.com/office/drawing/2014/main" id="{F318D22A-F7F1-BB1B-35F1-DA0EEAFB730A}"/>
                    </a:ext>
                  </a:extLst>
                </p:cNvPr>
                <p:cNvSpPr/>
                <p:nvPr/>
              </p:nvSpPr>
              <p:spPr>
                <a:xfrm>
                  <a:off x="721526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2" name="Freeform: Shape 1871">
                  <a:extLst>
                    <a:ext uri="{FF2B5EF4-FFF2-40B4-BE49-F238E27FC236}">
                      <a16:creationId xmlns:a16="http://schemas.microsoft.com/office/drawing/2014/main" id="{67CC38E1-A798-EB95-A7FA-A971148A310D}"/>
                    </a:ext>
                  </a:extLst>
                </p:cNvPr>
                <p:cNvSpPr/>
                <p:nvPr/>
              </p:nvSpPr>
              <p:spPr>
                <a:xfrm>
                  <a:off x="721514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3" name="Freeform: Shape 1872">
                  <a:extLst>
                    <a:ext uri="{FF2B5EF4-FFF2-40B4-BE49-F238E27FC236}">
                      <a16:creationId xmlns:a16="http://schemas.microsoft.com/office/drawing/2014/main" id="{45698FAA-4831-C7E8-936B-E253699F221D}"/>
                    </a:ext>
                  </a:extLst>
                </p:cNvPr>
                <p:cNvSpPr/>
                <p:nvPr/>
              </p:nvSpPr>
              <p:spPr>
                <a:xfrm>
                  <a:off x="721500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4" name="Freeform: Shape 1873">
                  <a:extLst>
                    <a:ext uri="{FF2B5EF4-FFF2-40B4-BE49-F238E27FC236}">
                      <a16:creationId xmlns:a16="http://schemas.microsoft.com/office/drawing/2014/main" id="{D01E3D8C-F2EB-6BCD-7581-C378E5AC7C5A}"/>
                    </a:ext>
                  </a:extLst>
                </p:cNvPr>
                <p:cNvSpPr/>
                <p:nvPr/>
              </p:nvSpPr>
              <p:spPr>
                <a:xfrm>
                  <a:off x="721489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5" name="Freeform: Shape 1874">
                  <a:extLst>
                    <a:ext uri="{FF2B5EF4-FFF2-40B4-BE49-F238E27FC236}">
                      <a16:creationId xmlns:a16="http://schemas.microsoft.com/office/drawing/2014/main" id="{BD8D6672-2A2C-9056-97C9-6CFF8C72B8AD}"/>
                    </a:ext>
                  </a:extLst>
                </p:cNvPr>
                <p:cNvSpPr/>
                <p:nvPr/>
              </p:nvSpPr>
              <p:spPr>
                <a:xfrm>
                  <a:off x="7214775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6" name="Freeform: Shape 1875">
                  <a:extLst>
                    <a:ext uri="{FF2B5EF4-FFF2-40B4-BE49-F238E27FC236}">
                      <a16:creationId xmlns:a16="http://schemas.microsoft.com/office/drawing/2014/main" id="{6CA16C5A-8DCC-6052-79D0-B984DCCC4F4B}"/>
                    </a:ext>
                  </a:extLst>
                </p:cNvPr>
                <p:cNvSpPr/>
                <p:nvPr/>
              </p:nvSpPr>
              <p:spPr>
                <a:xfrm>
                  <a:off x="721463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7" name="Freeform: Shape 1876">
                  <a:extLst>
                    <a:ext uri="{FF2B5EF4-FFF2-40B4-BE49-F238E27FC236}">
                      <a16:creationId xmlns:a16="http://schemas.microsoft.com/office/drawing/2014/main" id="{F63154F0-88ED-EFF0-D9EC-4B8AA1E68740}"/>
                    </a:ext>
                  </a:extLst>
                </p:cNvPr>
                <p:cNvSpPr/>
                <p:nvPr/>
              </p:nvSpPr>
              <p:spPr>
                <a:xfrm>
                  <a:off x="721451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8" name="Freeform: Shape 1877">
                  <a:extLst>
                    <a:ext uri="{FF2B5EF4-FFF2-40B4-BE49-F238E27FC236}">
                      <a16:creationId xmlns:a16="http://schemas.microsoft.com/office/drawing/2014/main" id="{AAFBCC65-6363-CB6F-0246-183675A4CF79}"/>
                    </a:ext>
                  </a:extLst>
                </p:cNvPr>
                <p:cNvSpPr/>
                <p:nvPr/>
              </p:nvSpPr>
              <p:spPr>
                <a:xfrm>
                  <a:off x="721437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79" name="Freeform: Shape 1878">
                  <a:extLst>
                    <a:ext uri="{FF2B5EF4-FFF2-40B4-BE49-F238E27FC236}">
                      <a16:creationId xmlns:a16="http://schemas.microsoft.com/office/drawing/2014/main" id="{1AB879BA-5F92-CA55-8FF3-6F0C910D9EDA}"/>
                    </a:ext>
                  </a:extLst>
                </p:cNvPr>
                <p:cNvSpPr/>
                <p:nvPr/>
              </p:nvSpPr>
              <p:spPr>
                <a:xfrm>
                  <a:off x="721426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0" name="Freeform: Shape 1879">
                  <a:extLst>
                    <a:ext uri="{FF2B5EF4-FFF2-40B4-BE49-F238E27FC236}">
                      <a16:creationId xmlns:a16="http://schemas.microsoft.com/office/drawing/2014/main" id="{33B38D35-6F5A-9A1F-B93D-4FBD93D86939}"/>
                    </a:ext>
                  </a:extLst>
                </p:cNvPr>
                <p:cNvSpPr/>
                <p:nvPr/>
              </p:nvSpPr>
              <p:spPr>
                <a:xfrm>
                  <a:off x="721412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1" name="Freeform: Shape 1880">
                  <a:extLst>
                    <a:ext uri="{FF2B5EF4-FFF2-40B4-BE49-F238E27FC236}">
                      <a16:creationId xmlns:a16="http://schemas.microsoft.com/office/drawing/2014/main" id="{9ADF80C6-7F4F-804A-D352-8C922B702E13}"/>
                    </a:ext>
                  </a:extLst>
                </p:cNvPr>
                <p:cNvSpPr/>
                <p:nvPr/>
              </p:nvSpPr>
              <p:spPr>
                <a:xfrm>
                  <a:off x="721400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2" name="Freeform: Shape 1881">
                  <a:extLst>
                    <a:ext uri="{FF2B5EF4-FFF2-40B4-BE49-F238E27FC236}">
                      <a16:creationId xmlns:a16="http://schemas.microsoft.com/office/drawing/2014/main" id="{34D46FFC-BA32-C85F-2EBD-1E79574EBE18}"/>
                    </a:ext>
                  </a:extLst>
                </p:cNvPr>
                <p:cNvSpPr/>
                <p:nvPr/>
              </p:nvSpPr>
              <p:spPr>
                <a:xfrm>
                  <a:off x="721386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3" name="Freeform: Shape 1882">
                  <a:extLst>
                    <a:ext uri="{FF2B5EF4-FFF2-40B4-BE49-F238E27FC236}">
                      <a16:creationId xmlns:a16="http://schemas.microsoft.com/office/drawing/2014/main" id="{D0EA3220-A609-CA31-CB1F-DEE0126066F7}"/>
                    </a:ext>
                  </a:extLst>
                </p:cNvPr>
                <p:cNvSpPr/>
                <p:nvPr/>
              </p:nvSpPr>
              <p:spPr>
                <a:xfrm>
                  <a:off x="721374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4" name="Freeform: Shape 1883">
                  <a:extLst>
                    <a:ext uri="{FF2B5EF4-FFF2-40B4-BE49-F238E27FC236}">
                      <a16:creationId xmlns:a16="http://schemas.microsoft.com/office/drawing/2014/main" id="{0E4510FE-ECA0-B6F8-94CD-A7AC25BAE2EC}"/>
                    </a:ext>
                  </a:extLst>
                </p:cNvPr>
                <p:cNvSpPr/>
                <p:nvPr/>
              </p:nvSpPr>
              <p:spPr>
                <a:xfrm>
                  <a:off x="721362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5" name="Freeform: Shape 1884">
                  <a:extLst>
                    <a:ext uri="{FF2B5EF4-FFF2-40B4-BE49-F238E27FC236}">
                      <a16:creationId xmlns:a16="http://schemas.microsoft.com/office/drawing/2014/main" id="{D59F2EC8-2BC9-1240-8EE2-C952D5AF91F7}"/>
                    </a:ext>
                  </a:extLst>
                </p:cNvPr>
                <p:cNvSpPr/>
                <p:nvPr/>
              </p:nvSpPr>
              <p:spPr>
                <a:xfrm>
                  <a:off x="721348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6" name="Freeform: Shape 1885">
                  <a:extLst>
                    <a:ext uri="{FF2B5EF4-FFF2-40B4-BE49-F238E27FC236}">
                      <a16:creationId xmlns:a16="http://schemas.microsoft.com/office/drawing/2014/main" id="{27E55B52-CED5-FBA3-FF3B-748F1F5B8E17}"/>
                    </a:ext>
                  </a:extLst>
                </p:cNvPr>
                <p:cNvSpPr/>
                <p:nvPr/>
              </p:nvSpPr>
              <p:spPr>
                <a:xfrm>
                  <a:off x="721337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7" name="Freeform: Shape 1886">
                  <a:extLst>
                    <a:ext uri="{FF2B5EF4-FFF2-40B4-BE49-F238E27FC236}">
                      <a16:creationId xmlns:a16="http://schemas.microsoft.com/office/drawing/2014/main" id="{0F95EF68-21AF-4342-D2AA-1F0E0D01EF18}"/>
                    </a:ext>
                  </a:extLst>
                </p:cNvPr>
                <p:cNvSpPr/>
                <p:nvPr/>
              </p:nvSpPr>
              <p:spPr>
                <a:xfrm>
                  <a:off x="721323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8" name="Freeform: Shape 1887">
                  <a:extLst>
                    <a:ext uri="{FF2B5EF4-FFF2-40B4-BE49-F238E27FC236}">
                      <a16:creationId xmlns:a16="http://schemas.microsoft.com/office/drawing/2014/main" id="{DF163019-A3B2-BE11-1B30-68B61C44C0D3}"/>
                    </a:ext>
                  </a:extLst>
                </p:cNvPr>
                <p:cNvSpPr/>
                <p:nvPr/>
              </p:nvSpPr>
              <p:spPr>
                <a:xfrm>
                  <a:off x="721311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89" name="Freeform: Shape 1888">
                  <a:extLst>
                    <a:ext uri="{FF2B5EF4-FFF2-40B4-BE49-F238E27FC236}">
                      <a16:creationId xmlns:a16="http://schemas.microsoft.com/office/drawing/2014/main" id="{56E2B3A2-5B27-02C8-A503-174FA4D02E47}"/>
                    </a:ext>
                  </a:extLst>
                </p:cNvPr>
                <p:cNvSpPr/>
                <p:nvPr/>
              </p:nvSpPr>
              <p:spPr>
                <a:xfrm>
                  <a:off x="721297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0" name="Freeform: Shape 1889">
                  <a:extLst>
                    <a:ext uri="{FF2B5EF4-FFF2-40B4-BE49-F238E27FC236}">
                      <a16:creationId xmlns:a16="http://schemas.microsoft.com/office/drawing/2014/main" id="{F948F8C8-4BC7-E0A9-22F6-00A1F4B53C6A}"/>
                    </a:ext>
                  </a:extLst>
                </p:cNvPr>
                <p:cNvSpPr/>
                <p:nvPr/>
              </p:nvSpPr>
              <p:spPr>
                <a:xfrm>
                  <a:off x="721285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1" name="Freeform: Shape 1890">
                  <a:extLst>
                    <a:ext uri="{FF2B5EF4-FFF2-40B4-BE49-F238E27FC236}">
                      <a16:creationId xmlns:a16="http://schemas.microsoft.com/office/drawing/2014/main" id="{2442EB7D-7148-6B77-B4E1-61BCB15CD54E}"/>
                    </a:ext>
                  </a:extLst>
                </p:cNvPr>
                <p:cNvSpPr/>
                <p:nvPr/>
              </p:nvSpPr>
              <p:spPr>
                <a:xfrm>
                  <a:off x="7212740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2" name="Freeform: Shape 1891">
                  <a:extLst>
                    <a:ext uri="{FF2B5EF4-FFF2-40B4-BE49-F238E27FC236}">
                      <a16:creationId xmlns:a16="http://schemas.microsoft.com/office/drawing/2014/main" id="{84C33DEF-E5BC-DCF3-CA70-2A53819AAFEC}"/>
                    </a:ext>
                  </a:extLst>
                </p:cNvPr>
                <p:cNvSpPr/>
                <p:nvPr/>
              </p:nvSpPr>
              <p:spPr>
                <a:xfrm>
                  <a:off x="721259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3" name="Freeform: Shape 1892">
                  <a:extLst>
                    <a:ext uri="{FF2B5EF4-FFF2-40B4-BE49-F238E27FC236}">
                      <a16:creationId xmlns:a16="http://schemas.microsoft.com/office/drawing/2014/main" id="{B26540E0-2BAA-C9EA-A1C6-1AB2E448A4C7}"/>
                    </a:ext>
                  </a:extLst>
                </p:cNvPr>
                <p:cNvSpPr/>
                <p:nvPr/>
              </p:nvSpPr>
              <p:spPr>
                <a:xfrm>
                  <a:off x="721248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4" name="Freeform: Shape 1893">
                  <a:extLst>
                    <a:ext uri="{FF2B5EF4-FFF2-40B4-BE49-F238E27FC236}">
                      <a16:creationId xmlns:a16="http://schemas.microsoft.com/office/drawing/2014/main" id="{548F9F52-E2DF-D9D7-8A70-F4ACFEA9890E}"/>
                    </a:ext>
                  </a:extLst>
                </p:cNvPr>
                <p:cNvSpPr/>
                <p:nvPr/>
              </p:nvSpPr>
              <p:spPr>
                <a:xfrm>
                  <a:off x="7212342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5" name="Freeform: Shape 1894">
                  <a:extLst>
                    <a:ext uri="{FF2B5EF4-FFF2-40B4-BE49-F238E27FC236}">
                      <a16:creationId xmlns:a16="http://schemas.microsoft.com/office/drawing/2014/main" id="{52BBBB72-307C-6C1B-CCAC-6B19F694943B}"/>
                    </a:ext>
                  </a:extLst>
                </p:cNvPr>
                <p:cNvSpPr/>
                <p:nvPr/>
              </p:nvSpPr>
              <p:spPr>
                <a:xfrm>
                  <a:off x="721222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6" name="Freeform: Shape 1895">
                  <a:extLst>
                    <a:ext uri="{FF2B5EF4-FFF2-40B4-BE49-F238E27FC236}">
                      <a16:creationId xmlns:a16="http://schemas.microsoft.com/office/drawing/2014/main" id="{1C27C50C-0554-8B0D-144F-ABF29C8CA540}"/>
                    </a:ext>
                  </a:extLst>
                </p:cNvPr>
                <p:cNvSpPr/>
                <p:nvPr/>
              </p:nvSpPr>
              <p:spPr>
                <a:xfrm>
                  <a:off x="7212085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7" name="Freeform: Shape 1896">
                  <a:extLst>
                    <a:ext uri="{FF2B5EF4-FFF2-40B4-BE49-F238E27FC236}">
                      <a16:creationId xmlns:a16="http://schemas.microsoft.com/office/drawing/2014/main" id="{2B8A8F01-C42F-EA6F-C8CF-7214762BD768}"/>
                    </a:ext>
                  </a:extLst>
                </p:cNvPr>
                <p:cNvSpPr/>
                <p:nvPr/>
              </p:nvSpPr>
              <p:spPr>
                <a:xfrm>
                  <a:off x="721196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8" name="Freeform: Shape 1897">
                  <a:extLst>
                    <a:ext uri="{FF2B5EF4-FFF2-40B4-BE49-F238E27FC236}">
                      <a16:creationId xmlns:a16="http://schemas.microsoft.com/office/drawing/2014/main" id="{53CBC059-C672-8B80-C8BE-626682CA8A76}"/>
                    </a:ext>
                  </a:extLst>
                </p:cNvPr>
                <p:cNvSpPr/>
                <p:nvPr/>
              </p:nvSpPr>
              <p:spPr>
                <a:xfrm>
                  <a:off x="7211851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899" name="Freeform: Shape 1898">
                  <a:extLst>
                    <a:ext uri="{FF2B5EF4-FFF2-40B4-BE49-F238E27FC236}">
                      <a16:creationId xmlns:a16="http://schemas.microsoft.com/office/drawing/2014/main" id="{66D6953E-DCDA-B09C-1FCC-319D0A8D3F28}"/>
                    </a:ext>
                  </a:extLst>
                </p:cNvPr>
                <p:cNvSpPr/>
                <p:nvPr/>
              </p:nvSpPr>
              <p:spPr>
                <a:xfrm>
                  <a:off x="721171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0" name="Freeform: Shape 1899">
                  <a:extLst>
                    <a:ext uri="{FF2B5EF4-FFF2-40B4-BE49-F238E27FC236}">
                      <a16:creationId xmlns:a16="http://schemas.microsoft.com/office/drawing/2014/main" id="{57106E6B-400F-A004-69E1-775AFC9D3DC7}"/>
                    </a:ext>
                  </a:extLst>
                </p:cNvPr>
                <p:cNvSpPr/>
                <p:nvPr/>
              </p:nvSpPr>
              <p:spPr>
                <a:xfrm>
                  <a:off x="721159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1" name="Freeform: Shape 1900">
                  <a:extLst>
                    <a:ext uri="{FF2B5EF4-FFF2-40B4-BE49-F238E27FC236}">
                      <a16:creationId xmlns:a16="http://schemas.microsoft.com/office/drawing/2014/main" id="{F2D83E7B-88CB-3A26-B252-1A45B191CA68}"/>
                    </a:ext>
                  </a:extLst>
                </p:cNvPr>
                <p:cNvSpPr/>
                <p:nvPr/>
              </p:nvSpPr>
              <p:spPr>
                <a:xfrm>
                  <a:off x="721145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2" name="Freeform: Shape 1901">
                  <a:extLst>
                    <a:ext uri="{FF2B5EF4-FFF2-40B4-BE49-F238E27FC236}">
                      <a16:creationId xmlns:a16="http://schemas.microsoft.com/office/drawing/2014/main" id="{98766EE3-B18F-D935-902D-BC4E693E0AC0}"/>
                    </a:ext>
                  </a:extLst>
                </p:cNvPr>
                <p:cNvSpPr/>
                <p:nvPr/>
              </p:nvSpPr>
              <p:spPr>
                <a:xfrm>
                  <a:off x="721133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3" name="Freeform: Shape 1902">
                  <a:extLst>
                    <a:ext uri="{FF2B5EF4-FFF2-40B4-BE49-F238E27FC236}">
                      <a16:creationId xmlns:a16="http://schemas.microsoft.com/office/drawing/2014/main" id="{DB23DCBD-15E8-A720-EE61-6AF213196EC5}"/>
                    </a:ext>
                  </a:extLst>
                </p:cNvPr>
                <p:cNvSpPr/>
                <p:nvPr/>
              </p:nvSpPr>
              <p:spPr>
                <a:xfrm>
                  <a:off x="721119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4" name="Freeform: Shape 1903">
                  <a:extLst>
                    <a:ext uri="{FF2B5EF4-FFF2-40B4-BE49-F238E27FC236}">
                      <a16:creationId xmlns:a16="http://schemas.microsoft.com/office/drawing/2014/main" id="{2AFF5E8E-39CC-B5AC-9B19-AA02C284A133}"/>
                    </a:ext>
                  </a:extLst>
                </p:cNvPr>
                <p:cNvSpPr/>
                <p:nvPr/>
              </p:nvSpPr>
              <p:spPr>
                <a:xfrm>
                  <a:off x="721107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5" name="Freeform: Shape 1904">
                  <a:extLst>
                    <a:ext uri="{FF2B5EF4-FFF2-40B4-BE49-F238E27FC236}">
                      <a16:creationId xmlns:a16="http://schemas.microsoft.com/office/drawing/2014/main" id="{4C9D4FF1-5DEF-ABFF-9B14-ABB60289DAB9}"/>
                    </a:ext>
                  </a:extLst>
                </p:cNvPr>
                <p:cNvSpPr/>
                <p:nvPr/>
              </p:nvSpPr>
              <p:spPr>
                <a:xfrm>
                  <a:off x="721093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6" name="Freeform: Shape 1905">
                  <a:extLst>
                    <a:ext uri="{FF2B5EF4-FFF2-40B4-BE49-F238E27FC236}">
                      <a16:creationId xmlns:a16="http://schemas.microsoft.com/office/drawing/2014/main" id="{5A0A982E-5C3D-E352-D3D1-8190B5DF08F0}"/>
                    </a:ext>
                  </a:extLst>
                </p:cNvPr>
                <p:cNvSpPr/>
                <p:nvPr/>
              </p:nvSpPr>
              <p:spPr>
                <a:xfrm>
                  <a:off x="721082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7" name="Freeform: Shape 1906">
                  <a:extLst>
                    <a:ext uri="{FF2B5EF4-FFF2-40B4-BE49-F238E27FC236}">
                      <a16:creationId xmlns:a16="http://schemas.microsoft.com/office/drawing/2014/main" id="{145C078E-C26C-FAA2-B596-41C0649C59F1}"/>
                    </a:ext>
                  </a:extLst>
                </p:cNvPr>
                <p:cNvSpPr/>
                <p:nvPr/>
              </p:nvSpPr>
              <p:spPr>
                <a:xfrm>
                  <a:off x="721070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8" name="Freeform: Shape 1907">
                  <a:extLst>
                    <a:ext uri="{FF2B5EF4-FFF2-40B4-BE49-F238E27FC236}">
                      <a16:creationId xmlns:a16="http://schemas.microsoft.com/office/drawing/2014/main" id="{81A0B0A0-C93E-930E-AD42-70A717D49455}"/>
                    </a:ext>
                  </a:extLst>
                </p:cNvPr>
                <p:cNvSpPr/>
                <p:nvPr/>
              </p:nvSpPr>
              <p:spPr>
                <a:xfrm>
                  <a:off x="721056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09" name="Freeform: Shape 1908">
                  <a:extLst>
                    <a:ext uri="{FF2B5EF4-FFF2-40B4-BE49-F238E27FC236}">
                      <a16:creationId xmlns:a16="http://schemas.microsoft.com/office/drawing/2014/main" id="{1560DA00-A398-FEED-66A5-5BDA80ECAA02}"/>
                    </a:ext>
                  </a:extLst>
                </p:cNvPr>
                <p:cNvSpPr/>
                <p:nvPr/>
              </p:nvSpPr>
              <p:spPr>
                <a:xfrm>
                  <a:off x="721044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0" name="Freeform: Shape 1909">
                  <a:extLst>
                    <a:ext uri="{FF2B5EF4-FFF2-40B4-BE49-F238E27FC236}">
                      <a16:creationId xmlns:a16="http://schemas.microsoft.com/office/drawing/2014/main" id="{617D11D2-4554-3E1C-4B22-E86342DDA92D}"/>
                    </a:ext>
                  </a:extLst>
                </p:cNvPr>
                <p:cNvSpPr/>
                <p:nvPr/>
              </p:nvSpPr>
              <p:spPr>
                <a:xfrm>
                  <a:off x="721030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1" name="Freeform: Shape 1910">
                  <a:extLst>
                    <a:ext uri="{FF2B5EF4-FFF2-40B4-BE49-F238E27FC236}">
                      <a16:creationId xmlns:a16="http://schemas.microsoft.com/office/drawing/2014/main" id="{BB093E4A-AABB-4ECD-8D77-D9FFD880DDEE}"/>
                    </a:ext>
                  </a:extLst>
                </p:cNvPr>
                <p:cNvSpPr/>
                <p:nvPr/>
              </p:nvSpPr>
              <p:spPr>
                <a:xfrm>
                  <a:off x="721019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2" name="Freeform: Shape 1911">
                  <a:extLst>
                    <a:ext uri="{FF2B5EF4-FFF2-40B4-BE49-F238E27FC236}">
                      <a16:creationId xmlns:a16="http://schemas.microsoft.com/office/drawing/2014/main" id="{D1AAD22A-DDF1-7092-BE31-9E7843EBBAFD}"/>
                    </a:ext>
                  </a:extLst>
                </p:cNvPr>
                <p:cNvSpPr/>
                <p:nvPr/>
              </p:nvSpPr>
              <p:spPr>
                <a:xfrm>
                  <a:off x="721004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3" name="Freeform: Shape 1912">
                  <a:extLst>
                    <a:ext uri="{FF2B5EF4-FFF2-40B4-BE49-F238E27FC236}">
                      <a16:creationId xmlns:a16="http://schemas.microsoft.com/office/drawing/2014/main" id="{1EE32C97-5952-DE78-735E-DA7012DC2DA8}"/>
                    </a:ext>
                  </a:extLst>
                </p:cNvPr>
                <p:cNvSpPr/>
                <p:nvPr/>
              </p:nvSpPr>
              <p:spPr>
                <a:xfrm>
                  <a:off x="720993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4" name="Freeform: Shape 1913">
                  <a:extLst>
                    <a:ext uri="{FF2B5EF4-FFF2-40B4-BE49-F238E27FC236}">
                      <a16:creationId xmlns:a16="http://schemas.microsoft.com/office/drawing/2014/main" id="{550D05FD-40A7-C653-4C7C-AAE682BEBAD2}"/>
                    </a:ext>
                  </a:extLst>
                </p:cNvPr>
                <p:cNvSpPr/>
                <p:nvPr/>
              </p:nvSpPr>
              <p:spPr>
                <a:xfrm>
                  <a:off x="7209816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5" name="Freeform: Shape 1914">
                  <a:extLst>
                    <a:ext uri="{FF2B5EF4-FFF2-40B4-BE49-F238E27FC236}">
                      <a16:creationId xmlns:a16="http://schemas.microsoft.com/office/drawing/2014/main" id="{0BE4D100-3F91-5E6D-5B71-A5B0898ED777}"/>
                    </a:ext>
                  </a:extLst>
                </p:cNvPr>
                <p:cNvSpPr/>
                <p:nvPr/>
              </p:nvSpPr>
              <p:spPr>
                <a:xfrm>
                  <a:off x="720967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6" name="Freeform: Shape 1915">
                  <a:extLst>
                    <a:ext uri="{FF2B5EF4-FFF2-40B4-BE49-F238E27FC236}">
                      <a16:creationId xmlns:a16="http://schemas.microsoft.com/office/drawing/2014/main" id="{AB483E95-B248-C9E8-D678-3F6EE91CCF51}"/>
                    </a:ext>
                  </a:extLst>
                </p:cNvPr>
                <p:cNvSpPr/>
                <p:nvPr/>
              </p:nvSpPr>
              <p:spPr>
                <a:xfrm>
                  <a:off x="720955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7" name="Freeform: Shape 1916">
                  <a:extLst>
                    <a:ext uri="{FF2B5EF4-FFF2-40B4-BE49-F238E27FC236}">
                      <a16:creationId xmlns:a16="http://schemas.microsoft.com/office/drawing/2014/main" id="{BD551A9C-54AA-51D7-F17A-6EA2456E719E}"/>
                    </a:ext>
                  </a:extLst>
                </p:cNvPr>
                <p:cNvSpPr/>
                <p:nvPr/>
              </p:nvSpPr>
              <p:spPr>
                <a:xfrm>
                  <a:off x="720941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8" name="Freeform: Shape 1917">
                  <a:extLst>
                    <a:ext uri="{FF2B5EF4-FFF2-40B4-BE49-F238E27FC236}">
                      <a16:creationId xmlns:a16="http://schemas.microsoft.com/office/drawing/2014/main" id="{60350413-26A0-8408-8286-0BB8B569291E}"/>
                    </a:ext>
                  </a:extLst>
                </p:cNvPr>
                <p:cNvSpPr/>
                <p:nvPr/>
              </p:nvSpPr>
              <p:spPr>
                <a:xfrm>
                  <a:off x="720930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19" name="Freeform: Shape 1918">
                  <a:extLst>
                    <a:ext uri="{FF2B5EF4-FFF2-40B4-BE49-F238E27FC236}">
                      <a16:creationId xmlns:a16="http://schemas.microsoft.com/office/drawing/2014/main" id="{516CAC5D-ABB7-32A6-8814-91F1CF0FAC04}"/>
                    </a:ext>
                  </a:extLst>
                </p:cNvPr>
                <p:cNvSpPr/>
                <p:nvPr/>
              </p:nvSpPr>
              <p:spPr>
                <a:xfrm>
                  <a:off x="720916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0" name="Freeform: Shape 1919">
                  <a:extLst>
                    <a:ext uri="{FF2B5EF4-FFF2-40B4-BE49-F238E27FC236}">
                      <a16:creationId xmlns:a16="http://schemas.microsoft.com/office/drawing/2014/main" id="{EBB319AB-186B-5D4C-28DE-6C274960805B}"/>
                    </a:ext>
                  </a:extLst>
                </p:cNvPr>
                <p:cNvSpPr/>
                <p:nvPr/>
              </p:nvSpPr>
              <p:spPr>
                <a:xfrm>
                  <a:off x="720904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1" name="Freeform: Shape 1920">
                  <a:extLst>
                    <a:ext uri="{FF2B5EF4-FFF2-40B4-BE49-F238E27FC236}">
                      <a16:creationId xmlns:a16="http://schemas.microsoft.com/office/drawing/2014/main" id="{E57FB6FD-B0EC-73B7-EEC8-950329906F96}"/>
                    </a:ext>
                  </a:extLst>
                </p:cNvPr>
                <p:cNvSpPr/>
                <p:nvPr/>
              </p:nvSpPr>
              <p:spPr>
                <a:xfrm>
                  <a:off x="7208927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2" name="Freeform: Shape 1921">
                  <a:extLst>
                    <a:ext uri="{FF2B5EF4-FFF2-40B4-BE49-F238E27FC236}">
                      <a16:creationId xmlns:a16="http://schemas.microsoft.com/office/drawing/2014/main" id="{888CB938-C3B0-CD31-E409-62047394433E}"/>
                    </a:ext>
                  </a:extLst>
                </p:cNvPr>
                <p:cNvSpPr/>
                <p:nvPr/>
              </p:nvSpPr>
              <p:spPr>
                <a:xfrm>
                  <a:off x="720878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3" name="Freeform: Shape 1922">
                  <a:extLst>
                    <a:ext uri="{FF2B5EF4-FFF2-40B4-BE49-F238E27FC236}">
                      <a16:creationId xmlns:a16="http://schemas.microsoft.com/office/drawing/2014/main" id="{6F4E6C50-7A4D-52B1-905A-F5EB356ECC23}"/>
                    </a:ext>
                  </a:extLst>
                </p:cNvPr>
                <p:cNvSpPr/>
                <p:nvPr/>
              </p:nvSpPr>
              <p:spPr>
                <a:xfrm>
                  <a:off x="720866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4" name="Freeform: Shape 1923">
                  <a:extLst>
                    <a:ext uri="{FF2B5EF4-FFF2-40B4-BE49-F238E27FC236}">
                      <a16:creationId xmlns:a16="http://schemas.microsoft.com/office/drawing/2014/main" id="{7D1B5481-881D-040E-56E1-88BF65EC91CC}"/>
                    </a:ext>
                  </a:extLst>
                </p:cNvPr>
                <p:cNvSpPr/>
                <p:nvPr/>
              </p:nvSpPr>
              <p:spPr>
                <a:xfrm>
                  <a:off x="720852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5" name="Freeform: Shape 1924">
                  <a:extLst>
                    <a:ext uri="{FF2B5EF4-FFF2-40B4-BE49-F238E27FC236}">
                      <a16:creationId xmlns:a16="http://schemas.microsoft.com/office/drawing/2014/main" id="{90FD231E-BD79-B805-308F-C29EF3873B36}"/>
                    </a:ext>
                  </a:extLst>
                </p:cNvPr>
                <p:cNvSpPr/>
                <p:nvPr/>
              </p:nvSpPr>
              <p:spPr>
                <a:xfrm>
                  <a:off x="720841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6" name="Freeform: Shape 1925">
                  <a:extLst>
                    <a:ext uri="{FF2B5EF4-FFF2-40B4-BE49-F238E27FC236}">
                      <a16:creationId xmlns:a16="http://schemas.microsoft.com/office/drawing/2014/main" id="{CB7010B7-D694-7D97-609B-430D738EA598}"/>
                    </a:ext>
                  </a:extLst>
                </p:cNvPr>
                <p:cNvSpPr/>
                <p:nvPr/>
              </p:nvSpPr>
              <p:spPr>
                <a:xfrm>
                  <a:off x="7208272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7" name="Freeform: Shape 1926">
                  <a:extLst>
                    <a:ext uri="{FF2B5EF4-FFF2-40B4-BE49-F238E27FC236}">
                      <a16:creationId xmlns:a16="http://schemas.microsoft.com/office/drawing/2014/main" id="{96EA5565-3580-5D29-CE60-D3E1096E0B7C}"/>
                    </a:ext>
                  </a:extLst>
                </p:cNvPr>
                <p:cNvSpPr/>
                <p:nvPr/>
              </p:nvSpPr>
              <p:spPr>
                <a:xfrm>
                  <a:off x="720815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8" name="Freeform: Shape 1927">
                  <a:extLst>
                    <a:ext uri="{FF2B5EF4-FFF2-40B4-BE49-F238E27FC236}">
                      <a16:creationId xmlns:a16="http://schemas.microsoft.com/office/drawing/2014/main" id="{B7F63D6D-BD8D-C332-7BDF-B1B8BAEEF7E1}"/>
                    </a:ext>
                  </a:extLst>
                </p:cNvPr>
                <p:cNvSpPr/>
                <p:nvPr/>
              </p:nvSpPr>
              <p:spPr>
                <a:xfrm>
                  <a:off x="720801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29" name="Freeform: Shape 1928">
                  <a:extLst>
                    <a:ext uri="{FF2B5EF4-FFF2-40B4-BE49-F238E27FC236}">
                      <a16:creationId xmlns:a16="http://schemas.microsoft.com/office/drawing/2014/main" id="{86FECA68-9F6B-EEE9-5B18-5C068D1CB145}"/>
                    </a:ext>
                  </a:extLst>
                </p:cNvPr>
                <p:cNvSpPr/>
                <p:nvPr/>
              </p:nvSpPr>
              <p:spPr>
                <a:xfrm>
                  <a:off x="720789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0" name="Freeform: Shape 1929">
                  <a:extLst>
                    <a:ext uri="{FF2B5EF4-FFF2-40B4-BE49-F238E27FC236}">
                      <a16:creationId xmlns:a16="http://schemas.microsoft.com/office/drawing/2014/main" id="{B20CE71C-F675-C4D7-8653-F6B12A164B8B}"/>
                    </a:ext>
                  </a:extLst>
                </p:cNvPr>
                <p:cNvSpPr/>
                <p:nvPr/>
              </p:nvSpPr>
              <p:spPr>
                <a:xfrm>
                  <a:off x="720778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1" name="Freeform: Shape 1930">
                  <a:extLst>
                    <a:ext uri="{FF2B5EF4-FFF2-40B4-BE49-F238E27FC236}">
                      <a16:creationId xmlns:a16="http://schemas.microsoft.com/office/drawing/2014/main" id="{1F409508-5B6C-31F2-FE54-8B15D5DF38C9}"/>
                    </a:ext>
                  </a:extLst>
                </p:cNvPr>
                <p:cNvSpPr/>
                <p:nvPr/>
              </p:nvSpPr>
              <p:spPr>
                <a:xfrm>
                  <a:off x="720764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2" name="Freeform: Shape 1931">
                  <a:extLst>
                    <a:ext uri="{FF2B5EF4-FFF2-40B4-BE49-F238E27FC236}">
                      <a16:creationId xmlns:a16="http://schemas.microsoft.com/office/drawing/2014/main" id="{CC04FF3E-1068-9DAF-8164-3CBD5AF5C37C}"/>
                    </a:ext>
                  </a:extLst>
                </p:cNvPr>
                <p:cNvSpPr/>
                <p:nvPr/>
              </p:nvSpPr>
              <p:spPr>
                <a:xfrm>
                  <a:off x="720752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3" name="Freeform: Shape 1932">
                  <a:extLst>
                    <a:ext uri="{FF2B5EF4-FFF2-40B4-BE49-F238E27FC236}">
                      <a16:creationId xmlns:a16="http://schemas.microsoft.com/office/drawing/2014/main" id="{DED3B23F-60E3-1DE9-136C-B55077F39236}"/>
                    </a:ext>
                  </a:extLst>
                </p:cNvPr>
                <p:cNvSpPr/>
                <p:nvPr/>
              </p:nvSpPr>
              <p:spPr>
                <a:xfrm>
                  <a:off x="720738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4" name="Freeform: Shape 1933">
                  <a:extLst>
                    <a:ext uri="{FF2B5EF4-FFF2-40B4-BE49-F238E27FC236}">
                      <a16:creationId xmlns:a16="http://schemas.microsoft.com/office/drawing/2014/main" id="{EF915416-1B3A-1E73-ACC3-0F8355067EC2}"/>
                    </a:ext>
                  </a:extLst>
                </p:cNvPr>
                <p:cNvSpPr/>
                <p:nvPr/>
              </p:nvSpPr>
              <p:spPr>
                <a:xfrm>
                  <a:off x="720726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5" name="Freeform: Shape 1934">
                  <a:extLst>
                    <a:ext uri="{FF2B5EF4-FFF2-40B4-BE49-F238E27FC236}">
                      <a16:creationId xmlns:a16="http://schemas.microsoft.com/office/drawing/2014/main" id="{82821EAB-50A2-B171-5E94-14D14B27B48F}"/>
                    </a:ext>
                  </a:extLst>
                </p:cNvPr>
                <p:cNvSpPr/>
                <p:nvPr/>
              </p:nvSpPr>
              <p:spPr>
                <a:xfrm>
                  <a:off x="7207125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6" name="Freeform: Shape 1935">
                  <a:extLst>
                    <a:ext uri="{FF2B5EF4-FFF2-40B4-BE49-F238E27FC236}">
                      <a16:creationId xmlns:a16="http://schemas.microsoft.com/office/drawing/2014/main" id="{2AA865DE-A0D7-3EE9-71C1-2BF5B0D942C9}"/>
                    </a:ext>
                  </a:extLst>
                </p:cNvPr>
                <p:cNvSpPr/>
                <p:nvPr/>
              </p:nvSpPr>
              <p:spPr>
                <a:xfrm>
                  <a:off x="720700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7" name="Freeform: Shape 1936">
                  <a:extLst>
                    <a:ext uri="{FF2B5EF4-FFF2-40B4-BE49-F238E27FC236}">
                      <a16:creationId xmlns:a16="http://schemas.microsoft.com/office/drawing/2014/main" id="{40F924CB-7F96-6FAB-17A4-4AFD3F29D643}"/>
                    </a:ext>
                  </a:extLst>
                </p:cNvPr>
                <p:cNvSpPr/>
                <p:nvPr/>
              </p:nvSpPr>
              <p:spPr>
                <a:xfrm>
                  <a:off x="7206891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8" name="Freeform: Shape 1937">
                  <a:extLst>
                    <a:ext uri="{FF2B5EF4-FFF2-40B4-BE49-F238E27FC236}">
                      <a16:creationId xmlns:a16="http://schemas.microsoft.com/office/drawing/2014/main" id="{DB9C7CE1-258B-57F9-9385-5CF02451A01F}"/>
                    </a:ext>
                  </a:extLst>
                </p:cNvPr>
                <p:cNvSpPr/>
                <p:nvPr/>
              </p:nvSpPr>
              <p:spPr>
                <a:xfrm>
                  <a:off x="720675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39" name="Freeform: Shape 1938">
                  <a:extLst>
                    <a:ext uri="{FF2B5EF4-FFF2-40B4-BE49-F238E27FC236}">
                      <a16:creationId xmlns:a16="http://schemas.microsoft.com/office/drawing/2014/main" id="{9543FDDD-0975-29CD-0975-37587E937519}"/>
                    </a:ext>
                  </a:extLst>
                </p:cNvPr>
                <p:cNvSpPr/>
                <p:nvPr/>
              </p:nvSpPr>
              <p:spPr>
                <a:xfrm>
                  <a:off x="720663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40" name="Freeform: Shape 1939">
                  <a:extLst>
                    <a:ext uri="{FF2B5EF4-FFF2-40B4-BE49-F238E27FC236}">
                      <a16:creationId xmlns:a16="http://schemas.microsoft.com/office/drawing/2014/main" id="{BED0E745-595D-F504-2AE1-FFCEBF39F4F1}"/>
                    </a:ext>
                  </a:extLst>
                </p:cNvPr>
                <p:cNvSpPr/>
                <p:nvPr/>
              </p:nvSpPr>
              <p:spPr>
                <a:xfrm>
                  <a:off x="720649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41" name="Freeform: Shape 1940">
                  <a:extLst>
                    <a:ext uri="{FF2B5EF4-FFF2-40B4-BE49-F238E27FC236}">
                      <a16:creationId xmlns:a16="http://schemas.microsoft.com/office/drawing/2014/main" id="{24085021-7C62-1A44-CAE1-8F949CEC0DAB}"/>
                    </a:ext>
                  </a:extLst>
                </p:cNvPr>
                <p:cNvSpPr/>
                <p:nvPr/>
              </p:nvSpPr>
              <p:spPr>
                <a:xfrm>
                  <a:off x="7206424" y="1518804"/>
                  <a:ext cx="374" cy="176784"/>
                </a:xfrm>
                <a:custGeom>
                  <a:avLst/>
                  <a:gdLst>
                    <a:gd name="connsiteX0" fmla="*/ 70 w 374"/>
                    <a:gd name="connsiteY0" fmla="*/ 0 h 176784"/>
                    <a:gd name="connsiteX1" fmla="*/ 374 w 374"/>
                    <a:gd name="connsiteY1" fmla="*/ 176785 h 176784"/>
                    <a:gd name="connsiteX2" fmla="*/ 0 w 374"/>
                    <a:gd name="connsiteY2" fmla="*/ 176785 h 176784"/>
                    <a:gd name="connsiteX3" fmla="*/ 0 w 374"/>
                    <a:gd name="connsiteY3" fmla="*/ 0 h 176784"/>
                    <a:gd name="connsiteX4" fmla="*/ 70 w 374"/>
                    <a:gd name="connsiteY4" fmla="*/ 0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74" h="176784">
                      <a:moveTo>
                        <a:pt x="70" y="0"/>
                      </a:moveTo>
                      <a:lnTo>
                        <a:pt x="374" y="176785"/>
                      </a:lnTo>
                      <a:lnTo>
                        <a:pt x="0" y="176785"/>
                      </a:lnTo>
                      <a:lnTo>
                        <a:pt x="0" y="0"/>
                      </a:lnTo>
                      <a:lnTo>
                        <a:pt x="7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942" name="Graphic 14">
                <a:extLst>
                  <a:ext uri="{FF2B5EF4-FFF2-40B4-BE49-F238E27FC236}">
                    <a16:creationId xmlns:a16="http://schemas.microsoft.com/office/drawing/2014/main" id="{D530AC66-4B3D-5A6E-DE00-15278A373324}"/>
                  </a:ext>
                </a:extLst>
              </p:cNvPr>
              <p:cNvGrpSpPr/>
              <p:nvPr/>
            </p:nvGrpSpPr>
            <p:grpSpPr>
              <a:xfrm>
                <a:off x="7206424" y="1518804"/>
                <a:ext cx="24633" cy="176784"/>
                <a:chOff x="7206424" y="1518804"/>
                <a:chExt cx="24633" cy="176784"/>
              </a:xfrm>
            </p:grpSpPr>
            <p:sp>
              <p:nvSpPr>
                <p:cNvPr id="1943" name="Freeform: Shape 1942">
                  <a:extLst>
                    <a:ext uri="{FF2B5EF4-FFF2-40B4-BE49-F238E27FC236}">
                      <a16:creationId xmlns:a16="http://schemas.microsoft.com/office/drawing/2014/main" id="{2BA17911-A1E2-11FE-221E-70138182C24D}"/>
                    </a:ext>
                  </a:extLst>
                </p:cNvPr>
                <p:cNvSpPr/>
                <p:nvPr/>
              </p:nvSpPr>
              <p:spPr>
                <a:xfrm>
                  <a:off x="7230776" y="1518804"/>
                  <a:ext cx="280" cy="165087"/>
                </a:xfrm>
                <a:custGeom>
                  <a:avLst/>
                  <a:gdLst>
                    <a:gd name="connsiteX0" fmla="*/ 281 w 280"/>
                    <a:gd name="connsiteY0" fmla="*/ 165088 h 165087"/>
                    <a:gd name="connsiteX1" fmla="*/ 0 w 280"/>
                    <a:gd name="connsiteY1" fmla="*/ 0 h 165087"/>
                    <a:gd name="connsiteX2" fmla="*/ 281 w 280"/>
                    <a:gd name="connsiteY2" fmla="*/ 0 h 165087"/>
                    <a:gd name="connsiteX3" fmla="*/ 281 w 280"/>
                    <a:gd name="connsiteY3" fmla="*/ 165088 h 1650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80" h="165087">
                      <a:moveTo>
                        <a:pt x="281" y="165088"/>
                      </a:moveTo>
                      <a:lnTo>
                        <a:pt x="0" y="0"/>
                      </a:lnTo>
                      <a:lnTo>
                        <a:pt x="281" y="0"/>
                      </a:lnTo>
                      <a:lnTo>
                        <a:pt x="281" y="16508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44" name="Freeform: Shape 1943">
                  <a:extLst>
                    <a:ext uri="{FF2B5EF4-FFF2-40B4-BE49-F238E27FC236}">
                      <a16:creationId xmlns:a16="http://schemas.microsoft.com/office/drawing/2014/main" id="{689EC31D-CE83-B6B8-997E-62486544A361}"/>
                    </a:ext>
                  </a:extLst>
                </p:cNvPr>
                <p:cNvSpPr/>
                <p:nvPr/>
              </p:nvSpPr>
              <p:spPr>
                <a:xfrm>
                  <a:off x="7230659" y="1518804"/>
                  <a:ext cx="397" cy="176784"/>
                </a:xfrm>
                <a:custGeom>
                  <a:avLst/>
                  <a:gdLst>
                    <a:gd name="connsiteX0" fmla="*/ 304 w 397"/>
                    <a:gd name="connsiteY0" fmla="*/ 176785 h 176784"/>
                    <a:gd name="connsiteX1" fmla="*/ 0 w 397"/>
                    <a:gd name="connsiteY1" fmla="*/ 0 h 176784"/>
                    <a:gd name="connsiteX2" fmla="*/ 117 w 397"/>
                    <a:gd name="connsiteY2" fmla="*/ 0 h 176784"/>
                    <a:gd name="connsiteX3" fmla="*/ 398 w 397"/>
                    <a:gd name="connsiteY3" fmla="*/ 165088 h 176784"/>
                    <a:gd name="connsiteX4" fmla="*/ 398 w 397"/>
                    <a:gd name="connsiteY4" fmla="*/ 176785 h 176784"/>
                    <a:gd name="connsiteX5" fmla="*/ 304 w 397"/>
                    <a:gd name="connsiteY5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97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398" y="165088"/>
                      </a:lnTo>
                      <a:lnTo>
                        <a:pt x="398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45" name="Freeform: Shape 1944">
                  <a:extLst>
                    <a:ext uri="{FF2B5EF4-FFF2-40B4-BE49-F238E27FC236}">
                      <a16:creationId xmlns:a16="http://schemas.microsoft.com/office/drawing/2014/main" id="{C47FFC5D-FD81-1DC2-2539-D1A6371C06BF}"/>
                    </a:ext>
                  </a:extLst>
                </p:cNvPr>
                <p:cNvSpPr/>
                <p:nvPr/>
              </p:nvSpPr>
              <p:spPr>
                <a:xfrm>
                  <a:off x="7230542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46" name="Freeform: Shape 1945">
                  <a:extLst>
                    <a:ext uri="{FF2B5EF4-FFF2-40B4-BE49-F238E27FC236}">
                      <a16:creationId xmlns:a16="http://schemas.microsoft.com/office/drawing/2014/main" id="{904B9775-8EC1-583E-C21F-712684CED1D6}"/>
                    </a:ext>
                  </a:extLst>
                </p:cNvPr>
                <p:cNvSpPr/>
                <p:nvPr/>
              </p:nvSpPr>
              <p:spPr>
                <a:xfrm>
                  <a:off x="723040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47" name="Freeform: Shape 1946">
                  <a:extLst>
                    <a:ext uri="{FF2B5EF4-FFF2-40B4-BE49-F238E27FC236}">
                      <a16:creationId xmlns:a16="http://schemas.microsoft.com/office/drawing/2014/main" id="{33297414-766C-F711-F076-B3EB5E80AB40}"/>
                    </a:ext>
                  </a:extLst>
                </p:cNvPr>
                <p:cNvSpPr/>
                <p:nvPr/>
              </p:nvSpPr>
              <p:spPr>
                <a:xfrm>
                  <a:off x="723028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48" name="Freeform: Shape 1947">
                  <a:extLst>
                    <a:ext uri="{FF2B5EF4-FFF2-40B4-BE49-F238E27FC236}">
                      <a16:creationId xmlns:a16="http://schemas.microsoft.com/office/drawing/2014/main" id="{134C04D1-3B09-512F-87F8-21921C4BD3C0}"/>
                    </a:ext>
                  </a:extLst>
                </p:cNvPr>
                <p:cNvSpPr/>
                <p:nvPr/>
              </p:nvSpPr>
              <p:spPr>
                <a:xfrm>
                  <a:off x="723014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49" name="Freeform: Shape 1948">
                  <a:extLst>
                    <a:ext uri="{FF2B5EF4-FFF2-40B4-BE49-F238E27FC236}">
                      <a16:creationId xmlns:a16="http://schemas.microsoft.com/office/drawing/2014/main" id="{7DAD6AA0-2B7D-E2AA-97F7-53E2E5F3A965}"/>
                    </a:ext>
                  </a:extLst>
                </p:cNvPr>
                <p:cNvSpPr/>
                <p:nvPr/>
              </p:nvSpPr>
              <p:spPr>
                <a:xfrm>
                  <a:off x="723002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0" name="Freeform: Shape 1949">
                  <a:extLst>
                    <a:ext uri="{FF2B5EF4-FFF2-40B4-BE49-F238E27FC236}">
                      <a16:creationId xmlns:a16="http://schemas.microsoft.com/office/drawing/2014/main" id="{BA716ED6-658E-67BE-C0BD-6DE8040099E8}"/>
                    </a:ext>
                  </a:extLst>
                </p:cNvPr>
                <p:cNvSpPr/>
                <p:nvPr/>
              </p:nvSpPr>
              <p:spPr>
                <a:xfrm>
                  <a:off x="722988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1" name="Freeform: Shape 1950">
                  <a:extLst>
                    <a:ext uri="{FF2B5EF4-FFF2-40B4-BE49-F238E27FC236}">
                      <a16:creationId xmlns:a16="http://schemas.microsoft.com/office/drawing/2014/main" id="{EAA85EF4-EE86-59E9-042D-80761CF31D8B}"/>
                    </a:ext>
                  </a:extLst>
                </p:cNvPr>
                <p:cNvSpPr/>
                <p:nvPr/>
              </p:nvSpPr>
              <p:spPr>
                <a:xfrm>
                  <a:off x="722977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2" name="Freeform: Shape 1951">
                  <a:extLst>
                    <a:ext uri="{FF2B5EF4-FFF2-40B4-BE49-F238E27FC236}">
                      <a16:creationId xmlns:a16="http://schemas.microsoft.com/office/drawing/2014/main" id="{6E971AB4-57EB-9AFA-E375-5B50E5564B15}"/>
                    </a:ext>
                  </a:extLst>
                </p:cNvPr>
                <p:cNvSpPr/>
                <p:nvPr/>
              </p:nvSpPr>
              <p:spPr>
                <a:xfrm>
                  <a:off x="722963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3" name="Freeform: Shape 1952">
                  <a:extLst>
                    <a:ext uri="{FF2B5EF4-FFF2-40B4-BE49-F238E27FC236}">
                      <a16:creationId xmlns:a16="http://schemas.microsoft.com/office/drawing/2014/main" id="{C07461DF-CD06-394D-9BFE-D6D4A52C0E96}"/>
                    </a:ext>
                  </a:extLst>
                </p:cNvPr>
                <p:cNvSpPr/>
                <p:nvPr/>
              </p:nvSpPr>
              <p:spPr>
                <a:xfrm>
                  <a:off x="722951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4" name="Freeform: Shape 1953">
                  <a:extLst>
                    <a:ext uri="{FF2B5EF4-FFF2-40B4-BE49-F238E27FC236}">
                      <a16:creationId xmlns:a16="http://schemas.microsoft.com/office/drawing/2014/main" id="{80E16106-8F48-17E4-6AF3-EEB9D249F019}"/>
                    </a:ext>
                  </a:extLst>
                </p:cNvPr>
                <p:cNvSpPr/>
                <p:nvPr/>
              </p:nvSpPr>
              <p:spPr>
                <a:xfrm>
                  <a:off x="722939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5" name="Freeform: Shape 1954">
                  <a:extLst>
                    <a:ext uri="{FF2B5EF4-FFF2-40B4-BE49-F238E27FC236}">
                      <a16:creationId xmlns:a16="http://schemas.microsoft.com/office/drawing/2014/main" id="{1832A4D4-BAF0-D14F-A0FC-B4815AC1613E}"/>
                    </a:ext>
                  </a:extLst>
                </p:cNvPr>
                <p:cNvSpPr/>
                <p:nvPr/>
              </p:nvSpPr>
              <p:spPr>
                <a:xfrm>
                  <a:off x="722925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6" name="Freeform: Shape 1955">
                  <a:extLst>
                    <a:ext uri="{FF2B5EF4-FFF2-40B4-BE49-F238E27FC236}">
                      <a16:creationId xmlns:a16="http://schemas.microsoft.com/office/drawing/2014/main" id="{25E855D1-A14E-0679-41B7-1757ED1B617F}"/>
                    </a:ext>
                  </a:extLst>
                </p:cNvPr>
                <p:cNvSpPr/>
                <p:nvPr/>
              </p:nvSpPr>
              <p:spPr>
                <a:xfrm>
                  <a:off x="722913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7" name="Freeform: Shape 1956">
                  <a:extLst>
                    <a:ext uri="{FF2B5EF4-FFF2-40B4-BE49-F238E27FC236}">
                      <a16:creationId xmlns:a16="http://schemas.microsoft.com/office/drawing/2014/main" id="{1ADB0DD3-B995-B657-EFCB-CDD510C84119}"/>
                    </a:ext>
                  </a:extLst>
                </p:cNvPr>
                <p:cNvSpPr/>
                <p:nvPr/>
              </p:nvSpPr>
              <p:spPr>
                <a:xfrm>
                  <a:off x="722899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8" name="Freeform: Shape 1957">
                  <a:extLst>
                    <a:ext uri="{FF2B5EF4-FFF2-40B4-BE49-F238E27FC236}">
                      <a16:creationId xmlns:a16="http://schemas.microsoft.com/office/drawing/2014/main" id="{DBE9D095-1E13-7446-5444-533B8AAAFCA4}"/>
                    </a:ext>
                  </a:extLst>
                </p:cNvPr>
                <p:cNvSpPr/>
                <p:nvPr/>
              </p:nvSpPr>
              <p:spPr>
                <a:xfrm>
                  <a:off x="722888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59" name="Freeform: Shape 1958">
                  <a:extLst>
                    <a:ext uri="{FF2B5EF4-FFF2-40B4-BE49-F238E27FC236}">
                      <a16:creationId xmlns:a16="http://schemas.microsoft.com/office/drawing/2014/main" id="{78BE8691-B84B-7F2A-3198-71AB4229B65E}"/>
                    </a:ext>
                  </a:extLst>
                </p:cNvPr>
                <p:cNvSpPr/>
                <p:nvPr/>
              </p:nvSpPr>
              <p:spPr>
                <a:xfrm>
                  <a:off x="722874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0" name="Freeform: Shape 1959">
                  <a:extLst>
                    <a:ext uri="{FF2B5EF4-FFF2-40B4-BE49-F238E27FC236}">
                      <a16:creationId xmlns:a16="http://schemas.microsoft.com/office/drawing/2014/main" id="{05F89A9B-9E33-4F26-5021-FC732B19FC98}"/>
                    </a:ext>
                  </a:extLst>
                </p:cNvPr>
                <p:cNvSpPr/>
                <p:nvPr/>
              </p:nvSpPr>
              <p:spPr>
                <a:xfrm>
                  <a:off x="722862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1" name="Freeform: Shape 1960">
                  <a:extLst>
                    <a:ext uri="{FF2B5EF4-FFF2-40B4-BE49-F238E27FC236}">
                      <a16:creationId xmlns:a16="http://schemas.microsoft.com/office/drawing/2014/main" id="{FE4D5302-144C-E175-4CF3-250B2B69B156}"/>
                    </a:ext>
                  </a:extLst>
                </p:cNvPr>
                <p:cNvSpPr/>
                <p:nvPr/>
              </p:nvSpPr>
              <p:spPr>
                <a:xfrm>
                  <a:off x="7228507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2" name="Freeform: Shape 1961">
                  <a:extLst>
                    <a:ext uri="{FF2B5EF4-FFF2-40B4-BE49-F238E27FC236}">
                      <a16:creationId xmlns:a16="http://schemas.microsoft.com/office/drawing/2014/main" id="{24DABC66-7A5D-F4BC-FCE5-F2852647F5D7}"/>
                    </a:ext>
                  </a:extLst>
                </p:cNvPr>
                <p:cNvSpPr/>
                <p:nvPr/>
              </p:nvSpPr>
              <p:spPr>
                <a:xfrm>
                  <a:off x="722836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3" name="Freeform: Shape 1962">
                  <a:extLst>
                    <a:ext uri="{FF2B5EF4-FFF2-40B4-BE49-F238E27FC236}">
                      <a16:creationId xmlns:a16="http://schemas.microsoft.com/office/drawing/2014/main" id="{00273D84-50E5-0594-8AB7-19AF08FDF93E}"/>
                    </a:ext>
                  </a:extLst>
                </p:cNvPr>
                <p:cNvSpPr/>
                <p:nvPr/>
              </p:nvSpPr>
              <p:spPr>
                <a:xfrm>
                  <a:off x="722825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4" name="Freeform: Shape 1963">
                  <a:extLst>
                    <a:ext uri="{FF2B5EF4-FFF2-40B4-BE49-F238E27FC236}">
                      <a16:creationId xmlns:a16="http://schemas.microsoft.com/office/drawing/2014/main" id="{8BF5F3B3-2DBB-710D-AC77-40F8ED6F71EF}"/>
                    </a:ext>
                  </a:extLst>
                </p:cNvPr>
                <p:cNvSpPr/>
                <p:nvPr/>
              </p:nvSpPr>
              <p:spPr>
                <a:xfrm>
                  <a:off x="722810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5" name="Freeform: Shape 1964">
                  <a:extLst>
                    <a:ext uri="{FF2B5EF4-FFF2-40B4-BE49-F238E27FC236}">
                      <a16:creationId xmlns:a16="http://schemas.microsoft.com/office/drawing/2014/main" id="{BF8BE04D-32CB-D5C4-A2BC-A2C6B4F2F77F}"/>
                    </a:ext>
                  </a:extLst>
                </p:cNvPr>
                <p:cNvSpPr/>
                <p:nvPr/>
              </p:nvSpPr>
              <p:spPr>
                <a:xfrm>
                  <a:off x="722799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6" name="Freeform: Shape 1965">
                  <a:extLst>
                    <a:ext uri="{FF2B5EF4-FFF2-40B4-BE49-F238E27FC236}">
                      <a16:creationId xmlns:a16="http://schemas.microsoft.com/office/drawing/2014/main" id="{E8264ACB-8450-9A4E-2612-24848B6A6256}"/>
                    </a:ext>
                  </a:extLst>
                </p:cNvPr>
                <p:cNvSpPr/>
                <p:nvPr/>
              </p:nvSpPr>
              <p:spPr>
                <a:xfrm>
                  <a:off x="7227852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7" name="Freeform: Shape 1966">
                  <a:extLst>
                    <a:ext uri="{FF2B5EF4-FFF2-40B4-BE49-F238E27FC236}">
                      <a16:creationId xmlns:a16="http://schemas.microsoft.com/office/drawing/2014/main" id="{3B86ED74-E9BC-8CC9-5939-9C41D8408AED}"/>
                    </a:ext>
                  </a:extLst>
                </p:cNvPr>
                <p:cNvSpPr/>
                <p:nvPr/>
              </p:nvSpPr>
              <p:spPr>
                <a:xfrm>
                  <a:off x="722773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8" name="Freeform: Shape 1967">
                  <a:extLst>
                    <a:ext uri="{FF2B5EF4-FFF2-40B4-BE49-F238E27FC236}">
                      <a16:creationId xmlns:a16="http://schemas.microsoft.com/office/drawing/2014/main" id="{423A40B9-BEF7-7AF8-FCEA-9F9770FA6942}"/>
                    </a:ext>
                  </a:extLst>
                </p:cNvPr>
                <p:cNvSpPr/>
                <p:nvPr/>
              </p:nvSpPr>
              <p:spPr>
                <a:xfrm>
                  <a:off x="7227618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69" name="Freeform: Shape 1968">
                  <a:extLst>
                    <a:ext uri="{FF2B5EF4-FFF2-40B4-BE49-F238E27FC236}">
                      <a16:creationId xmlns:a16="http://schemas.microsoft.com/office/drawing/2014/main" id="{C80F2716-5A5D-9607-9732-C80EF124C21A}"/>
                    </a:ext>
                  </a:extLst>
                </p:cNvPr>
                <p:cNvSpPr/>
                <p:nvPr/>
              </p:nvSpPr>
              <p:spPr>
                <a:xfrm>
                  <a:off x="722747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0" name="Freeform: Shape 1969">
                  <a:extLst>
                    <a:ext uri="{FF2B5EF4-FFF2-40B4-BE49-F238E27FC236}">
                      <a16:creationId xmlns:a16="http://schemas.microsoft.com/office/drawing/2014/main" id="{A147AD95-F14D-9990-B720-3A3055B0A6DD}"/>
                    </a:ext>
                  </a:extLst>
                </p:cNvPr>
                <p:cNvSpPr/>
                <p:nvPr/>
              </p:nvSpPr>
              <p:spPr>
                <a:xfrm>
                  <a:off x="722736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1" name="Freeform: Shape 1970">
                  <a:extLst>
                    <a:ext uri="{FF2B5EF4-FFF2-40B4-BE49-F238E27FC236}">
                      <a16:creationId xmlns:a16="http://schemas.microsoft.com/office/drawing/2014/main" id="{4F13C840-EC17-A8BD-9B95-A501BB8BBCCE}"/>
                    </a:ext>
                  </a:extLst>
                </p:cNvPr>
                <p:cNvSpPr/>
                <p:nvPr/>
              </p:nvSpPr>
              <p:spPr>
                <a:xfrm>
                  <a:off x="722722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2" name="Freeform: Shape 1971">
                  <a:extLst>
                    <a:ext uri="{FF2B5EF4-FFF2-40B4-BE49-F238E27FC236}">
                      <a16:creationId xmlns:a16="http://schemas.microsoft.com/office/drawing/2014/main" id="{5361B81C-D042-5B29-E7A6-1B8AAA37CA3B}"/>
                    </a:ext>
                  </a:extLst>
                </p:cNvPr>
                <p:cNvSpPr/>
                <p:nvPr/>
              </p:nvSpPr>
              <p:spPr>
                <a:xfrm>
                  <a:off x="722710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3" name="Freeform: Shape 1972">
                  <a:extLst>
                    <a:ext uri="{FF2B5EF4-FFF2-40B4-BE49-F238E27FC236}">
                      <a16:creationId xmlns:a16="http://schemas.microsoft.com/office/drawing/2014/main" id="{E047EF3C-6BD0-EF78-3964-040D93944E8A}"/>
                    </a:ext>
                  </a:extLst>
                </p:cNvPr>
                <p:cNvSpPr/>
                <p:nvPr/>
              </p:nvSpPr>
              <p:spPr>
                <a:xfrm>
                  <a:off x="722696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4" name="Freeform: Shape 1973">
                  <a:extLst>
                    <a:ext uri="{FF2B5EF4-FFF2-40B4-BE49-F238E27FC236}">
                      <a16:creationId xmlns:a16="http://schemas.microsoft.com/office/drawing/2014/main" id="{2C9B52DB-D910-53C0-1B8A-40F927386809}"/>
                    </a:ext>
                  </a:extLst>
                </p:cNvPr>
                <p:cNvSpPr/>
                <p:nvPr/>
              </p:nvSpPr>
              <p:spPr>
                <a:xfrm>
                  <a:off x="722684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5" name="Freeform: Shape 1974">
                  <a:extLst>
                    <a:ext uri="{FF2B5EF4-FFF2-40B4-BE49-F238E27FC236}">
                      <a16:creationId xmlns:a16="http://schemas.microsoft.com/office/drawing/2014/main" id="{4088F432-4AED-9235-8CD9-ED34034C322C}"/>
                    </a:ext>
                  </a:extLst>
                </p:cNvPr>
                <p:cNvSpPr/>
                <p:nvPr/>
              </p:nvSpPr>
              <p:spPr>
                <a:xfrm>
                  <a:off x="722670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6" name="Freeform: Shape 1975">
                  <a:extLst>
                    <a:ext uri="{FF2B5EF4-FFF2-40B4-BE49-F238E27FC236}">
                      <a16:creationId xmlns:a16="http://schemas.microsoft.com/office/drawing/2014/main" id="{539CE6FD-B11B-305A-04F9-1EC48D522886}"/>
                    </a:ext>
                  </a:extLst>
                </p:cNvPr>
                <p:cNvSpPr/>
                <p:nvPr/>
              </p:nvSpPr>
              <p:spPr>
                <a:xfrm>
                  <a:off x="722658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7" name="Freeform: Shape 1976">
                  <a:extLst>
                    <a:ext uri="{FF2B5EF4-FFF2-40B4-BE49-F238E27FC236}">
                      <a16:creationId xmlns:a16="http://schemas.microsoft.com/office/drawing/2014/main" id="{BE8087B8-DBF4-635A-66F0-C908F4DD0563}"/>
                    </a:ext>
                  </a:extLst>
                </p:cNvPr>
                <p:cNvSpPr/>
                <p:nvPr/>
              </p:nvSpPr>
              <p:spPr>
                <a:xfrm>
                  <a:off x="7226472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8" name="Freeform: Shape 1977">
                  <a:extLst>
                    <a:ext uri="{FF2B5EF4-FFF2-40B4-BE49-F238E27FC236}">
                      <a16:creationId xmlns:a16="http://schemas.microsoft.com/office/drawing/2014/main" id="{330B81CD-7E34-DAB6-A994-F6220EFFAD8D}"/>
                    </a:ext>
                  </a:extLst>
                </p:cNvPr>
                <p:cNvSpPr/>
                <p:nvPr/>
              </p:nvSpPr>
              <p:spPr>
                <a:xfrm>
                  <a:off x="722633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79" name="Freeform: Shape 1978">
                  <a:extLst>
                    <a:ext uri="{FF2B5EF4-FFF2-40B4-BE49-F238E27FC236}">
                      <a16:creationId xmlns:a16="http://schemas.microsoft.com/office/drawing/2014/main" id="{8B962A00-B239-A0F2-D25A-472B299CCD88}"/>
                    </a:ext>
                  </a:extLst>
                </p:cNvPr>
                <p:cNvSpPr/>
                <p:nvPr/>
              </p:nvSpPr>
              <p:spPr>
                <a:xfrm>
                  <a:off x="722621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0" name="Freeform: Shape 1979">
                  <a:extLst>
                    <a:ext uri="{FF2B5EF4-FFF2-40B4-BE49-F238E27FC236}">
                      <a16:creationId xmlns:a16="http://schemas.microsoft.com/office/drawing/2014/main" id="{1340A156-86EC-2821-B032-EFFA1BCDF023}"/>
                    </a:ext>
                  </a:extLst>
                </p:cNvPr>
                <p:cNvSpPr/>
                <p:nvPr/>
              </p:nvSpPr>
              <p:spPr>
                <a:xfrm>
                  <a:off x="722607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1" name="Freeform: Shape 1980">
                  <a:extLst>
                    <a:ext uri="{FF2B5EF4-FFF2-40B4-BE49-F238E27FC236}">
                      <a16:creationId xmlns:a16="http://schemas.microsoft.com/office/drawing/2014/main" id="{1D18B138-8D31-0039-E5C2-D16606BE0F88}"/>
                    </a:ext>
                  </a:extLst>
                </p:cNvPr>
                <p:cNvSpPr/>
                <p:nvPr/>
              </p:nvSpPr>
              <p:spPr>
                <a:xfrm>
                  <a:off x="722595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2" name="Freeform: Shape 1981">
                  <a:extLst>
                    <a:ext uri="{FF2B5EF4-FFF2-40B4-BE49-F238E27FC236}">
                      <a16:creationId xmlns:a16="http://schemas.microsoft.com/office/drawing/2014/main" id="{A489E2A7-BEAD-BA8E-1FA7-A98DF3EE66C8}"/>
                    </a:ext>
                  </a:extLst>
                </p:cNvPr>
                <p:cNvSpPr/>
                <p:nvPr/>
              </p:nvSpPr>
              <p:spPr>
                <a:xfrm>
                  <a:off x="722581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3" name="Freeform: Shape 1982">
                  <a:extLst>
                    <a:ext uri="{FF2B5EF4-FFF2-40B4-BE49-F238E27FC236}">
                      <a16:creationId xmlns:a16="http://schemas.microsoft.com/office/drawing/2014/main" id="{00DB62F6-683C-07F2-AC13-7C4344802EDE}"/>
                    </a:ext>
                  </a:extLst>
                </p:cNvPr>
                <p:cNvSpPr/>
                <p:nvPr/>
              </p:nvSpPr>
              <p:spPr>
                <a:xfrm>
                  <a:off x="722570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4" name="Freeform: Shape 1983">
                  <a:extLst>
                    <a:ext uri="{FF2B5EF4-FFF2-40B4-BE49-F238E27FC236}">
                      <a16:creationId xmlns:a16="http://schemas.microsoft.com/office/drawing/2014/main" id="{6D0834A4-4AA6-6B8B-3D1C-E49962E8FDC7}"/>
                    </a:ext>
                  </a:extLst>
                </p:cNvPr>
                <p:cNvSpPr/>
                <p:nvPr/>
              </p:nvSpPr>
              <p:spPr>
                <a:xfrm>
                  <a:off x="7225583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5" name="Freeform: Shape 1984">
                  <a:extLst>
                    <a:ext uri="{FF2B5EF4-FFF2-40B4-BE49-F238E27FC236}">
                      <a16:creationId xmlns:a16="http://schemas.microsoft.com/office/drawing/2014/main" id="{DECCCFA3-8268-F51B-1302-E2EBF9E01C41}"/>
                    </a:ext>
                  </a:extLst>
                </p:cNvPr>
                <p:cNvSpPr/>
                <p:nvPr/>
              </p:nvSpPr>
              <p:spPr>
                <a:xfrm>
                  <a:off x="722544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6" name="Freeform: Shape 1985">
                  <a:extLst>
                    <a:ext uri="{FF2B5EF4-FFF2-40B4-BE49-F238E27FC236}">
                      <a16:creationId xmlns:a16="http://schemas.microsoft.com/office/drawing/2014/main" id="{550EC613-A045-BE45-9C63-728506C8CDA0}"/>
                    </a:ext>
                  </a:extLst>
                </p:cNvPr>
                <p:cNvSpPr/>
                <p:nvPr/>
              </p:nvSpPr>
              <p:spPr>
                <a:xfrm>
                  <a:off x="722532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7" name="Freeform: Shape 1986">
                  <a:extLst>
                    <a:ext uri="{FF2B5EF4-FFF2-40B4-BE49-F238E27FC236}">
                      <a16:creationId xmlns:a16="http://schemas.microsoft.com/office/drawing/2014/main" id="{5555F221-1E07-69AD-55D7-CBBDB62A4CF3}"/>
                    </a:ext>
                  </a:extLst>
                </p:cNvPr>
                <p:cNvSpPr/>
                <p:nvPr/>
              </p:nvSpPr>
              <p:spPr>
                <a:xfrm>
                  <a:off x="7225185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8" name="Freeform: Shape 1987">
                  <a:extLst>
                    <a:ext uri="{FF2B5EF4-FFF2-40B4-BE49-F238E27FC236}">
                      <a16:creationId xmlns:a16="http://schemas.microsoft.com/office/drawing/2014/main" id="{7CF489AB-4B01-8038-FABA-30B87899250F}"/>
                    </a:ext>
                  </a:extLst>
                </p:cNvPr>
                <p:cNvSpPr/>
                <p:nvPr/>
              </p:nvSpPr>
              <p:spPr>
                <a:xfrm>
                  <a:off x="722506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89" name="Freeform: Shape 1988">
                  <a:extLst>
                    <a:ext uri="{FF2B5EF4-FFF2-40B4-BE49-F238E27FC236}">
                      <a16:creationId xmlns:a16="http://schemas.microsoft.com/office/drawing/2014/main" id="{01023F66-175B-8C70-0E89-C38037BD820D}"/>
                    </a:ext>
                  </a:extLst>
                </p:cNvPr>
                <p:cNvSpPr/>
                <p:nvPr/>
              </p:nvSpPr>
              <p:spPr>
                <a:xfrm>
                  <a:off x="722492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0" name="Freeform: Shape 1989">
                  <a:extLst>
                    <a:ext uri="{FF2B5EF4-FFF2-40B4-BE49-F238E27FC236}">
                      <a16:creationId xmlns:a16="http://schemas.microsoft.com/office/drawing/2014/main" id="{77C7A37C-E534-F6B0-A5BD-45D3E714AC04}"/>
                    </a:ext>
                  </a:extLst>
                </p:cNvPr>
                <p:cNvSpPr/>
                <p:nvPr/>
              </p:nvSpPr>
              <p:spPr>
                <a:xfrm>
                  <a:off x="722481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1" name="Freeform: Shape 1990">
                  <a:extLst>
                    <a:ext uri="{FF2B5EF4-FFF2-40B4-BE49-F238E27FC236}">
                      <a16:creationId xmlns:a16="http://schemas.microsoft.com/office/drawing/2014/main" id="{6387A149-9695-B896-FC81-9518E692EC4D}"/>
                    </a:ext>
                  </a:extLst>
                </p:cNvPr>
                <p:cNvSpPr/>
                <p:nvPr/>
              </p:nvSpPr>
              <p:spPr>
                <a:xfrm>
                  <a:off x="722467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2" name="Freeform: Shape 1991">
                  <a:extLst>
                    <a:ext uri="{FF2B5EF4-FFF2-40B4-BE49-F238E27FC236}">
                      <a16:creationId xmlns:a16="http://schemas.microsoft.com/office/drawing/2014/main" id="{7590AFF7-B2DC-7606-FE26-90BD7766E93D}"/>
                    </a:ext>
                  </a:extLst>
                </p:cNvPr>
                <p:cNvSpPr/>
                <p:nvPr/>
              </p:nvSpPr>
              <p:spPr>
                <a:xfrm>
                  <a:off x="722455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3" name="Freeform: Shape 1992">
                  <a:extLst>
                    <a:ext uri="{FF2B5EF4-FFF2-40B4-BE49-F238E27FC236}">
                      <a16:creationId xmlns:a16="http://schemas.microsoft.com/office/drawing/2014/main" id="{B0B1DC5E-4FCB-BF42-EAA1-0ADD0767462F}"/>
                    </a:ext>
                  </a:extLst>
                </p:cNvPr>
                <p:cNvSpPr/>
                <p:nvPr/>
              </p:nvSpPr>
              <p:spPr>
                <a:xfrm>
                  <a:off x="722443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4" name="Freeform: Shape 1993">
                  <a:extLst>
                    <a:ext uri="{FF2B5EF4-FFF2-40B4-BE49-F238E27FC236}">
                      <a16:creationId xmlns:a16="http://schemas.microsoft.com/office/drawing/2014/main" id="{47B5DAAB-8240-B6F5-0271-A13FAE573ACC}"/>
                    </a:ext>
                  </a:extLst>
                </p:cNvPr>
                <p:cNvSpPr/>
                <p:nvPr/>
              </p:nvSpPr>
              <p:spPr>
                <a:xfrm>
                  <a:off x="722429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5" name="Freeform: Shape 1994">
                  <a:extLst>
                    <a:ext uri="{FF2B5EF4-FFF2-40B4-BE49-F238E27FC236}">
                      <a16:creationId xmlns:a16="http://schemas.microsoft.com/office/drawing/2014/main" id="{8CAAEAF9-C452-F450-BDF9-7F1F1E4DB859}"/>
                    </a:ext>
                  </a:extLst>
                </p:cNvPr>
                <p:cNvSpPr/>
                <p:nvPr/>
              </p:nvSpPr>
              <p:spPr>
                <a:xfrm>
                  <a:off x="722417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6" name="Freeform: Shape 1995">
                  <a:extLst>
                    <a:ext uri="{FF2B5EF4-FFF2-40B4-BE49-F238E27FC236}">
                      <a16:creationId xmlns:a16="http://schemas.microsoft.com/office/drawing/2014/main" id="{16F009E3-C857-40FB-D41A-F6E8EB252030}"/>
                    </a:ext>
                  </a:extLst>
                </p:cNvPr>
                <p:cNvSpPr/>
                <p:nvPr/>
              </p:nvSpPr>
              <p:spPr>
                <a:xfrm>
                  <a:off x="722403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7" name="Freeform: Shape 1996">
                  <a:extLst>
                    <a:ext uri="{FF2B5EF4-FFF2-40B4-BE49-F238E27FC236}">
                      <a16:creationId xmlns:a16="http://schemas.microsoft.com/office/drawing/2014/main" id="{181E8889-EA7A-9A1E-D00C-17312F778692}"/>
                    </a:ext>
                  </a:extLst>
                </p:cNvPr>
                <p:cNvSpPr/>
                <p:nvPr/>
              </p:nvSpPr>
              <p:spPr>
                <a:xfrm>
                  <a:off x="722392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8" name="Freeform: Shape 1997">
                  <a:extLst>
                    <a:ext uri="{FF2B5EF4-FFF2-40B4-BE49-F238E27FC236}">
                      <a16:creationId xmlns:a16="http://schemas.microsoft.com/office/drawing/2014/main" id="{98C1454E-5A1B-EB03-4610-2E9442D8E60E}"/>
                    </a:ext>
                  </a:extLst>
                </p:cNvPr>
                <p:cNvSpPr/>
                <p:nvPr/>
              </p:nvSpPr>
              <p:spPr>
                <a:xfrm>
                  <a:off x="722378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999" name="Freeform: Shape 1998">
                  <a:extLst>
                    <a:ext uri="{FF2B5EF4-FFF2-40B4-BE49-F238E27FC236}">
                      <a16:creationId xmlns:a16="http://schemas.microsoft.com/office/drawing/2014/main" id="{4FF2F898-3E16-FA50-926F-BBF30C3A3562}"/>
                    </a:ext>
                  </a:extLst>
                </p:cNvPr>
                <p:cNvSpPr/>
                <p:nvPr/>
              </p:nvSpPr>
              <p:spPr>
                <a:xfrm>
                  <a:off x="722366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0" name="Freeform: Shape 1999">
                  <a:extLst>
                    <a:ext uri="{FF2B5EF4-FFF2-40B4-BE49-F238E27FC236}">
                      <a16:creationId xmlns:a16="http://schemas.microsoft.com/office/drawing/2014/main" id="{88B6C46A-0679-3A94-5771-F33B841F0897}"/>
                    </a:ext>
                  </a:extLst>
                </p:cNvPr>
                <p:cNvSpPr/>
                <p:nvPr/>
              </p:nvSpPr>
              <p:spPr>
                <a:xfrm>
                  <a:off x="7223548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1" name="Freeform: Shape 2000">
                  <a:extLst>
                    <a:ext uri="{FF2B5EF4-FFF2-40B4-BE49-F238E27FC236}">
                      <a16:creationId xmlns:a16="http://schemas.microsoft.com/office/drawing/2014/main" id="{AE399F97-99C2-B791-1AF7-F8C5F0F366E8}"/>
                    </a:ext>
                  </a:extLst>
                </p:cNvPr>
                <p:cNvSpPr/>
                <p:nvPr/>
              </p:nvSpPr>
              <p:spPr>
                <a:xfrm>
                  <a:off x="722340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2" name="Freeform: Shape 2001">
                  <a:extLst>
                    <a:ext uri="{FF2B5EF4-FFF2-40B4-BE49-F238E27FC236}">
                      <a16:creationId xmlns:a16="http://schemas.microsoft.com/office/drawing/2014/main" id="{8DD95037-A826-039F-9519-1E804549DBC8}"/>
                    </a:ext>
                  </a:extLst>
                </p:cNvPr>
                <p:cNvSpPr/>
                <p:nvPr/>
              </p:nvSpPr>
              <p:spPr>
                <a:xfrm>
                  <a:off x="722329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3" name="Freeform: Shape 2002">
                  <a:extLst>
                    <a:ext uri="{FF2B5EF4-FFF2-40B4-BE49-F238E27FC236}">
                      <a16:creationId xmlns:a16="http://schemas.microsoft.com/office/drawing/2014/main" id="{DD7BBF2F-1590-C10F-1E4E-A0C384A01845}"/>
                    </a:ext>
                  </a:extLst>
                </p:cNvPr>
                <p:cNvSpPr/>
                <p:nvPr/>
              </p:nvSpPr>
              <p:spPr>
                <a:xfrm>
                  <a:off x="722315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4" name="Freeform: Shape 2003">
                  <a:extLst>
                    <a:ext uri="{FF2B5EF4-FFF2-40B4-BE49-F238E27FC236}">
                      <a16:creationId xmlns:a16="http://schemas.microsoft.com/office/drawing/2014/main" id="{48A600CF-8D2D-B3E2-8059-F5F10D38F243}"/>
                    </a:ext>
                  </a:extLst>
                </p:cNvPr>
                <p:cNvSpPr/>
                <p:nvPr/>
              </p:nvSpPr>
              <p:spPr>
                <a:xfrm>
                  <a:off x="722303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5" name="Freeform: Shape 2004">
                  <a:extLst>
                    <a:ext uri="{FF2B5EF4-FFF2-40B4-BE49-F238E27FC236}">
                      <a16:creationId xmlns:a16="http://schemas.microsoft.com/office/drawing/2014/main" id="{FED26194-6D7D-291A-7006-F0C0E15BAABF}"/>
                    </a:ext>
                  </a:extLst>
                </p:cNvPr>
                <p:cNvSpPr/>
                <p:nvPr/>
              </p:nvSpPr>
              <p:spPr>
                <a:xfrm>
                  <a:off x="722289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6" name="Freeform: Shape 2005">
                  <a:extLst>
                    <a:ext uri="{FF2B5EF4-FFF2-40B4-BE49-F238E27FC236}">
                      <a16:creationId xmlns:a16="http://schemas.microsoft.com/office/drawing/2014/main" id="{541DEAD2-7832-02A9-FD2C-684342F85F8F}"/>
                    </a:ext>
                  </a:extLst>
                </p:cNvPr>
                <p:cNvSpPr/>
                <p:nvPr/>
              </p:nvSpPr>
              <p:spPr>
                <a:xfrm>
                  <a:off x="722277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7" name="Freeform: Shape 2006">
                  <a:extLst>
                    <a:ext uri="{FF2B5EF4-FFF2-40B4-BE49-F238E27FC236}">
                      <a16:creationId xmlns:a16="http://schemas.microsoft.com/office/drawing/2014/main" id="{4E48F502-7543-02E2-D30D-74743E1771B0}"/>
                    </a:ext>
                  </a:extLst>
                </p:cNvPr>
                <p:cNvSpPr/>
                <p:nvPr/>
              </p:nvSpPr>
              <p:spPr>
                <a:xfrm>
                  <a:off x="7222659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8" name="Freeform: Shape 2007">
                  <a:extLst>
                    <a:ext uri="{FF2B5EF4-FFF2-40B4-BE49-F238E27FC236}">
                      <a16:creationId xmlns:a16="http://schemas.microsoft.com/office/drawing/2014/main" id="{7909BEA4-92FB-1716-E01A-6FB5534EF3FC}"/>
                    </a:ext>
                  </a:extLst>
                </p:cNvPr>
                <p:cNvSpPr/>
                <p:nvPr/>
              </p:nvSpPr>
              <p:spPr>
                <a:xfrm>
                  <a:off x="722251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09" name="Freeform: Shape 2008">
                  <a:extLst>
                    <a:ext uri="{FF2B5EF4-FFF2-40B4-BE49-F238E27FC236}">
                      <a16:creationId xmlns:a16="http://schemas.microsoft.com/office/drawing/2014/main" id="{307F4292-4F27-E38F-0C6B-1D3E6EF57870}"/>
                    </a:ext>
                  </a:extLst>
                </p:cNvPr>
                <p:cNvSpPr/>
                <p:nvPr/>
              </p:nvSpPr>
              <p:spPr>
                <a:xfrm>
                  <a:off x="722240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0" name="Freeform: Shape 2009">
                  <a:extLst>
                    <a:ext uri="{FF2B5EF4-FFF2-40B4-BE49-F238E27FC236}">
                      <a16:creationId xmlns:a16="http://schemas.microsoft.com/office/drawing/2014/main" id="{8E265032-03A0-3291-3DAD-6E1903AABEEC}"/>
                    </a:ext>
                  </a:extLst>
                </p:cNvPr>
                <p:cNvSpPr/>
                <p:nvPr/>
              </p:nvSpPr>
              <p:spPr>
                <a:xfrm>
                  <a:off x="722226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1" name="Freeform: Shape 2010">
                  <a:extLst>
                    <a:ext uri="{FF2B5EF4-FFF2-40B4-BE49-F238E27FC236}">
                      <a16:creationId xmlns:a16="http://schemas.microsoft.com/office/drawing/2014/main" id="{00792B28-2F9E-F714-250C-B2A5077C4588}"/>
                    </a:ext>
                  </a:extLst>
                </p:cNvPr>
                <p:cNvSpPr/>
                <p:nvPr/>
              </p:nvSpPr>
              <p:spPr>
                <a:xfrm>
                  <a:off x="722214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2" name="Freeform: Shape 2011">
                  <a:extLst>
                    <a:ext uri="{FF2B5EF4-FFF2-40B4-BE49-F238E27FC236}">
                      <a16:creationId xmlns:a16="http://schemas.microsoft.com/office/drawing/2014/main" id="{8824AFA2-C86F-E9CB-3FAB-BB095C7A3606}"/>
                    </a:ext>
                  </a:extLst>
                </p:cNvPr>
                <p:cNvSpPr/>
                <p:nvPr/>
              </p:nvSpPr>
              <p:spPr>
                <a:xfrm>
                  <a:off x="722200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3" name="Freeform: Shape 2012">
                  <a:extLst>
                    <a:ext uri="{FF2B5EF4-FFF2-40B4-BE49-F238E27FC236}">
                      <a16:creationId xmlns:a16="http://schemas.microsoft.com/office/drawing/2014/main" id="{04B758B8-27DC-0D5C-D690-F8281D303160}"/>
                    </a:ext>
                  </a:extLst>
                </p:cNvPr>
                <p:cNvSpPr/>
                <p:nvPr/>
              </p:nvSpPr>
              <p:spPr>
                <a:xfrm>
                  <a:off x="722188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4" name="Freeform: Shape 2013">
                  <a:extLst>
                    <a:ext uri="{FF2B5EF4-FFF2-40B4-BE49-F238E27FC236}">
                      <a16:creationId xmlns:a16="http://schemas.microsoft.com/office/drawing/2014/main" id="{8C4F5C49-6537-FABA-42C0-AC476293528A}"/>
                    </a:ext>
                  </a:extLst>
                </p:cNvPr>
                <p:cNvSpPr/>
                <p:nvPr/>
              </p:nvSpPr>
              <p:spPr>
                <a:xfrm>
                  <a:off x="722174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5" name="Freeform: Shape 2014">
                  <a:extLst>
                    <a:ext uri="{FF2B5EF4-FFF2-40B4-BE49-F238E27FC236}">
                      <a16:creationId xmlns:a16="http://schemas.microsoft.com/office/drawing/2014/main" id="{CE098AC9-3EA0-6D5F-A06E-9C2ADA872AFB}"/>
                    </a:ext>
                  </a:extLst>
                </p:cNvPr>
                <p:cNvSpPr/>
                <p:nvPr/>
              </p:nvSpPr>
              <p:spPr>
                <a:xfrm>
                  <a:off x="722162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6" name="Freeform: Shape 2015">
                  <a:extLst>
                    <a:ext uri="{FF2B5EF4-FFF2-40B4-BE49-F238E27FC236}">
                      <a16:creationId xmlns:a16="http://schemas.microsoft.com/office/drawing/2014/main" id="{89A9ACEC-D4C0-6773-C79E-D510A81A36A9}"/>
                    </a:ext>
                  </a:extLst>
                </p:cNvPr>
                <p:cNvSpPr/>
                <p:nvPr/>
              </p:nvSpPr>
              <p:spPr>
                <a:xfrm>
                  <a:off x="722151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7" name="Freeform: Shape 2016">
                  <a:extLst>
                    <a:ext uri="{FF2B5EF4-FFF2-40B4-BE49-F238E27FC236}">
                      <a16:creationId xmlns:a16="http://schemas.microsoft.com/office/drawing/2014/main" id="{56A838E6-35FE-6446-5583-9E104561E3D4}"/>
                    </a:ext>
                  </a:extLst>
                </p:cNvPr>
                <p:cNvSpPr/>
                <p:nvPr/>
              </p:nvSpPr>
              <p:spPr>
                <a:xfrm>
                  <a:off x="7221372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8" name="Freeform: Shape 2017">
                  <a:extLst>
                    <a:ext uri="{FF2B5EF4-FFF2-40B4-BE49-F238E27FC236}">
                      <a16:creationId xmlns:a16="http://schemas.microsoft.com/office/drawing/2014/main" id="{4CFE747D-70F7-0001-349E-2F5ECCA9CFC4}"/>
                    </a:ext>
                  </a:extLst>
                </p:cNvPr>
                <p:cNvSpPr/>
                <p:nvPr/>
              </p:nvSpPr>
              <p:spPr>
                <a:xfrm>
                  <a:off x="722125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19" name="Freeform: Shape 2018">
                  <a:extLst>
                    <a:ext uri="{FF2B5EF4-FFF2-40B4-BE49-F238E27FC236}">
                      <a16:creationId xmlns:a16="http://schemas.microsoft.com/office/drawing/2014/main" id="{10381B2E-FECF-B13F-692D-2A1ED3819C4A}"/>
                    </a:ext>
                  </a:extLst>
                </p:cNvPr>
                <p:cNvSpPr/>
                <p:nvPr/>
              </p:nvSpPr>
              <p:spPr>
                <a:xfrm>
                  <a:off x="7221115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0" name="Freeform: Shape 2019">
                  <a:extLst>
                    <a:ext uri="{FF2B5EF4-FFF2-40B4-BE49-F238E27FC236}">
                      <a16:creationId xmlns:a16="http://schemas.microsoft.com/office/drawing/2014/main" id="{C441F3CB-6F7B-8C0B-05A9-AF47B178127D}"/>
                    </a:ext>
                  </a:extLst>
                </p:cNvPr>
                <p:cNvSpPr/>
                <p:nvPr/>
              </p:nvSpPr>
              <p:spPr>
                <a:xfrm>
                  <a:off x="722099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1" name="Freeform: Shape 2020">
                  <a:extLst>
                    <a:ext uri="{FF2B5EF4-FFF2-40B4-BE49-F238E27FC236}">
                      <a16:creationId xmlns:a16="http://schemas.microsoft.com/office/drawing/2014/main" id="{65B893B9-1C09-B0EB-FD6E-E06C3E6AFDBD}"/>
                    </a:ext>
                  </a:extLst>
                </p:cNvPr>
                <p:cNvSpPr/>
                <p:nvPr/>
              </p:nvSpPr>
              <p:spPr>
                <a:xfrm>
                  <a:off x="722085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2" name="Freeform: Shape 2021">
                  <a:extLst>
                    <a:ext uri="{FF2B5EF4-FFF2-40B4-BE49-F238E27FC236}">
                      <a16:creationId xmlns:a16="http://schemas.microsoft.com/office/drawing/2014/main" id="{D3B927AC-A76B-F9C4-B1A8-CCEB07F071CB}"/>
                    </a:ext>
                  </a:extLst>
                </p:cNvPr>
                <p:cNvSpPr/>
                <p:nvPr/>
              </p:nvSpPr>
              <p:spPr>
                <a:xfrm>
                  <a:off x="722074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3" name="Freeform: Shape 2022">
                  <a:extLst>
                    <a:ext uri="{FF2B5EF4-FFF2-40B4-BE49-F238E27FC236}">
                      <a16:creationId xmlns:a16="http://schemas.microsoft.com/office/drawing/2014/main" id="{4194CCFD-2819-C6FC-E3AE-C5274331E411}"/>
                    </a:ext>
                  </a:extLst>
                </p:cNvPr>
                <p:cNvSpPr/>
                <p:nvPr/>
              </p:nvSpPr>
              <p:spPr>
                <a:xfrm>
                  <a:off x="7220623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4" name="Freeform: Shape 2023">
                  <a:extLst>
                    <a:ext uri="{FF2B5EF4-FFF2-40B4-BE49-F238E27FC236}">
                      <a16:creationId xmlns:a16="http://schemas.microsoft.com/office/drawing/2014/main" id="{F0B02640-485D-8BB0-00D7-FCBFED5AC180}"/>
                    </a:ext>
                  </a:extLst>
                </p:cNvPr>
                <p:cNvSpPr/>
                <p:nvPr/>
              </p:nvSpPr>
              <p:spPr>
                <a:xfrm>
                  <a:off x="722048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5" name="Freeform: Shape 2024">
                  <a:extLst>
                    <a:ext uri="{FF2B5EF4-FFF2-40B4-BE49-F238E27FC236}">
                      <a16:creationId xmlns:a16="http://schemas.microsoft.com/office/drawing/2014/main" id="{A9626C95-BCED-0180-5152-A683A9331E92}"/>
                    </a:ext>
                  </a:extLst>
                </p:cNvPr>
                <p:cNvSpPr/>
                <p:nvPr/>
              </p:nvSpPr>
              <p:spPr>
                <a:xfrm>
                  <a:off x="722036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6" name="Freeform: Shape 2025">
                  <a:extLst>
                    <a:ext uri="{FF2B5EF4-FFF2-40B4-BE49-F238E27FC236}">
                      <a16:creationId xmlns:a16="http://schemas.microsoft.com/office/drawing/2014/main" id="{5D8EAE4E-2DCF-3FCA-8CF3-5DB6645EA27A}"/>
                    </a:ext>
                  </a:extLst>
                </p:cNvPr>
                <p:cNvSpPr/>
                <p:nvPr/>
              </p:nvSpPr>
              <p:spPr>
                <a:xfrm>
                  <a:off x="722022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7" name="Freeform: Shape 2026">
                  <a:extLst>
                    <a:ext uri="{FF2B5EF4-FFF2-40B4-BE49-F238E27FC236}">
                      <a16:creationId xmlns:a16="http://schemas.microsoft.com/office/drawing/2014/main" id="{B7AAFF39-EC4F-6255-4787-A1325B00ADA7}"/>
                    </a:ext>
                  </a:extLst>
                </p:cNvPr>
                <p:cNvSpPr/>
                <p:nvPr/>
              </p:nvSpPr>
              <p:spPr>
                <a:xfrm>
                  <a:off x="722010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8" name="Freeform: Shape 2027">
                  <a:extLst>
                    <a:ext uri="{FF2B5EF4-FFF2-40B4-BE49-F238E27FC236}">
                      <a16:creationId xmlns:a16="http://schemas.microsoft.com/office/drawing/2014/main" id="{A36C3F4F-55CB-3028-ACC3-243B6AA8B6BB}"/>
                    </a:ext>
                  </a:extLst>
                </p:cNvPr>
                <p:cNvSpPr/>
                <p:nvPr/>
              </p:nvSpPr>
              <p:spPr>
                <a:xfrm>
                  <a:off x="721996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29" name="Freeform: Shape 2028">
                  <a:extLst>
                    <a:ext uri="{FF2B5EF4-FFF2-40B4-BE49-F238E27FC236}">
                      <a16:creationId xmlns:a16="http://schemas.microsoft.com/office/drawing/2014/main" id="{12AECBCD-193E-B07B-C000-0D90BCDA5039}"/>
                    </a:ext>
                  </a:extLst>
                </p:cNvPr>
                <p:cNvSpPr/>
                <p:nvPr/>
              </p:nvSpPr>
              <p:spPr>
                <a:xfrm>
                  <a:off x="721985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0" name="Freeform: Shape 2029">
                  <a:extLst>
                    <a:ext uri="{FF2B5EF4-FFF2-40B4-BE49-F238E27FC236}">
                      <a16:creationId xmlns:a16="http://schemas.microsoft.com/office/drawing/2014/main" id="{9406A566-81F3-E10F-EED6-FD1C2C8C0FD4}"/>
                    </a:ext>
                  </a:extLst>
                </p:cNvPr>
                <p:cNvSpPr/>
                <p:nvPr/>
              </p:nvSpPr>
              <p:spPr>
                <a:xfrm>
                  <a:off x="7219734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1" name="Freeform: Shape 2030">
                  <a:extLst>
                    <a:ext uri="{FF2B5EF4-FFF2-40B4-BE49-F238E27FC236}">
                      <a16:creationId xmlns:a16="http://schemas.microsoft.com/office/drawing/2014/main" id="{C4C88DC4-C905-D006-59AF-93D60EAEA86B}"/>
                    </a:ext>
                  </a:extLst>
                </p:cNvPr>
                <p:cNvSpPr/>
                <p:nvPr/>
              </p:nvSpPr>
              <p:spPr>
                <a:xfrm>
                  <a:off x="721959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2" name="Freeform: Shape 2031">
                  <a:extLst>
                    <a:ext uri="{FF2B5EF4-FFF2-40B4-BE49-F238E27FC236}">
                      <a16:creationId xmlns:a16="http://schemas.microsoft.com/office/drawing/2014/main" id="{3310FAEB-887D-74D0-ECA1-FF6BF6A8F36B}"/>
                    </a:ext>
                  </a:extLst>
                </p:cNvPr>
                <p:cNvSpPr/>
                <p:nvPr/>
              </p:nvSpPr>
              <p:spPr>
                <a:xfrm>
                  <a:off x="721947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3" name="Freeform: Shape 2032">
                  <a:extLst>
                    <a:ext uri="{FF2B5EF4-FFF2-40B4-BE49-F238E27FC236}">
                      <a16:creationId xmlns:a16="http://schemas.microsoft.com/office/drawing/2014/main" id="{3543D2FA-3FE4-AF06-46F2-7D6BFF3AE768}"/>
                    </a:ext>
                  </a:extLst>
                </p:cNvPr>
                <p:cNvSpPr/>
                <p:nvPr/>
              </p:nvSpPr>
              <p:spPr>
                <a:xfrm>
                  <a:off x="721933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4" name="Freeform: Shape 2033">
                  <a:extLst>
                    <a:ext uri="{FF2B5EF4-FFF2-40B4-BE49-F238E27FC236}">
                      <a16:creationId xmlns:a16="http://schemas.microsoft.com/office/drawing/2014/main" id="{E94A59E8-6BA4-271C-C30E-CECE410913E4}"/>
                    </a:ext>
                  </a:extLst>
                </p:cNvPr>
                <p:cNvSpPr/>
                <p:nvPr/>
              </p:nvSpPr>
              <p:spPr>
                <a:xfrm>
                  <a:off x="721922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5" name="Freeform: Shape 2034">
                  <a:extLst>
                    <a:ext uri="{FF2B5EF4-FFF2-40B4-BE49-F238E27FC236}">
                      <a16:creationId xmlns:a16="http://schemas.microsoft.com/office/drawing/2014/main" id="{277ED927-778F-05EA-7C8B-10876CC79E3E}"/>
                    </a:ext>
                  </a:extLst>
                </p:cNvPr>
                <p:cNvSpPr/>
                <p:nvPr/>
              </p:nvSpPr>
              <p:spPr>
                <a:xfrm>
                  <a:off x="721907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6" name="Freeform: Shape 2035">
                  <a:extLst>
                    <a:ext uri="{FF2B5EF4-FFF2-40B4-BE49-F238E27FC236}">
                      <a16:creationId xmlns:a16="http://schemas.microsoft.com/office/drawing/2014/main" id="{A0B3C775-6258-063B-7D5B-B85E6308D622}"/>
                    </a:ext>
                  </a:extLst>
                </p:cNvPr>
                <p:cNvSpPr/>
                <p:nvPr/>
              </p:nvSpPr>
              <p:spPr>
                <a:xfrm>
                  <a:off x="721896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7" name="Freeform: Shape 2036">
                  <a:extLst>
                    <a:ext uri="{FF2B5EF4-FFF2-40B4-BE49-F238E27FC236}">
                      <a16:creationId xmlns:a16="http://schemas.microsoft.com/office/drawing/2014/main" id="{22BBA743-B068-BC06-0E0E-73720DA0AD85}"/>
                    </a:ext>
                  </a:extLst>
                </p:cNvPr>
                <p:cNvSpPr/>
                <p:nvPr/>
              </p:nvSpPr>
              <p:spPr>
                <a:xfrm>
                  <a:off x="7218822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8" name="Freeform: Shape 2037">
                  <a:extLst>
                    <a:ext uri="{FF2B5EF4-FFF2-40B4-BE49-F238E27FC236}">
                      <a16:creationId xmlns:a16="http://schemas.microsoft.com/office/drawing/2014/main" id="{99D45B59-AD46-A20D-5984-FA93ADA0CC2D}"/>
                    </a:ext>
                  </a:extLst>
                </p:cNvPr>
                <p:cNvSpPr/>
                <p:nvPr/>
              </p:nvSpPr>
              <p:spPr>
                <a:xfrm>
                  <a:off x="721870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39" name="Freeform: Shape 2038">
                  <a:extLst>
                    <a:ext uri="{FF2B5EF4-FFF2-40B4-BE49-F238E27FC236}">
                      <a16:creationId xmlns:a16="http://schemas.microsoft.com/office/drawing/2014/main" id="{F924D79E-7A7D-4B3B-69C8-A1E6A26244C2}"/>
                    </a:ext>
                  </a:extLst>
                </p:cNvPr>
                <p:cNvSpPr/>
                <p:nvPr/>
              </p:nvSpPr>
              <p:spPr>
                <a:xfrm>
                  <a:off x="721858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0" name="Freeform: Shape 2039">
                  <a:extLst>
                    <a:ext uri="{FF2B5EF4-FFF2-40B4-BE49-F238E27FC236}">
                      <a16:creationId xmlns:a16="http://schemas.microsoft.com/office/drawing/2014/main" id="{1192B44B-292D-54AA-E0B4-F4DFC59F3A54}"/>
                    </a:ext>
                  </a:extLst>
                </p:cNvPr>
                <p:cNvSpPr/>
                <p:nvPr/>
              </p:nvSpPr>
              <p:spPr>
                <a:xfrm>
                  <a:off x="721844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1" name="Freeform: Shape 2040">
                  <a:extLst>
                    <a:ext uri="{FF2B5EF4-FFF2-40B4-BE49-F238E27FC236}">
                      <a16:creationId xmlns:a16="http://schemas.microsoft.com/office/drawing/2014/main" id="{B6BFEFD0-134C-940D-0EFD-E3C89B9D6399}"/>
                    </a:ext>
                  </a:extLst>
                </p:cNvPr>
                <p:cNvSpPr/>
                <p:nvPr/>
              </p:nvSpPr>
              <p:spPr>
                <a:xfrm>
                  <a:off x="721833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2" name="Freeform: Shape 2041">
                  <a:extLst>
                    <a:ext uri="{FF2B5EF4-FFF2-40B4-BE49-F238E27FC236}">
                      <a16:creationId xmlns:a16="http://schemas.microsoft.com/office/drawing/2014/main" id="{C8820AC7-F79E-98A9-6068-37DF6283C6D6}"/>
                    </a:ext>
                  </a:extLst>
                </p:cNvPr>
                <p:cNvSpPr/>
                <p:nvPr/>
              </p:nvSpPr>
              <p:spPr>
                <a:xfrm>
                  <a:off x="721819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3" name="Freeform: Shape 2042">
                  <a:extLst>
                    <a:ext uri="{FF2B5EF4-FFF2-40B4-BE49-F238E27FC236}">
                      <a16:creationId xmlns:a16="http://schemas.microsoft.com/office/drawing/2014/main" id="{DD7C7DA4-08EA-ED26-8544-A8F3E14D2DE5}"/>
                    </a:ext>
                  </a:extLst>
                </p:cNvPr>
                <p:cNvSpPr/>
                <p:nvPr/>
              </p:nvSpPr>
              <p:spPr>
                <a:xfrm>
                  <a:off x="721807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4" name="Freeform: Shape 2043">
                  <a:extLst>
                    <a:ext uri="{FF2B5EF4-FFF2-40B4-BE49-F238E27FC236}">
                      <a16:creationId xmlns:a16="http://schemas.microsoft.com/office/drawing/2014/main" id="{25D5DCAE-A9E7-D650-93CD-B169DE967D5D}"/>
                    </a:ext>
                  </a:extLst>
                </p:cNvPr>
                <p:cNvSpPr/>
                <p:nvPr/>
              </p:nvSpPr>
              <p:spPr>
                <a:xfrm>
                  <a:off x="721793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5" name="Freeform: Shape 2044">
                  <a:extLst>
                    <a:ext uri="{FF2B5EF4-FFF2-40B4-BE49-F238E27FC236}">
                      <a16:creationId xmlns:a16="http://schemas.microsoft.com/office/drawing/2014/main" id="{647DC20C-6D51-6918-F3E8-3A51087D2E7B}"/>
                    </a:ext>
                  </a:extLst>
                </p:cNvPr>
                <p:cNvSpPr/>
                <p:nvPr/>
              </p:nvSpPr>
              <p:spPr>
                <a:xfrm>
                  <a:off x="721781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6" name="Freeform: Shape 2045">
                  <a:extLst>
                    <a:ext uri="{FF2B5EF4-FFF2-40B4-BE49-F238E27FC236}">
                      <a16:creationId xmlns:a16="http://schemas.microsoft.com/office/drawing/2014/main" id="{B4C2A50C-28B3-D7D4-B784-8C82FA05BA9D}"/>
                    </a:ext>
                  </a:extLst>
                </p:cNvPr>
                <p:cNvSpPr/>
                <p:nvPr/>
              </p:nvSpPr>
              <p:spPr>
                <a:xfrm>
                  <a:off x="7217699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7" name="Freeform: Shape 2046">
                  <a:extLst>
                    <a:ext uri="{FF2B5EF4-FFF2-40B4-BE49-F238E27FC236}">
                      <a16:creationId xmlns:a16="http://schemas.microsoft.com/office/drawing/2014/main" id="{F3696AF7-D0B2-A5D5-05FA-B16290905875}"/>
                    </a:ext>
                  </a:extLst>
                </p:cNvPr>
                <p:cNvSpPr/>
                <p:nvPr/>
              </p:nvSpPr>
              <p:spPr>
                <a:xfrm>
                  <a:off x="721755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8" name="Freeform: Shape 2047">
                  <a:extLst>
                    <a:ext uri="{FF2B5EF4-FFF2-40B4-BE49-F238E27FC236}">
                      <a16:creationId xmlns:a16="http://schemas.microsoft.com/office/drawing/2014/main" id="{8875BF48-F3F0-2A74-9560-C76839D390BE}"/>
                    </a:ext>
                  </a:extLst>
                </p:cNvPr>
                <p:cNvSpPr/>
                <p:nvPr/>
              </p:nvSpPr>
              <p:spPr>
                <a:xfrm>
                  <a:off x="721744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6F5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49" name="Freeform: Shape 2048">
                  <a:extLst>
                    <a:ext uri="{FF2B5EF4-FFF2-40B4-BE49-F238E27FC236}">
                      <a16:creationId xmlns:a16="http://schemas.microsoft.com/office/drawing/2014/main" id="{444165FE-C8A0-281C-C2F2-5A988C62DF00}"/>
                    </a:ext>
                  </a:extLst>
                </p:cNvPr>
                <p:cNvSpPr/>
                <p:nvPr/>
              </p:nvSpPr>
              <p:spPr>
                <a:xfrm>
                  <a:off x="721730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0" name="Freeform: Shape 2049">
                  <a:extLst>
                    <a:ext uri="{FF2B5EF4-FFF2-40B4-BE49-F238E27FC236}">
                      <a16:creationId xmlns:a16="http://schemas.microsoft.com/office/drawing/2014/main" id="{78AE4589-427F-724B-46D8-54C070ACF359}"/>
                    </a:ext>
                  </a:extLst>
                </p:cNvPr>
                <p:cNvSpPr/>
                <p:nvPr/>
              </p:nvSpPr>
              <p:spPr>
                <a:xfrm>
                  <a:off x="721718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1" name="Freeform: Shape 2050">
                  <a:extLst>
                    <a:ext uri="{FF2B5EF4-FFF2-40B4-BE49-F238E27FC236}">
                      <a16:creationId xmlns:a16="http://schemas.microsoft.com/office/drawing/2014/main" id="{B590425D-E875-D5A1-6951-F2791DD10666}"/>
                    </a:ext>
                  </a:extLst>
                </p:cNvPr>
                <p:cNvSpPr/>
                <p:nvPr/>
              </p:nvSpPr>
              <p:spPr>
                <a:xfrm>
                  <a:off x="721704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2" name="Freeform: Shape 2051">
                  <a:extLst>
                    <a:ext uri="{FF2B5EF4-FFF2-40B4-BE49-F238E27FC236}">
                      <a16:creationId xmlns:a16="http://schemas.microsoft.com/office/drawing/2014/main" id="{4107E977-F28B-35EF-A744-E6D57CD48C18}"/>
                    </a:ext>
                  </a:extLst>
                </p:cNvPr>
                <p:cNvSpPr/>
                <p:nvPr/>
              </p:nvSpPr>
              <p:spPr>
                <a:xfrm>
                  <a:off x="721692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3" name="Freeform: Shape 2052">
                  <a:extLst>
                    <a:ext uri="{FF2B5EF4-FFF2-40B4-BE49-F238E27FC236}">
                      <a16:creationId xmlns:a16="http://schemas.microsoft.com/office/drawing/2014/main" id="{A2CAD9E7-9C42-1849-939C-B6B3E88D08B1}"/>
                    </a:ext>
                  </a:extLst>
                </p:cNvPr>
                <p:cNvSpPr/>
                <p:nvPr/>
              </p:nvSpPr>
              <p:spPr>
                <a:xfrm>
                  <a:off x="7216810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4" name="Freeform: Shape 2053">
                  <a:extLst>
                    <a:ext uri="{FF2B5EF4-FFF2-40B4-BE49-F238E27FC236}">
                      <a16:creationId xmlns:a16="http://schemas.microsoft.com/office/drawing/2014/main" id="{C0D6BE46-307D-491D-E549-484F33232CD5}"/>
                    </a:ext>
                  </a:extLst>
                </p:cNvPr>
                <p:cNvSpPr/>
                <p:nvPr/>
              </p:nvSpPr>
              <p:spPr>
                <a:xfrm>
                  <a:off x="721667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2F2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5" name="Freeform: Shape 2054">
                  <a:extLst>
                    <a:ext uri="{FF2B5EF4-FFF2-40B4-BE49-F238E27FC236}">
                      <a16:creationId xmlns:a16="http://schemas.microsoft.com/office/drawing/2014/main" id="{18416DED-6B35-4576-3C16-8E376D895FB4}"/>
                    </a:ext>
                  </a:extLst>
                </p:cNvPr>
                <p:cNvSpPr/>
                <p:nvPr/>
              </p:nvSpPr>
              <p:spPr>
                <a:xfrm>
                  <a:off x="721655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6" name="Freeform: Shape 2055">
                  <a:extLst>
                    <a:ext uri="{FF2B5EF4-FFF2-40B4-BE49-F238E27FC236}">
                      <a16:creationId xmlns:a16="http://schemas.microsoft.com/office/drawing/2014/main" id="{86090659-5928-A655-3271-AC6F5512BD71}"/>
                    </a:ext>
                  </a:extLst>
                </p:cNvPr>
                <p:cNvSpPr/>
                <p:nvPr/>
              </p:nvSpPr>
              <p:spPr>
                <a:xfrm>
                  <a:off x="721641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7" name="Freeform: Shape 2056">
                  <a:extLst>
                    <a:ext uri="{FF2B5EF4-FFF2-40B4-BE49-F238E27FC236}">
                      <a16:creationId xmlns:a16="http://schemas.microsoft.com/office/drawing/2014/main" id="{03AD4A35-327E-0065-7957-3859EF041899}"/>
                    </a:ext>
                  </a:extLst>
                </p:cNvPr>
                <p:cNvSpPr/>
                <p:nvPr/>
              </p:nvSpPr>
              <p:spPr>
                <a:xfrm>
                  <a:off x="721629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8" name="Freeform: Shape 2057">
                  <a:extLst>
                    <a:ext uri="{FF2B5EF4-FFF2-40B4-BE49-F238E27FC236}">
                      <a16:creationId xmlns:a16="http://schemas.microsoft.com/office/drawing/2014/main" id="{05D66593-2E1E-CD87-AD97-774A45AEB01D}"/>
                    </a:ext>
                  </a:extLst>
                </p:cNvPr>
                <p:cNvSpPr/>
                <p:nvPr/>
              </p:nvSpPr>
              <p:spPr>
                <a:xfrm>
                  <a:off x="7216155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F0F0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59" name="Freeform: Shape 2058">
                  <a:extLst>
                    <a:ext uri="{FF2B5EF4-FFF2-40B4-BE49-F238E27FC236}">
                      <a16:creationId xmlns:a16="http://schemas.microsoft.com/office/drawing/2014/main" id="{FD2EAD23-AA4E-3560-26E6-738BEB87C88D}"/>
                    </a:ext>
                  </a:extLst>
                </p:cNvPr>
                <p:cNvSpPr/>
                <p:nvPr/>
              </p:nvSpPr>
              <p:spPr>
                <a:xfrm>
                  <a:off x="721603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0" name="Freeform: Shape 2059">
                  <a:extLst>
                    <a:ext uri="{FF2B5EF4-FFF2-40B4-BE49-F238E27FC236}">
                      <a16:creationId xmlns:a16="http://schemas.microsoft.com/office/drawing/2014/main" id="{0B35829F-BCFD-6E9C-9C86-5E3C6406DCBE}"/>
                    </a:ext>
                  </a:extLst>
                </p:cNvPr>
                <p:cNvSpPr/>
                <p:nvPr/>
              </p:nvSpPr>
              <p:spPr>
                <a:xfrm>
                  <a:off x="721589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1" name="Freeform: Shape 2060">
                  <a:extLst>
                    <a:ext uri="{FF2B5EF4-FFF2-40B4-BE49-F238E27FC236}">
                      <a16:creationId xmlns:a16="http://schemas.microsoft.com/office/drawing/2014/main" id="{A4332119-AC1D-CE6E-745D-44683586E12B}"/>
                    </a:ext>
                  </a:extLst>
                </p:cNvPr>
                <p:cNvSpPr/>
                <p:nvPr/>
              </p:nvSpPr>
              <p:spPr>
                <a:xfrm>
                  <a:off x="721578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E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2" name="Freeform: Shape 2061">
                  <a:extLst>
                    <a:ext uri="{FF2B5EF4-FFF2-40B4-BE49-F238E27FC236}">
                      <a16:creationId xmlns:a16="http://schemas.microsoft.com/office/drawing/2014/main" id="{34B6E7C0-5D9B-114C-A75D-A386740BBC1D}"/>
                    </a:ext>
                  </a:extLst>
                </p:cNvPr>
                <p:cNvSpPr/>
                <p:nvPr/>
              </p:nvSpPr>
              <p:spPr>
                <a:xfrm>
                  <a:off x="7215664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3" name="Freeform: Shape 2062">
                  <a:extLst>
                    <a:ext uri="{FF2B5EF4-FFF2-40B4-BE49-F238E27FC236}">
                      <a16:creationId xmlns:a16="http://schemas.microsoft.com/office/drawing/2014/main" id="{F0E65582-886C-A76D-91EF-2CE148469B76}"/>
                    </a:ext>
                  </a:extLst>
                </p:cNvPr>
                <p:cNvSpPr/>
                <p:nvPr/>
              </p:nvSpPr>
              <p:spPr>
                <a:xfrm>
                  <a:off x="721552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CEC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4" name="Freeform: Shape 2063">
                  <a:extLst>
                    <a:ext uri="{FF2B5EF4-FFF2-40B4-BE49-F238E27FC236}">
                      <a16:creationId xmlns:a16="http://schemas.microsoft.com/office/drawing/2014/main" id="{C0847A07-CFE9-9E3A-3690-0E49B61A0908}"/>
                    </a:ext>
                  </a:extLst>
                </p:cNvPr>
                <p:cNvSpPr/>
                <p:nvPr/>
              </p:nvSpPr>
              <p:spPr>
                <a:xfrm>
                  <a:off x="721540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5" name="Freeform: Shape 2064">
                  <a:extLst>
                    <a:ext uri="{FF2B5EF4-FFF2-40B4-BE49-F238E27FC236}">
                      <a16:creationId xmlns:a16="http://schemas.microsoft.com/office/drawing/2014/main" id="{7DB8A027-0CC0-8CE3-0B79-8886D4B2461B}"/>
                    </a:ext>
                  </a:extLst>
                </p:cNvPr>
                <p:cNvSpPr/>
                <p:nvPr/>
              </p:nvSpPr>
              <p:spPr>
                <a:xfrm>
                  <a:off x="721526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6" name="Freeform: Shape 2065">
                  <a:extLst>
                    <a:ext uri="{FF2B5EF4-FFF2-40B4-BE49-F238E27FC236}">
                      <a16:creationId xmlns:a16="http://schemas.microsoft.com/office/drawing/2014/main" id="{2C48D601-5443-2AA4-3C25-DF2E6CBE5455}"/>
                    </a:ext>
                  </a:extLst>
                </p:cNvPr>
                <p:cNvSpPr/>
                <p:nvPr/>
              </p:nvSpPr>
              <p:spPr>
                <a:xfrm>
                  <a:off x="721514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7" name="Freeform: Shape 2066">
                  <a:extLst>
                    <a:ext uri="{FF2B5EF4-FFF2-40B4-BE49-F238E27FC236}">
                      <a16:creationId xmlns:a16="http://schemas.microsoft.com/office/drawing/2014/main" id="{77575B35-8339-2A19-00DF-D3FB98CEDFA3}"/>
                    </a:ext>
                  </a:extLst>
                </p:cNvPr>
                <p:cNvSpPr/>
                <p:nvPr/>
              </p:nvSpPr>
              <p:spPr>
                <a:xfrm>
                  <a:off x="721500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9E9E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8" name="Freeform: Shape 2067">
                  <a:extLst>
                    <a:ext uri="{FF2B5EF4-FFF2-40B4-BE49-F238E27FC236}">
                      <a16:creationId xmlns:a16="http://schemas.microsoft.com/office/drawing/2014/main" id="{13CA1254-70C9-F3D5-6166-33EFC1C5B3A0}"/>
                    </a:ext>
                  </a:extLst>
                </p:cNvPr>
                <p:cNvSpPr/>
                <p:nvPr/>
              </p:nvSpPr>
              <p:spPr>
                <a:xfrm>
                  <a:off x="721489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8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69" name="Freeform: Shape 2068">
                  <a:extLst>
                    <a:ext uri="{FF2B5EF4-FFF2-40B4-BE49-F238E27FC236}">
                      <a16:creationId xmlns:a16="http://schemas.microsoft.com/office/drawing/2014/main" id="{89CFEDD9-336F-E1CB-4F00-7E098638C8FD}"/>
                    </a:ext>
                  </a:extLst>
                </p:cNvPr>
                <p:cNvSpPr/>
                <p:nvPr/>
              </p:nvSpPr>
              <p:spPr>
                <a:xfrm>
                  <a:off x="7214775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E7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0" name="Freeform: Shape 2069">
                  <a:extLst>
                    <a:ext uri="{FF2B5EF4-FFF2-40B4-BE49-F238E27FC236}">
                      <a16:creationId xmlns:a16="http://schemas.microsoft.com/office/drawing/2014/main" id="{2D836BA6-99E2-AAB6-DE21-8471098C68C1}"/>
                    </a:ext>
                  </a:extLst>
                </p:cNvPr>
                <p:cNvSpPr/>
                <p:nvPr/>
              </p:nvSpPr>
              <p:spPr>
                <a:xfrm>
                  <a:off x="721463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6E6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1" name="Freeform: Shape 2070">
                  <a:extLst>
                    <a:ext uri="{FF2B5EF4-FFF2-40B4-BE49-F238E27FC236}">
                      <a16:creationId xmlns:a16="http://schemas.microsoft.com/office/drawing/2014/main" id="{BDAEA066-DC23-655D-5A18-FD3AA82BED62}"/>
                    </a:ext>
                  </a:extLst>
                </p:cNvPr>
                <p:cNvSpPr/>
                <p:nvPr/>
              </p:nvSpPr>
              <p:spPr>
                <a:xfrm>
                  <a:off x="721451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5E5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2" name="Freeform: Shape 2071">
                  <a:extLst>
                    <a:ext uri="{FF2B5EF4-FFF2-40B4-BE49-F238E27FC236}">
                      <a16:creationId xmlns:a16="http://schemas.microsoft.com/office/drawing/2014/main" id="{84D2A1B6-5679-B2DE-5059-C9ED3D01037B}"/>
                    </a:ext>
                  </a:extLst>
                </p:cNvPr>
                <p:cNvSpPr/>
                <p:nvPr/>
              </p:nvSpPr>
              <p:spPr>
                <a:xfrm>
                  <a:off x="721437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4E4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3" name="Freeform: Shape 2072">
                  <a:extLst>
                    <a:ext uri="{FF2B5EF4-FFF2-40B4-BE49-F238E27FC236}">
                      <a16:creationId xmlns:a16="http://schemas.microsoft.com/office/drawing/2014/main" id="{CA113105-05FD-F215-1AF4-AC7D15B11F22}"/>
                    </a:ext>
                  </a:extLst>
                </p:cNvPr>
                <p:cNvSpPr/>
                <p:nvPr/>
              </p:nvSpPr>
              <p:spPr>
                <a:xfrm>
                  <a:off x="721426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3E3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4" name="Freeform: Shape 2073">
                  <a:extLst>
                    <a:ext uri="{FF2B5EF4-FFF2-40B4-BE49-F238E27FC236}">
                      <a16:creationId xmlns:a16="http://schemas.microsoft.com/office/drawing/2014/main" id="{283C608F-296E-A830-434C-ACE002B4F0F0}"/>
                    </a:ext>
                  </a:extLst>
                </p:cNvPr>
                <p:cNvSpPr/>
                <p:nvPr/>
              </p:nvSpPr>
              <p:spPr>
                <a:xfrm>
                  <a:off x="721412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5" name="Freeform: Shape 2074">
                  <a:extLst>
                    <a:ext uri="{FF2B5EF4-FFF2-40B4-BE49-F238E27FC236}">
                      <a16:creationId xmlns:a16="http://schemas.microsoft.com/office/drawing/2014/main" id="{117B1DD3-F70F-17F9-617F-82DAF808869C}"/>
                    </a:ext>
                  </a:extLst>
                </p:cNvPr>
                <p:cNvSpPr/>
                <p:nvPr/>
              </p:nvSpPr>
              <p:spPr>
                <a:xfrm>
                  <a:off x="721400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1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6" name="Freeform: Shape 2075">
                  <a:extLst>
                    <a:ext uri="{FF2B5EF4-FFF2-40B4-BE49-F238E27FC236}">
                      <a16:creationId xmlns:a16="http://schemas.microsoft.com/office/drawing/2014/main" id="{34E4B25B-9B60-6F05-67F3-24279AC8A517}"/>
                    </a:ext>
                  </a:extLst>
                </p:cNvPr>
                <p:cNvSpPr/>
                <p:nvPr/>
              </p:nvSpPr>
              <p:spPr>
                <a:xfrm>
                  <a:off x="721386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E0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7" name="Freeform: Shape 2076">
                  <a:extLst>
                    <a:ext uri="{FF2B5EF4-FFF2-40B4-BE49-F238E27FC236}">
                      <a16:creationId xmlns:a16="http://schemas.microsoft.com/office/drawing/2014/main" id="{2F7CD60A-59B3-39D1-C88D-D5BD181C2770}"/>
                    </a:ext>
                  </a:extLst>
                </p:cNvPr>
                <p:cNvSpPr/>
                <p:nvPr/>
              </p:nvSpPr>
              <p:spPr>
                <a:xfrm>
                  <a:off x="721374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F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8" name="Freeform: Shape 2077">
                  <a:extLst>
                    <a:ext uri="{FF2B5EF4-FFF2-40B4-BE49-F238E27FC236}">
                      <a16:creationId xmlns:a16="http://schemas.microsoft.com/office/drawing/2014/main" id="{22D93ED1-8CE3-990D-993E-724676FCABF2}"/>
                    </a:ext>
                  </a:extLst>
                </p:cNvPr>
                <p:cNvSpPr/>
                <p:nvPr/>
              </p:nvSpPr>
              <p:spPr>
                <a:xfrm>
                  <a:off x="721362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EDD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79" name="Freeform: Shape 2078">
                  <a:extLst>
                    <a:ext uri="{FF2B5EF4-FFF2-40B4-BE49-F238E27FC236}">
                      <a16:creationId xmlns:a16="http://schemas.microsoft.com/office/drawing/2014/main" id="{B5651F01-19AF-9454-0249-41013F340BC5}"/>
                    </a:ext>
                  </a:extLst>
                </p:cNvPr>
                <p:cNvSpPr/>
                <p:nvPr/>
              </p:nvSpPr>
              <p:spPr>
                <a:xfrm>
                  <a:off x="721348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CDC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0" name="Freeform: Shape 2079">
                  <a:extLst>
                    <a:ext uri="{FF2B5EF4-FFF2-40B4-BE49-F238E27FC236}">
                      <a16:creationId xmlns:a16="http://schemas.microsoft.com/office/drawing/2014/main" id="{6B232AE4-6C1C-4980-8864-976A7D656695}"/>
                    </a:ext>
                  </a:extLst>
                </p:cNvPr>
                <p:cNvSpPr/>
                <p:nvPr/>
              </p:nvSpPr>
              <p:spPr>
                <a:xfrm>
                  <a:off x="721337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BDBD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1" name="Freeform: Shape 2080">
                  <a:extLst>
                    <a:ext uri="{FF2B5EF4-FFF2-40B4-BE49-F238E27FC236}">
                      <a16:creationId xmlns:a16="http://schemas.microsoft.com/office/drawing/2014/main" id="{AD6B0506-A8F1-3065-BABD-A24CA9B7495A}"/>
                    </a:ext>
                  </a:extLst>
                </p:cNvPr>
                <p:cNvSpPr/>
                <p:nvPr/>
              </p:nvSpPr>
              <p:spPr>
                <a:xfrm>
                  <a:off x="721323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AD9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2" name="Freeform: Shape 2081">
                  <a:extLst>
                    <a:ext uri="{FF2B5EF4-FFF2-40B4-BE49-F238E27FC236}">
                      <a16:creationId xmlns:a16="http://schemas.microsoft.com/office/drawing/2014/main" id="{F0D635EF-90CD-89EA-77E7-D628BBC5957D}"/>
                    </a:ext>
                  </a:extLst>
                </p:cNvPr>
                <p:cNvSpPr/>
                <p:nvPr/>
              </p:nvSpPr>
              <p:spPr>
                <a:xfrm>
                  <a:off x="721311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8D8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3" name="Freeform: Shape 2082">
                  <a:extLst>
                    <a:ext uri="{FF2B5EF4-FFF2-40B4-BE49-F238E27FC236}">
                      <a16:creationId xmlns:a16="http://schemas.microsoft.com/office/drawing/2014/main" id="{CEFF8E3A-863E-C2D4-117C-3DB75A17E97B}"/>
                    </a:ext>
                  </a:extLst>
                </p:cNvPr>
                <p:cNvSpPr/>
                <p:nvPr/>
              </p:nvSpPr>
              <p:spPr>
                <a:xfrm>
                  <a:off x="721297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4" name="Freeform: Shape 2083">
                  <a:extLst>
                    <a:ext uri="{FF2B5EF4-FFF2-40B4-BE49-F238E27FC236}">
                      <a16:creationId xmlns:a16="http://schemas.microsoft.com/office/drawing/2014/main" id="{239BC77C-6009-9794-C631-EEDA0214F325}"/>
                    </a:ext>
                  </a:extLst>
                </p:cNvPr>
                <p:cNvSpPr/>
                <p:nvPr/>
              </p:nvSpPr>
              <p:spPr>
                <a:xfrm>
                  <a:off x="721285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5D5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5" name="Freeform: Shape 2084">
                  <a:extLst>
                    <a:ext uri="{FF2B5EF4-FFF2-40B4-BE49-F238E27FC236}">
                      <a16:creationId xmlns:a16="http://schemas.microsoft.com/office/drawing/2014/main" id="{71B948D0-407F-2005-2CC3-765BAB0B7C1E}"/>
                    </a:ext>
                  </a:extLst>
                </p:cNvPr>
                <p:cNvSpPr/>
                <p:nvPr/>
              </p:nvSpPr>
              <p:spPr>
                <a:xfrm>
                  <a:off x="7212740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D4D4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6" name="Freeform: Shape 2085">
                  <a:extLst>
                    <a:ext uri="{FF2B5EF4-FFF2-40B4-BE49-F238E27FC236}">
                      <a16:creationId xmlns:a16="http://schemas.microsoft.com/office/drawing/2014/main" id="{B91EC2EE-D963-42EE-01E9-35C56F8E1F29}"/>
                    </a:ext>
                  </a:extLst>
                </p:cNvPr>
                <p:cNvSpPr/>
                <p:nvPr/>
              </p:nvSpPr>
              <p:spPr>
                <a:xfrm>
                  <a:off x="721259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2D2D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7" name="Freeform: Shape 2086">
                  <a:extLst>
                    <a:ext uri="{FF2B5EF4-FFF2-40B4-BE49-F238E27FC236}">
                      <a16:creationId xmlns:a16="http://schemas.microsoft.com/office/drawing/2014/main" id="{3728E560-C123-9C7A-C290-E2367C4A69F2}"/>
                    </a:ext>
                  </a:extLst>
                </p:cNvPr>
                <p:cNvSpPr/>
                <p:nvPr/>
              </p:nvSpPr>
              <p:spPr>
                <a:xfrm>
                  <a:off x="721248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D1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8" name="Freeform: Shape 2087">
                  <a:extLst>
                    <a:ext uri="{FF2B5EF4-FFF2-40B4-BE49-F238E27FC236}">
                      <a16:creationId xmlns:a16="http://schemas.microsoft.com/office/drawing/2014/main" id="{1ECC862B-65F3-9516-DADF-422188B273DC}"/>
                    </a:ext>
                  </a:extLst>
                </p:cNvPr>
                <p:cNvSpPr/>
                <p:nvPr/>
              </p:nvSpPr>
              <p:spPr>
                <a:xfrm>
                  <a:off x="7212342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F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89" name="Freeform: Shape 2088">
                  <a:extLst>
                    <a:ext uri="{FF2B5EF4-FFF2-40B4-BE49-F238E27FC236}">
                      <a16:creationId xmlns:a16="http://schemas.microsoft.com/office/drawing/2014/main" id="{299EE7DF-A8A0-2A31-B34B-DF4C8F1DD25E}"/>
                    </a:ext>
                  </a:extLst>
                </p:cNvPr>
                <p:cNvSpPr/>
                <p:nvPr/>
              </p:nvSpPr>
              <p:spPr>
                <a:xfrm>
                  <a:off x="721222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ECD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0" name="Freeform: Shape 2089">
                  <a:extLst>
                    <a:ext uri="{FF2B5EF4-FFF2-40B4-BE49-F238E27FC236}">
                      <a16:creationId xmlns:a16="http://schemas.microsoft.com/office/drawing/2014/main" id="{CAAB66EC-7206-14AA-DFE0-3B57858E2C87}"/>
                    </a:ext>
                  </a:extLst>
                </p:cNvPr>
                <p:cNvSpPr/>
                <p:nvPr/>
              </p:nvSpPr>
              <p:spPr>
                <a:xfrm>
                  <a:off x="7212085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CCCC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1" name="Freeform: Shape 2090">
                  <a:extLst>
                    <a:ext uri="{FF2B5EF4-FFF2-40B4-BE49-F238E27FC236}">
                      <a16:creationId xmlns:a16="http://schemas.microsoft.com/office/drawing/2014/main" id="{5BB0BE1B-148B-A9B0-6480-4FF8E26FFB6F}"/>
                    </a:ext>
                  </a:extLst>
                </p:cNvPr>
                <p:cNvSpPr/>
                <p:nvPr/>
              </p:nvSpPr>
              <p:spPr>
                <a:xfrm>
                  <a:off x="721196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A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2" name="Freeform: Shape 2091">
                  <a:extLst>
                    <a:ext uri="{FF2B5EF4-FFF2-40B4-BE49-F238E27FC236}">
                      <a16:creationId xmlns:a16="http://schemas.microsoft.com/office/drawing/2014/main" id="{9BDD3344-6CFD-29C6-3979-E5BE5ED5189B}"/>
                    </a:ext>
                  </a:extLst>
                </p:cNvPr>
                <p:cNvSpPr/>
                <p:nvPr/>
              </p:nvSpPr>
              <p:spPr>
                <a:xfrm>
                  <a:off x="7211851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C8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3" name="Freeform: Shape 2092">
                  <a:extLst>
                    <a:ext uri="{FF2B5EF4-FFF2-40B4-BE49-F238E27FC236}">
                      <a16:creationId xmlns:a16="http://schemas.microsoft.com/office/drawing/2014/main" id="{196D24BE-803C-9BFB-48A5-7EC78CEDBF24}"/>
                    </a:ext>
                  </a:extLst>
                </p:cNvPr>
                <p:cNvSpPr/>
                <p:nvPr/>
              </p:nvSpPr>
              <p:spPr>
                <a:xfrm>
                  <a:off x="721171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6C6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4" name="Freeform: Shape 2093">
                  <a:extLst>
                    <a:ext uri="{FF2B5EF4-FFF2-40B4-BE49-F238E27FC236}">
                      <a16:creationId xmlns:a16="http://schemas.microsoft.com/office/drawing/2014/main" id="{F222D74D-5469-F59C-3B4C-EEEC38E229BD}"/>
                    </a:ext>
                  </a:extLst>
                </p:cNvPr>
                <p:cNvSpPr/>
                <p:nvPr/>
              </p:nvSpPr>
              <p:spPr>
                <a:xfrm>
                  <a:off x="721159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4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5" name="Freeform: Shape 2094">
                  <a:extLst>
                    <a:ext uri="{FF2B5EF4-FFF2-40B4-BE49-F238E27FC236}">
                      <a16:creationId xmlns:a16="http://schemas.microsoft.com/office/drawing/2014/main" id="{B003E439-48C9-4E9E-3E53-790BEC6068A9}"/>
                    </a:ext>
                  </a:extLst>
                </p:cNvPr>
                <p:cNvSpPr/>
                <p:nvPr/>
              </p:nvSpPr>
              <p:spPr>
                <a:xfrm>
                  <a:off x="721145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2C2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6" name="Freeform: Shape 2095">
                  <a:extLst>
                    <a:ext uri="{FF2B5EF4-FFF2-40B4-BE49-F238E27FC236}">
                      <a16:creationId xmlns:a16="http://schemas.microsoft.com/office/drawing/2014/main" id="{F8A3F161-C318-8CC6-EE26-E0FAC9339C8C}"/>
                    </a:ext>
                  </a:extLst>
                </p:cNvPr>
                <p:cNvSpPr/>
                <p:nvPr/>
              </p:nvSpPr>
              <p:spPr>
                <a:xfrm>
                  <a:off x="721133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C0C0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7" name="Freeform: Shape 2096">
                  <a:extLst>
                    <a:ext uri="{FF2B5EF4-FFF2-40B4-BE49-F238E27FC236}">
                      <a16:creationId xmlns:a16="http://schemas.microsoft.com/office/drawing/2014/main" id="{B07B928B-B7BF-83BC-589E-03F7ED26B838}"/>
                    </a:ext>
                  </a:extLst>
                </p:cNvPr>
                <p:cNvSpPr/>
                <p:nvPr/>
              </p:nvSpPr>
              <p:spPr>
                <a:xfrm>
                  <a:off x="7211196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EBE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8" name="Freeform: Shape 2097">
                  <a:extLst>
                    <a:ext uri="{FF2B5EF4-FFF2-40B4-BE49-F238E27FC236}">
                      <a16:creationId xmlns:a16="http://schemas.microsoft.com/office/drawing/2014/main" id="{8F915A1A-3043-008E-51C8-DDD70D3C3D6E}"/>
                    </a:ext>
                  </a:extLst>
                </p:cNvPr>
                <p:cNvSpPr/>
                <p:nvPr/>
              </p:nvSpPr>
              <p:spPr>
                <a:xfrm>
                  <a:off x="721107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C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099" name="Freeform: Shape 2098">
                  <a:extLst>
                    <a:ext uri="{FF2B5EF4-FFF2-40B4-BE49-F238E27FC236}">
                      <a16:creationId xmlns:a16="http://schemas.microsoft.com/office/drawing/2014/main" id="{D1DC893A-1959-81EF-6B68-4BCBE8C5F5B3}"/>
                    </a:ext>
                  </a:extLst>
                </p:cNvPr>
                <p:cNvSpPr/>
                <p:nvPr/>
              </p:nvSpPr>
              <p:spPr>
                <a:xfrm>
                  <a:off x="721093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A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0" name="Freeform: Shape 2099">
                  <a:extLst>
                    <a:ext uri="{FF2B5EF4-FFF2-40B4-BE49-F238E27FC236}">
                      <a16:creationId xmlns:a16="http://schemas.microsoft.com/office/drawing/2014/main" id="{32F5E8D3-1781-7B2D-A397-FAE366A823C7}"/>
                    </a:ext>
                  </a:extLst>
                </p:cNvPr>
                <p:cNvSpPr/>
                <p:nvPr/>
              </p:nvSpPr>
              <p:spPr>
                <a:xfrm>
                  <a:off x="721082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8B7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1" name="Freeform: Shape 2100">
                  <a:extLst>
                    <a:ext uri="{FF2B5EF4-FFF2-40B4-BE49-F238E27FC236}">
                      <a16:creationId xmlns:a16="http://schemas.microsoft.com/office/drawing/2014/main" id="{2FF1042C-C56F-FD61-0E09-FD51BE1E419D}"/>
                    </a:ext>
                  </a:extLst>
                </p:cNvPr>
                <p:cNvSpPr/>
                <p:nvPr/>
              </p:nvSpPr>
              <p:spPr>
                <a:xfrm>
                  <a:off x="721070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5B5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2" name="Freeform: Shape 2101">
                  <a:extLst>
                    <a:ext uri="{FF2B5EF4-FFF2-40B4-BE49-F238E27FC236}">
                      <a16:creationId xmlns:a16="http://schemas.microsoft.com/office/drawing/2014/main" id="{66A6EE00-F572-CD71-C576-943651870998}"/>
                    </a:ext>
                  </a:extLst>
                </p:cNvPr>
                <p:cNvSpPr/>
                <p:nvPr/>
              </p:nvSpPr>
              <p:spPr>
                <a:xfrm>
                  <a:off x="721056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3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3" name="Freeform: Shape 2102">
                  <a:extLst>
                    <a:ext uri="{FF2B5EF4-FFF2-40B4-BE49-F238E27FC236}">
                      <a16:creationId xmlns:a16="http://schemas.microsoft.com/office/drawing/2014/main" id="{019C9E95-019D-59F8-DB29-B40F715A74A6}"/>
                    </a:ext>
                  </a:extLst>
                </p:cNvPr>
                <p:cNvSpPr/>
                <p:nvPr/>
              </p:nvSpPr>
              <p:spPr>
                <a:xfrm>
                  <a:off x="721044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B1B0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4" name="Freeform: Shape 2103">
                  <a:extLst>
                    <a:ext uri="{FF2B5EF4-FFF2-40B4-BE49-F238E27FC236}">
                      <a16:creationId xmlns:a16="http://schemas.microsoft.com/office/drawing/2014/main" id="{AACA5EB8-8777-074D-2707-F23E48B62C5D}"/>
                    </a:ext>
                  </a:extLst>
                </p:cNvPr>
                <p:cNvSpPr/>
                <p:nvPr/>
              </p:nvSpPr>
              <p:spPr>
                <a:xfrm>
                  <a:off x="7210307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EAE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5" name="Freeform: Shape 2104">
                  <a:extLst>
                    <a:ext uri="{FF2B5EF4-FFF2-40B4-BE49-F238E27FC236}">
                      <a16:creationId xmlns:a16="http://schemas.microsoft.com/office/drawing/2014/main" id="{5FBD85E0-AB53-23D3-32B2-AE1706054864}"/>
                    </a:ext>
                  </a:extLst>
                </p:cNvPr>
                <p:cNvSpPr/>
                <p:nvPr/>
              </p:nvSpPr>
              <p:spPr>
                <a:xfrm>
                  <a:off x="721019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CAB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6" name="Freeform: Shape 2105">
                  <a:extLst>
                    <a:ext uri="{FF2B5EF4-FFF2-40B4-BE49-F238E27FC236}">
                      <a16:creationId xmlns:a16="http://schemas.microsoft.com/office/drawing/2014/main" id="{B4E031D0-035E-22E7-2EA5-DEC1F7D56986}"/>
                    </a:ext>
                  </a:extLst>
                </p:cNvPr>
                <p:cNvSpPr/>
                <p:nvPr/>
              </p:nvSpPr>
              <p:spPr>
                <a:xfrm>
                  <a:off x="721004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9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7" name="Freeform: Shape 2106">
                  <a:extLst>
                    <a:ext uri="{FF2B5EF4-FFF2-40B4-BE49-F238E27FC236}">
                      <a16:creationId xmlns:a16="http://schemas.microsoft.com/office/drawing/2014/main" id="{9DFBAC1D-47C7-07D1-C673-384DB08CDDE7}"/>
                    </a:ext>
                  </a:extLst>
                </p:cNvPr>
                <p:cNvSpPr/>
                <p:nvPr/>
              </p:nvSpPr>
              <p:spPr>
                <a:xfrm>
                  <a:off x="720993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6A6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8" name="Freeform: Shape 2107">
                  <a:extLst>
                    <a:ext uri="{FF2B5EF4-FFF2-40B4-BE49-F238E27FC236}">
                      <a16:creationId xmlns:a16="http://schemas.microsoft.com/office/drawing/2014/main" id="{EFD05B81-61CE-0ADF-F439-D80A22AB9C09}"/>
                    </a:ext>
                  </a:extLst>
                </p:cNvPr>
                <p:cNvSpPr/>
                <p:nvPr/>
              </p:nvSpPr>
              <p:spPr>
                <a:xfrm>
                  <a:off x="7209816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A4A3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09" name="Freeform: Shape 2108">
                  <a:extLst>
                    <a:ext uri="{FF2B5EF4-FFF2-40B4-BE49-F238E27FC236}">
                      <a16:creationId xmlns:a16="http://schemas.microsoft.com/office/drawing/2014/main" id="{B70AC936-29BE-1804-9C11-3176E256F39F}"/>
                    </a:ext>
                  </a:extLst>
                </p:cNvPr>
                <p:cNvSpPr/>
                <p:nvPr/>
              </p:nvSpPr>
              <p:spPr>
                <a:xfrm>
                  <a:off x="720967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A1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0" name="Freeform: Shape 2109">
                  <a:extLst>
                    <a:ext uri="{FF2B5EF4-FFF2-40B4-BE49-F238E27FC236}">
                      <a16:creationId xmlns:a16="http://schemas.microsoft.com/office/drawing/2014/main" id="{797A7303-033E-BA0D-CFF4-D28A964587C5}"/>
                    </a:ext>
                  </a:extLst>
                </p:cNvPr>
                <p:cNvSpPr/>
                <p:nvPr/>
              </p:nvSpPr>
              <p:spPr>
                <a:xfrm>
                  <a:off x="720955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9E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1" name="Freeform: Shape 2110">
                  <a:extLst>
                    <a:ext uri="{FF2B5EF4-FFF2-40B4-BE49-F238E27FC236}">
                      <a16:creationId xmlns:a16="http://schemas.microsoft.com/office/drawing/2014/main" id="{9B3FA240-8B9C-012C-CE69-6BB2CA790279}"/>
                    </a:ext>
                  </a:extLst>
                </p:cNvPr>
                <p:cNvSpPr/>
                <p:nvPr/>
              </p:nvSpPr>
              <p:spPr>
                <a:xfrm>
                  <a:off x="7209418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9B9B9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2" name="Freeform: Shape 2111">
                  <a:extLst>
                    <a:ext uri="{FF2B5EF4-FFF2-40B4-BE49-F238E27FC236}">
                      <a16:creationId xmlns:a16="http://schemas.microsoft.com/office/drawing/2014/main" id="{24402BCD-F072-B106-71B3-BCBF8461340C}"/>
                    </a:ext>
                  </a:extLst>
                </p:cNvPr>
                <p:cNvSpPr/>
                <p:nvPr/>
              </p:nvSpPr>
              <p:spPr>
                <a:xfrm>
                  <a:off x="720930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9897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3" name="Freeform: Shape 2112">
                  <a:extLst>
                    <a:ext uri="{FF2B5EF4-FFF2-40B4-BE49-F238E27FC236}">
                      <a16:creationId xmlns:a16="http://schemas.microsoft.com/office/drawing/2014/main" id="{DCF4E7AC-3803-9DC5-AE8C-496A924CACD7}"/>
                    </a:ext>
                  </a:extLst>
                </p:cNvPr>
                <p:cNvSpPr/>
                <p:nvPr/>
              </p:nvSpPr>
              <p:spPr>
                <a:xfrm>
                  <a:off x="7209161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95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4" name="Freeform: Shape 2113">
                  <a:extLst>
                    <a:ext uri="{FF2B5EF4-FFF2-40B4-BE49-F238E27FC236}">
                      <a16:creationId xmlns:a16="http://schemas.microsoft.com/office/drawing/2014/main" id="{46353E74-00C5-5A0C-896C-310699636113}"/>
                    </a:ext>
                  </a:extLst>
                </p:cNvPr>
                <p:cNvSpPr/>
                <p:nvPr/>
              </p:nvSpPr>
              <p:spPr>
                <a:xfrm>
                  <a:off x="720904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92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5" name="Freeform: Shape 2114">
                  <a:extLst>
                    <a:ext uri="{FF2B5EF4-FFF2-40B4-BE49-F238E27FC236}">
                      <a16:creationId xmlns:a16="http://schemas.microsoft.com/office/drawing/2014/main" id="{4ED43A7A-4AEC-169D-4583-590A75CB06EA}"/>
                    </a:ext>
                  </a:extLst>
                </p:cNvPr>
                <p:cNvSpPr/>
                <p:nvPr/>
              </p:nvSpPr>
              <p:spPr>
                <a:xfrm>
                  <a:off x="7208927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8F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6" name="Freeform: Shape 2115">
                  <a:extLst>
                    <a:ext uri="{FF2B5EF4-FFF2-40B4-BE49-F238E27FC236}">
                      <a16:creationId xmlns:a16="http://schemas.microsoft.com/office/drawing/2014/main" id="{5F4876D5-168B-3D1F-5A27-B7D8DFB8426C}"/>
                    </a:ext>
                  </a:extLst>
                </p:cNvPr>
                <p:cNvSpPr/>
                <p:nvPr/>
              </p:nvSpPr>
              <p:spPr>
                <a:xfrm>
                  <a:off x="720878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8B8B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7" name="Freeform: Shape 2116">
                  <a:extLst>
                    <a:ext uri="{FF2B5EF4-FFF2-40B4-BE49-F238E27FC236}">
                      <a16:creationId xmlns:a16="http://schemas.microsoft.com/office/drawing/2014/main" id="{EE82C8D1-6DBE-B715-EB30-8F8289902632}"/>
                    </a:ext>
                  </a:extLst>
                </p:cNvPr>
                <p:cNvSpPr/>
                <p:nvPr/>
              </p:nvSpPr>
              <p:spPr>
                <a:xfrm>
                  <a:off x="7208669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8887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8" name="Freeform: Shape 2117">
                  <a:extLst>
                    <a:ext uri="{FF2B5EF4-FFF2-40B4-BE49-F238E27FC236}">
                      <a16:creationId xmlns:a16="http://schemas.microsoft.com/office/drawing/2014/main" id="{73AD9C43-9E2B-FFA9-68C2-10699836B36C}"/>
                    </a:ext>
                  </a:extLst>
                </p:cNvPr>
                <p:cNvSpPr/>
                <p:nvPr/>
              </p:nvSpPr>
              <p:spPr>
                <a:xfrm>
                  <a:off x="7208529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84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19" name="Freeform: Shape 2118">
                  <a:extLst>
                    <a:ext uri="{FF2B5EF4-FFF2-40B4-BE49-F238E27FC236}">
                      <a16:creationId xmlns:a16="http://schemas.microsoft.com/office/drawing/2014/main" id="{932E863B-B1DE-9990-B135-0F43BD331F64}"/>
                    </a:ext>
                  </a:extLst>
                </p:cNvPr>
                <p:cNvSpPr/>
                <p:nvPr/>
              </p:nvSpPr>
              <p:spPr>
                <a:xfrm>
                  <a:off x="7208412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81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0" name="Freeform: Shape 2119">
                  <a:extLst>
                    <a:ext uri="{FF2B5EF4-FFF2-40B4-BE49-F238E27FC236}">
                      <a16:creationId xmlns:a16="http://schemas.microsoft.com/office/drawing/2014/main" id="{DA4ECEBF-6BC4-268C-232B-89E9B11771A9}"/>
                    </a:ext>
                  </a:extLst>
                </p:cNvPr>
                <p:cNvSpPr/>
                <p:nvPr/>
              </p:nvSpPr>
              <p:spPr>
                <a:xfrm>
                  <a:off x="7208272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7D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1" name="Freeform: Shape 2120">
                  <a:extLst>
                    <a:ext uri="{FF2B5EF4-FFF2-40B4-BE49-F238E27FC236}">
                      <a16:creationId xmlns:a16="http://schemas.microsoft.com/office/drawing/2014/main" id="{528CC171-5278-9688-C369-427F1CE82627}"/>
                    </a:ext>
                  </a:extLst>
                </p:cNvPr>
                <p:cNvSpPr/>
                <p:nvPr/>
              </p:nvSpPr>
              <p:spPr>
                <a:xfrm>
                  <a:off x="7208155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79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2" name="Freeform: Shape 2121">
                  <a:extLst>
                    <a:ext uri="{FF2B5EF4-FFF2-40B4-BE49-F238E27FC236}">
                      <a16:creationId xmlns:a16="http://schemas.microsoft.com/office/drawing/2014/main" id="{A0DEA5BA-7A54-9D24-37EA-28B3B89BD049}"/>
                    </a:ext>
                  </a:extLst>
                </p:cNvPr>
                <p:cNvSpPr/>
                <p:nvPr/>
              </p:nvSpPr>
              <p:spPr>
                <a:xfrm>
                  <a:off x="720801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7675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3" name="Freeform: Shape 2122">
                  <a:extLst>
                    <a:ext uri="{FF2B5EF4-FFF2-40B4-BE49-F238E27FC236}">
                      <a16:creationId xmlns:a16="http://schemas.microsoft.com/office/drawing/2014/main" id="{976EBAEA-C1DC-5E7F-6F27-42EB243062E8}"/>
                    </a:ext>
                  </a:extLst>
                </p:cNvPr>
                <p:cNvSpPr/>
                <p:nvPr/>
              </p:nvSpPr>
              <p:spPr>
                <a:xfrm>
                  <a:off x="7207897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7271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4" name="Freeform: Shape 2123">
                  <a:extLst>
                    <a:ext uri="{FF2B5EF4-FFF2-40B4-BE49-F238E27FC236}">
                      <a16:creationId xmlns:a16="http://schemas.microsoft.com/office/drawing/2014/main" id="{8C652DDC-5608-A51A-0D32-19A4FB00AB86}"/>
                    </a:ext>
                  </a:extLst>
                </p:cNvPr>
                <p:cNvSpPr/>
                <p:nvPr/>
              </p:nvSpPr>
              <p:spPr>
                <a:xfrm>
                  <a:off x="7207780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6E6D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5" name="Freeform: Shape 2124">
                  <a:extLst>
                    <a:ext uri="{FF2B5EF4-FFF2-40B4-BE49-F238E27FC236}">
                      <a16:creationId xmlns:a16="http://schemas.microsoft.com/office/drawing/2014/main" id="{85DF9392-8F94-BBE4-C600-536ED268EFF9}"/>
                    </a:ext>
                  </a:extLst>
                </p:cNvPr>
                <p:cNvSpPr/>
                <p:nvPr/>
              </p:nvSpPr>
              <p:spPr>
                <a:xfrm>
                  <a:off x="7207640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6A69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6" name="Freeform: Shape 2125">
                  <a:extLst>
                    <a:ext uri="{FF2B5EF4-FFF2-40B4-BE49-F238E27FC236}">
                      <a16:creationId xmlns:a16="http://schemas.microsoft.com/office/drawing/2014/main" id="{4EB15093-3E1D-0823-F46D-E54CB12F7129}"/>
                    </a:ext>
                  </a:extLst>
                </p:cNvPr>
                <p:cNvSpPr/>
                <p:nvPr/>
              </p:nvSpPr>
              <p:spPr>
                <a:xfrm>
                  <a:off x="7207523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6665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7" name="Freeform: Shape 2126">
                  <a:extLst>
                    <a:ext uri="{FF2B5EF4-FFF2-40B4-BE49-F238E27FC236}">
                      <a16:creationId xmlns:a16="http://schemas.microsoft.com/office/drawing/2014/main" id="{F3593BC2-1C0C-E80B-2F7A-5D9B13817DDC}"/>
                    </a:ext>
                  </a:extLst>
                </p:cNvPr>
                <p:cNvSpPr/>
                <p:nvPr/>
              </p:nvSpPr>
              <p:spPr>
                <a:xfrm>
                  <a:off x="7207383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6161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8" name="Freeform: Shape 2127">
                  <a:extLst>
                    <a:ext uri="{FF2B5EF4-FFF2-40B4-BE49-F238E27FC236}">
                      <a16:creationId xmlns:a16="http://schemas.microsoft.com/office/drawing/2014/main" id="{D7F3AF35-07E2-95F7-6CFE-D0525EC199F4}"/>
                    </a:ext>
                  </a:extLst>
                </p:cNvPr>
                <p:cNvSpPr/>
                <p:nvPr/>
              </p:nvSpPr>
              <p:spPr>
                <a:xfrm>
                  <a:off x="7207266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5D5C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29" name="Freeform: Shape 2128">
                  <a:extLst>
                    <a:ext uri="{FF2B5EF4-FFF2-40B4-BE49-F238E27FC236}">
                      <a16:creationId xmlns:a16="http://schemas.microsoft.com/office/drawing/2014/main" id="{41CCECA1-1268-3F7B-583B-35850222BDDA}"/>
                    </a:ext>
                  </a:extLst>
                </p:cNvPr>
                <p:cNvSpPr/>
                <p:nvPr/>
              </p:nvSpPr>
              <p:spPr>
                <a:xfrm>
                  <a:off x="7207125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59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30" name="Freeform: Shape 2129">
                  <a:extLst>
                    <a:ext uri="{FF2B5EF4-FFF2-40B4-BE49-F238E27FC236}">
                      <a16:creationId xmlns:a16="http://schemas.microsoft.com/office/drawing/2014/main" id="{6A27D8DD-275C-4E98-6AE0-363F8180E5DF}"/>
                    </a:ext>
                  </a:extLst>
                </p:cNvPr>
                <p:cNvSpPr/>
                <p:nvPr/>
              </p:nvSpPr>
              <p:spPr>
                <a:xfrm>
                  <a:off x="7207008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5453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31" name="Freeform: Shape 2130">
                  <a:extLst>
                    <a:ext uri="{FF2B5EF4-FFF2-40B4-BE49-F238E27FC236}">
                      <a16:creationId xmlns:a16="http://schemas.microsoft.com/office/drawing/2014/main" id="{5F949375-88DF-E826-6F74-1613D6776E6F}"/>
                    </a:ext>
                  </a:extLst>
                </p:cNvPr>
                <p:cNvSpPr/>
                <p:nvPr/>
              </p:nvSpPr>
              <p:spPr>
                <a:xfrm>
                  <a:off x="7206891" y="1518804"/>
                  <a:ext cx="421" cy="176784"/>
                </a:xfrm>
                <a:custGeom>
                  <a:avLst/>
                  <a:gdLst>
                    <a:gd name="connsiteX0" fmla="*/ 281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281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281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281" y="176785"/>
                      </a:lnTo>
                      <a:close/>
                    </a:path>
                  </a:pathLst>
                </a:custGeom>
                <a:solidFill>
                  <a:srgbClr val="4F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32" name="Freeform: Shape 2131">
                  <a:extLst>
                    <a:ext uri="{FF2B5EF4-FFF2-40B4-BE49-F238E27FC236}">
                      <a16:creationId xmlns:a16="http://schemas.microsoft.com/office/drawing/2014/main" id="{796964F1-2842-2799-5D55-787B073E9E12}"/>
                    </a:ext>
                  </a:extLst>
                </p:cNvPr>
                <p:cNvSpPr/>
                <p:nvPr/>
              </p:nvSpPr>
              <p:spPr>
                <a:xfrm>
                  <a:off x="7206751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40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4B4A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33" name="Freeform: Shape 2132">
                  <a:extLst>
                    <a:ext uri="{FF2B5EF4-FFF2-40B4-BE49-F238E27FC236}">
                      <a16:creationId xmlns:a16="http://schemas.microsoft.com/office/drawing/2014/main" id="{573CDDD9-8A8B-0037-33BE-C2BBF8461AD9}"/>
                    </a:ext>
                  </a:extLst>
                </p:cNvPr>
                <p:cNvSpPr/>
                <p:nvPr/>
              </p:nvSpPr>
              <p:spPr>
                <a:xfrm>
                  <a:off x="7206634" y="1518804"/>
                  <a:ext cx="421" cy="176784"/>
                </a:xfrm>
                <a:custGeom>
                  <a:avLst/>
                  <a:gdLst>
                    <a:gd name="connsiteX0" fmla="*/ 304 w 421"/>
                    <a:gd name="connsiteY0" fmla="*/ 176785 h 176784"/>
                    <a:gd name="connsiteX1" fmla="*/ 0 w 421"/>
                    <a:gd name="connsiteY1" fmla="*/ 0 h 176784"/>
                    <a:gd name="connsiteX2" fmla="*/ 117 w 421"/>
                    <a:gd name="connsiteY2" fmla="*/ 0 h 176784"/>
                    <a:gd name="connsiteX3" fmla="*/ 421 w 421"/>
                    <a:gd name="connsiteY3" fmla="*/ 176785 h 176784"/>
                    <a:gd name="connsiteX4" fmla="*/ 304 w 421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21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17" y="0"/>
                      </a:lnTo>
                      <a:lnTo>
                        <a:pt x="421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4645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34" name="Freeform: Shape 2133">
                  <a:extLst>
                    <a:ext uri="{FF2B5EF4-FFF2-40B4-BE49-F238E27FC236}">
                      <a16:creationId xmlns:a16="http://schemas.microsoft.com/office/drawing/2014/main" id="{1BB57251-6C4A-977D-BC84-65B94557B0E8}"/>
                    </a:ext>
                  </a:extLst>
                </p:cNvPr>
                <p:cNvSpPr/>
                <p:nvPr/>
              </p:nvSpPr>
              <p:spPr>
                <a:xfrm>
                  <a:off x="7206494" y="1518804"/>
                  <a:ext cx="444" cy="176784"/>
                </a:xfrm>
                <a:custGeom>
                  <a:avLst/>
                  <a:gdLst>
                    <a:gd name="connsiteX0" fmla="*/ 304 w 444"/>
                    <a:gd name="connsiteY0" fmla="*/ 176785 h 176784"/>
                    <a:gd name="connsiteX1" fmla="*/ 0 w 444"/>
                    <a:gd name="connsiteY1" fmla="*/ 0 h 176784"/>
                    <a:gd name="connsiteX2" fmla="*/ 140 w 444"/>
                    <a:gd name="connsiteY2" fmla="*/ 0 h 176784"/>
                    <a:gd name="connsiteX3" fmla="*/ 444 w 444"/>
                    <a:gd name="connsiteY3" fmla="*/ 176785 h 176784"/>
                    <a:gd name="connsiteX4" fmla="*/ 304 w 444"/>
                    <a:gd name="connsiteY4" fmla="*/ 176785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44" h="176784">
                      <a:moveTo>
                        <a:pt x="304" y="176785"/>
                      </a:moveTo>
                      <a:lnTo>
                        <a:pt x="0" y="0"/>
                      </a:lnTo>
                      <a:lnTo>
                        <a:pt x="140" y="0"/>
                      </a:lnTo>
                      <a:lnTo>
                        <a:pt x="444" y="176785"/>
                      </a:lnTo>
                      <a:lnTo>
                        <a:pt x="304" y="176785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35" name="Freeform: Shape 2134">
                  <a:extLst>
                    <a:ext uri="{FF2B5EF4-FFF2-40B4-BE49-F238E27FC236}">
                      <a16:creationId xmlns:a16="http://schemas.microsoft.com/office/drawing/2014/main" id="{22DD5804-06BF-F7DC-3900-C61BAB42DE2B}"/>
                    </a:ext>
                  </a:extLst>
                </p:cNvPr>
                <p:cNvSpPr/>
                <p:nvPr/>
              </p:nvSpPr>
              <p:spPr>
                <a:xfrm>
                  <a:off x="7206424" y="1518804"/>
                  <a:ext cx="374" cy="176784"/>
                </a:xfrm>
                <a:custGeom>
                  <a:avLst/>
                  <a:gdLst>
                    <a:gd name="connsiteX0" fmla="*/ 70 w 374"/>
                    <a:gd name="connsiteY0" fmla="*/ 0 h 176784"/>
                    <a:gd name="connsiteX1" fmla="*/ 374 w 374"/>
                    <a:gd name="connsiteY1" fmla="*/ 176785 h 176784"/>
                    <a:gd name="connsiteX2" fmla="*/ 0 w 374"/>
                    <a:gd name="connsiteY2" fmla="*/ 176785 h 176784"/>
                    <a:gd name="connsiteX3" fmla="*/ 0 w 374"/>
                    <a:gd name="connsiteY3" fmla="*/ 0 h 176784"/>
                    <a:gd name="connsiteX4" fmla="*/ 70 w 374"/>
                    <a:gd name="connsiteY4" fmla="*/ 0 h 1767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74" h="176784">
                      <a:moveTo>
                        <a:pt x="70" y="0"/>
                      </a:moveTo>
                      <a:lnTo>
                        <a:pt x="374" y="176785"/>
                      </a:lnTo>
                      <a:lnTo>
                        <a:pt x="0" y="176785"/>
                      </a:lnTo>
                      <a:lnTo>
                        <a:pt x="0" y="0"/>
                      </a:lnTo>
                      <a:lnTo>
                        <a:pt x="70" y="0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136" name="Graphic 14">
                <a:extLst>
                  <a:ext uri="{FF2B5EF4-FFF2-40B4-BE49-F238E27FC236}">
                    <a16:creationId xmlns:a16="http://schemas.microsoft.com/office/drawing/2014/main" id="{5F5C093D-5AF2-F0A8-3E6C-07308369543B}"/>
                  </a:ext>
                </a:extLst>
              </p:cNvPr>
              <p:cNvGrpSpPr/>
              <p:nvPr/>
            </p:nvGrpSpPr>
            <p:grpSpPr>
              <a:xfrm>
                <a:off x="7205581" y="1518804"/>
                <a:ext cx="25475" cy="14691"/>
                <a:chOff x="7205581" y="1518804"/>
                <a:chExt cx="25475" cy="14691"/>
              </a:xfrm>
            </p:grpSpPr>
            <p:sp>
              <p:nvSpPr>
                <p:cNvPr id="2137" name="Freeform: Shape 2136">
                  <a:extLst>
                    <a:ext uri="{FF2B5EF4-FFF2-40B4-BE49-F238E27FC236}">
                      <a16:creationId xmlns:a16="http://schemas.microsoft.com/office/drawing/2014/main" id="{975EE0F4-137B-01A3-641E-EBBE91CA1214}"/>
                    </a:ext>
                  </a:extLst>
                </p:cNvPr>
                <p:cNvSpPr/>
                <p:nvPr/>
              </p:nvSpPr>
              <p:spPr>
                <a:xfrm>
                  <a:off x="7205581" y="153340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94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94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38" name="Freeform: Shape 2137">
                  <a:extLst>
                    <a:ext uri="{FF2B5EF4-FFF2-40B4-BE49-F238E27FC236}">
                      <a16:creationId xmlns:a16="http://schemas.microsoft.com/office/drawing/2014/main" id="{B3D91126-6D86-B625-A0EE-6D3581D130B6}"/>
                    </a:ext>
                  </a:extLst>
                </p:cNvPr>
                <p:cNvSpPr/>
                <p:nvPr/>
              </p:nvSpPr>
              <p:spPr>
                <a:xfrm>
                  <a:off x="7205581" y="153335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39" name="Freeform: Shape 2138">
                  <a:extLst>
                    <a:ext uri="{FF2B5EF4-FFF2-40B4-BE49-F238E27FC236}">
                      <a16:creationId xmlns:a16="http://schemas.microsoft.com/office/drawing/2014/main" id="{9293CD61-D12F-EC6E-7076-7C25A3472A45}"/>
                    </a:ext>
                  </a:extLst>
                </p:cNvPr>
                <p:cNvSpPr/>
                <p:nvPr/>
              </p:nvSpPr>
              <p:spPr>
                <a:xfrm>
                  <a:off x="7205581" y="153330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0" name="Freeform: Shape 2139">
                  <a:extLst>
                    <a:ext uri="{FF2B5EF4-FFF2-40B4-BE49-F238E27FC236}">
                      <a16:creationId xmlns:a16="http://schemas.microsoft.com/office/drawing/2014/main" id="{3727B26D-47FE-4F7A-ADA9-B77DF055AF28}"/>
                    </a:ext>
                  </a:extLst>
                </p:cNvPr>
                <p:cNvSpPr/>
                <p:nvPr/>
              </p:nvSpPr>
              <p:spPr>
                <a:xfrm>
                  <a:off x="7205581" y="153326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1" name="Freeform: Shape 2140">
                  <a:extLst>
                    <a:ext uri="{FF2B5EF4-FFF2-40B4-BE49-F238E27FC236}">
                      <a16:creationId xmlns:a16="http://schemas.microsoft.com/office/drawing/2014/main" id="{06211EAA-AEB5-5C26-C48F-8F622C3F45CD}"/>
                    </a:ext>
                  </a:extLst>
                </p:cNvPr>
                <p:cNvSpPr/>
                <p:nvPr/>
              </p:nvSpPr>
              <p:spPr>
                <a:xfrm>
                  <a:off x="7205581" y="1533238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2" name="Freeform: Shape 2141">
                  <a:extLst>
                    <a:ext uri="{FF2B5EF4-FFF2-40B4-BE49-F238E27FC236}">
                      <a16:creationId xmlns:a16="http://schemas.microsoft.com/office/drawing/2014/main" id="{756D02CD-4F5B-7B53-B3AF-727EFA6FB044}"/>
                    </a:ext>
                  </a:extLst>
                </p:cNvPr>
                <p:cNvSpPr/>
                <p:nvPr/>
              </p:nvSpPr>
              <p:spPr>
                <a:xfrm>
                  <a:off x="7205581" y="153319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3" name="Freeform: Shape 2142">
                  <a:extLst>
                    <a:ext uri="{FF2B5EF4-FFF2-40B4-BE49-F238E27FC236}">
                      <a16:creationId xmlns:a16="http://schemas.microsoft.com/office/drawing/2014/main" id="{0FA81A74-6F03-ABDF-3804-603E2CF1F38D}"/>
                    </a:ext>
                  </a:extLst>
                </p:cNvPr>
                <p:cNvSpPr/>
                <p:nvPr/>
              </p:nvSpPr>
              <p:spPr>
                <a:xfrm>
                  <a:off x="7205581" y="153314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4" name="Freeform: Shape 2143">
                  <a:extLst>
                    <a:ext uri="{FF2B5EF4-FFF2-40B4-BE49-F238E27FC236}">
                      <a16:creationId xmlns:a16="http://schemas.microsoft.com/office/drawing/2014/main" id="{ED1F3258-AFDF-3100-F419-ADF69FAFA5B2}"/>
                    </a:ext>
                  </a:extLst>
                </p:cNvPr>
                <p:cNvSpPr/>
                <p:nvPr/>
              </p:nvSpPr>
              <p:spPr>
                <a:xfrm>
                  <a:off x="7205581" y="153309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5" name="Freeform: Shape 2144">
                  <a:extLst>
                    <a:ext uri="{FF2B5EF4-FFF2-40B4-BE49-F238E27FC236}">
                      <a16:creationId xmlns:a16="http://schemas.microsoft.com/office/drawing/2014/main" id="{76FA6473-73FA-AE23-A650-2C284BD1BE13}"/>
                    </a:ext>
                  </a:extLst>
                </p:cNvPr>
                <p:cNvSpPr/>
                <p:nvPr/>
              </p:nvSpPr>
              <p:spPr>
                <a:xfrm>
                  <a:off x="7205581" y="1533074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6" name="Freeform: Shape 2145">
                  <a:extLst>
                    <a:ext uri="{FF2B5EF4-FFF2-40B4-BE49-F238E27FC236}">
                      <a16:creationId xmlns:a16="http://schemas.microsoft.com/office/drawing/2014/main" id="{E785EBD6-4404-5D93-A041-60FAE4F1B65D}"/>
                    </a:ext>
                  </a:extLst>
                </p:cNvPr>
                <p:cNvSpPr/>
                <p:nvPr/>
              </p:nvSpPr>
              <p:spPr>
                <a:xfrm>
                  <a:off x="7205581" y="1533027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6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7" name="Freeform: Shape 2146">
                  <a:extLst>
                    <a:ext uri="{FF2B5EF4-FFF2-40B4-BE49-F238E27FC236}">
                      <a16:creationId xmlns:a16="http://schemas.microsoft.com/office/drawing/2014/main" id="{B0F7A525-000C-571D-F1D3-B0E768C17F8E}"/>
                    </a:ext>
                  </a:extLst>
                </p:cNvPr>
                <p:cNvSpPr/>
                <p:nvPr/>
              </p:nvSpPr>
              <p:spPr>
                <a:xfrm>
                  <a:off x="7205581" y="153298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8" name="Freeform: Shape 2147">
                  <a:extLst>
                    <a:ext uri="{FF2B5EF4-FFF2-40B4-BE49-F238E27FC236}">
                      <a16:creationId xmlns:a16="http://schemas.microsoft.com/office/drawing/2014/main" id="{DB29B917-1887-AA21-A797-B5B0C261CE99}"/>
                    </a:ext>
                  </a:extLst>
                </p:cNvPr>
                <p:cNvSpPr/>
                <p:nvPr/>
              </p:nvSpPr>
              <p:spPr>
                <a:xfrm>
                  <a:off x="7205581" y="153293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49" name="Freeform: Shape 2148">
                  <a:extLst>
                    <a:ext uri="{FF2B5EF4-FFF2-40B4-BE49-F238E27FC236}">
                      <a16:creationId xmlns:a16="http://schemas.microsoft.com/office/drawing/2014/main" id="{62F92AA5-1ACC-7D8A-5C96-2321324637D0}"/>
                    </a:ext>
                  </a:extLst>
                </p:cNvPr>
                <p:cNvSpPr/>
                <p:nvPr/>
              </p:nvSpPr>
              <p:spPr>
                <a:xfrm>
                  <a:off x="7205581" y="153288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0" name="Freeform: Shape 2149">
                  <a:extLst>
                    <a:ext uri="{FF2B5EF4-FFF2-40B4-BE49-F238E27FC236}">
                      <a16:creationId xmlns:a16="http://schemas.microsoft.com/office/drawing/2014/main" id="{E5DDFECC-047C-DDF9-12E8-AEC7C29FE0F8}"/>
                    </a:ext>
                  </a:extLst>
                </p:cNvPr>
                <p:cNvSpPr/>
                <p:nvPr/>
              </p:nvSpPr>
              <p:spPr>
                <a:xfrm>
                  <a:off x="7205581" y="1532863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1" name="Freeform: Shape 2150">
                  <a:extLst>
                    <a:ext uri="{FF2B5EF4-FFF2-40B4-BE49-F238E27FC236}">
                      <a16:creationId xmlns:a16="http://schemas.microsoft.com/office/drawing/2014/main" id="{94566D08-2878-8A91-9A12-F861EF012B80}"/>
                    </a:ext>
                  </a:extLst>
                </p:cNvPr>
                <p:cNvSpPr/>
                <p:nvPr/>
              </p:nvSpPr>
              <p:spPr>
                <a:xfrm>
                  <a:off x="7205581" y="153281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0EF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2" name="Freeform: Shape 2151">
                  <a:extLst>
                    <a:ext uri="{FF2B5EF4-FFF2-40B4-BE49-F238E27FC236}">
                      <a16:creationId xmlns:a16="http://schemas.microsoft.com/office/drawing/2014/main" id="{20762E62-7EB3-0A3A-8DA4-133D572FFA2C}"/>
                    </a:ext>
                  </a:extLst>
                </p:cNvPr>
                <p:cNvSpPr/>
                <p:nvPr/>
              </p:nvSpPr>
              <p:spPr>
                <a:xfrm>
                  <a:off x="7205581" y="153277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F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3" name="Freeform: Shape 2152">
                  <a:extLst>
                    <a:ext uri="{FF2B5EF4-FFF2-40B4-BE49-F238E27FC236}">
                      <a16:creationId xmlns:a16="http://schemas.microsoft.com/office/drawing/2014/main" id="{98F1A1EB-96C1-198D-0F73-0DFF05A9919D}"/>
                    </a:ext>
                  </a:extLst>
                </p:cNvPr>
                <p:cNvSpPr/>
                <p:nvPr/>
              </p:nvSpPr>
              <p:spPr>
                <a:xfrm>
                  <a:off x="7205581" y="153272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4" name="Freeform: Shape 2153">
                  <a:extLst>
                    <a:ext uri="{FF2B5EF4-FFF2-40B4-BE49-F238E27FC236}">
                      <a16:creationId xmlns:a16="http://schemas.microsoft.com/office/drawing/2014/main" id="{8533AF15-887F-D711-E1B7-A9C855649267}"/>
                    </a:ext>
                  </a:extLst>
                </p:cNvPr>
                <p:cNvSpPr/>
                <p:nvPr/>
              </p:nvSpPr>
              <p:spPr>
                <a:xfrm>
                  <a:off x="7205581" y="1532700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5" name="Freeform: Shape 2154">
                  <a:extLst>
                    <a:ext uri="{FF2B5EF4-FFF2-40B4-BE49-F238E27FC236}">
                      <a16:creationId xmlns:a16="http://schemas.microsoft.com/office/drawing/2014/main" id="{F32CBDF1-7ACE-384D-663F-1C715D0A9585}"/>
                    </a:ext>
                  </a:extLst>
                </p:cNvPr>
                <p:cNvSpPr/>
                <p:nvPr/>
              </p:nvSpPr>
              <p:spPr>
                <a:xfrm>
                  <a:off x="7205581" y="1532653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6" name="Freeform: Shape 2155">
                  <a:extLst>
                    <a:ext uri="{FF2B5EF4-FFF2-40B4-BE49-F238E27FC236}">
                      <a16:creationId xmlns:a16="http://schemas.microsoft.com/office/drawing/2014/main" id="{C661178E-CE1D-6D89-DE1B-4C7CA42F662B}"/>
                    </a:ext>
                  </a:extLst>
                </p:cNvPr>
                <p:cNvSpPr/>
                <p:nvPr/>
              </p:nvSpPr>
              <p:spPr>
                <a:xfrm>
                  <a:off x="7205581" y="153260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7" name="Freeform: Shape 2156">
                  <a:extLst>
                    <a:ext uri="{FF2B5EF4-FFF2-40B4-BE49-F238E27FC236}">
                      <a16:creationId xmlns:a16="http://schemas.microsoft.com/office/drawing/2014/main" id="{5DBF46BF-524D-1181-ACD6-967557394C12}"/>
                    </a:ext>
                  </a:extLst>
                </p:cNvPr>
                <p:cNvSpPr/>
                <p:nvPr/>
              </p:nvSpPr>
              <p:spPr>
                <a:xfrm>
                  <a:off x="7205581" y="153255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9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8" name="Freeform: Shape 2157">
                  <a:extLst>
                    <a:ext uri="{FF2B5EF4-FFF2-40B4-BE49-F238E27FC236}">
                      <a16:creationId xmlns:a16="http://schemas.microsoft.com/office/drawing/2014/main" id="{1FAC0B38-47F2-4578-3A1A-E759DD013703}"/>
                    </a:ext>
                  </a:extLst>
                </p:cNvPr>
                <p:cNvSpPr/>
                <p:nvPr/>
              </p:nvSpPr>
              <p:spPr>
                <a:xfrm>
                  <a:off x="7205581" y="153251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8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59" name="Freeform: Shape 2158">
                  <a:extLst>
                    <a:ext uri="{FF2B5EF4-FFF2-40B4-BE49-F238E27FC236}">
                      <a16:creationId xmlns:a16="http://schemas.microsoft.com/office/drawing/2014/main" id="{66F301C3-40E2-7097-FFC4-46CC381A4FB2}"/>
                    </a:ext>
                  </a:extLst>
                </p:cNvPr>
                <p:cNvSpPr/>
                <p:nvPr/>
              </p:nvSpPr>
              <p:spPr>
                <a:xfrm>
                  <a:off x="7205581" y="1532489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6E6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0" name="Freeform: Shape 2159">
                  <a:extLst>
                    <a:ext uri="{FF2B5EF4-FFF2-40B4-BE49-F238E27FC236}">
                      <a16:creationId xmlns:a16="http://schemas.microsoft.com/office/drawing/2014/main" id="{3EF9AE57-A7B1-CD9C-F47B-5F6556E3476B}"/>
                    </a:ext>
                  </a:extLst>
                </p:cNvPr>
                <p:cNvSpPr/>
                <p:nvPr/>
              </p:nvSpPr>
              <p:spPr>
                <a:xfrm>
                  <a:off x="7205581" y="153244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5E5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1" name="Freeform: Shape 2160">
                  <a:extLst>
                    <a:ext uri="{FF2B5EF4-FFF2-40B4-BE49-F238E27FC236}">
                      <a16:creationId xmlns:a16="http://schemas.microsoft.com/office/drawing/2014/main" id="{3A0A10F3-2321-C694-F0A7-C1D65BEEE51A}"/>
                    </a:ext>
                  </a:extLst>
                </p:cNvPr>
                <p:cNvSpPr/>
                <p:nvPr/>
              </p:nvSpPr>
              <p:spPr>
                <a:xfrm>
                  <a:off x="7205581" y="153239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4E4E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2" name="Freeform: Shape 2161">
                  <a:extLst>
                    <a:ext uri="{FF2B5EF4-FFF2-40B4-BE49-F238E27FC236}">
                      <a16:creationId xmlns:a16="http://schemas.microsoft.com/office/drawing/2014/main" id="{ABED12DF-11C5-4573-E632-345A20BF1A1A}"/>
                    </a:ext>
                  </a:extLst>
                </p:cNvPr>
                <p:cNvSpPr/>
                <p:nvPr/>
              </p:nvSpPr>
              <p:spPr>
                <a:xfrm>
                  <a:off x="7205581" y="153234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3E2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3" name="Freeform: Shape 2162">
                  <a:extLst>
                    <a:ext uri="{FF2B5EF4-FFF2-40B4-BE49-F238E27FC236}">
                      <a16:creationId xmlns:a16="http://schemas.microsoft.com/office/drawing/2014/main" id="{A88659A8-3F40-CCB0-D3F5-28EC87002574}"/>
                    </a:ext>
                  </a:extLst>
                </p:cNvPr>
                <p:cNvSpPr/>
                <p:nvPr/>
              </p:nvSpPr>
              <p:spPr>
                <a:xfrm>
                  <a:off x="7205581" y="1532325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E2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4" name="Freeform: Shape 2163">
                  <a:extLst>
                    <a:ext uri="{FF2B5EF4-FFF2-40B4-BE49-F238E27FC236}">
                      <a16:creationId xmlns:a16="http://schemas.microsoft.com/office/drawing/2014/main" id="{8D7EE140-85B5-8168-1C44-3AB37EAEE2E0}"/>
                    </a:ext>
                  </a:extLst>
                </p:cNvPr>
                <p:cNvSpPr/>
                <p:nvPr/>
              </p:nvSpPr>
              <p:spPr>
                <a:xfrm>
                  <a:off x="7205581" y="1532279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1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5" name="Freeform: Shape 2164">
                  <a:extLst>
                    <a:ext uri="{FF2B5EF4-FFF2-40B4-BE49-F238E27FC236}">
                      <a16:creationId xmlns:a16="http://schemas.microsoft.com/office/drawing/2014/main" id="{79C30884-34E4-D0AF-1C48-540A9B405931}"/>
                    </a:ext>
                  </a:extLst>
                </p:cNvPr>
                <p:cNvSpPr/>
                <p:nvPr/>
              </p:nvSpPr>
              <p:spPr>
                <a:xfrm>
                  <a:off x="7205581" y="153223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0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6" name="Freeform: Shape 2165">
                  <a:extLst>
                    <a:ext uri="{FF2B5EF4-FFF2-40B4-BE49-F238E27FC236}">
                      <a16:creationId xmlns:a16="http://schemas.microsoft.com/office/drawing/2014/main" id="{CE7F2EFE-FD2C-0B4E-684C-6420B7177269}"/>
                    </a:ext>
                  </a:extLst>
                </p:cNvPr>
                <p:cNvSpPr/>
                <p:nvPr/>
              </p:nvSpPr>
              <p:spPr>
                <a:xfrm>
                  <a:off x="7205581" y="153218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EDE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7" name="Freeform: Shape 2166">
                  <a:extLst>
                    <a:ext uri="{FF2B5EF4-FFF2-40B4-BE49-F238E27FC236}">
                      <a16:creationId xmlns:a16="http://schemas.microsoft.com/office/drawing/2014/main" id="{C44DEF63-0A8E-E1EC-CF0D-30478BF3D205}"/>
                    </a:ext>
                  </a:extLst>
                </p:cNvPr>
                <p:cNvSpPr/>
                <p:nvPr/>
              </p:nvSpPr>
              <p:spPr>
                <a:xfrm>
                  <a:off x="7205581" y="153213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8" name="Freeform: Shape 2167">
                  <a:extLst>
                    <a:ext uri="{FF2B5EF4-FFF2-40B4-BE49-F238E27FC236}">
                      <a16:creationId xmlns:a16="http://schemas.microsoft.com/office/drawing/2014/main" id="{08067548-B26A-D1C9-9083-492DDEE109EE}"/>
                    </a:ext>
                  </a:extLst>
                </p:cNvPr>
                <p:cNvSpPr/>
                <p:nvPr/>
              </p:nvSpPr>
              <p:spPr>
                <a:xfrm>
                  <a:off x="7205581" y="1532115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CDBD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69" name="Freeform: Shape 2168">
                  <a:extLst>
                    <a:ext uri="{FF2B5EF4-FFF2-40B4-BE49-F238E27FC236}">
                      <a16:creationId xmlns:a16="http://schemas.microsoft.com/office/drawing/2014/main" id="{59E8E4B0-379B-F8C0-22EA-13C2A913C06E}"/>
                    </a:ext>
                  </a:extLst>
                </p:cNvPr>
                <p:cNvSpPr/>
                <p:nvPr/>
              </p:nvSpPr>
              <p:spPr>
                <a:xfrm>
                  <a:off x="7205581" y="153206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BDA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0" name="Freeform: Shape 2169">
                  <a:extLst>
                    <a:ext uri="{FF2B5EF4-FFF2-40B4-BE49-F238E27FC236}">
                      <a16:creationId xmlns:a16="http://schemas.microsoft.com/office/drawing/2014/main" id="{B13787F1-57B3-FD45-5A0E-B977E8C1B944}"/>
                    </a:ext>
                  </a:extLst>
                </p:cNvPr>
                <p:cNvSpPr/>
                <p:nvPr/>
              </p:nvSpPr>
              <p:spPr>
                <a:xfrm>
                  <a:off x="7205581" y="153202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AD9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1" name="Freeform: Shape 2170">
                  <a:extLst>
                    <a:ext uri="{FF2B5EF4-FFF2-40B4-BE49-F238E27FC236}">
                      <a16:creationId xmlns:a16="http://schemas.microsoft.com/office/drawing/2014/main" id="{1C6BB685-4507-0B09-4033-90060A53DD60}"/>
                    </a:ext>
                  </a:extLst>
                </p:cNvPr>
                <p:cNvSpPr/>
                <p:nvPr/>
              </p:nvSpPr>
              <p:spPr>
                <a:xfrm>
                  <a:off x="7205581" y="153197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9D8D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2" name="Freeform: Shape 2171">
                  <a:extLst>
                    <a:ext uri="{FF2B5EF4-FFF2-40B4-BE49-F238E27FC236}">
                      <a16:creationId xmlns:a16="http://schemas.microsoft.com/office/drawing/2014/main" id="{3871556E-2942-7A07-652C-8957A3FD43EE}"/>
                    </a:ext>
                  </a:extLst>
                </p:cNvPr>
                <p:cNvSpPr/>
                <p:nvPr/>
              </p:nvSpPr>
              <p:spPr>
                <a:xfrm>
                  <a:off x="7205581" y="1531951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8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3" name="Freeform: Shape 2172">
                  <a:extLst>
                    <a:ext uri="{FF2B5EF4-FFF2-40B4-BE49-F238E27FC236}">
                      <a16:creationId xmlns:a16="http://schemas.microsoft.com/office/drawing/2014/main" id="{1FB0D62A-D743-6809-FC7B-EEF50735293F}"/>
                    </a:ext>
                  </a:extLst>
                </p:cNvPr>
                <p:cNvSpPr/>
                <p:nvPr/>
              </p:nvSpPr>
              <p:spPr>
                <a:xfrm>
                  <a:off x="7205581" y="1531904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6D6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4" name="Freeform: Shape 2173">
                  <a:extLst>
                    <a:ext uri="{FF2B5EF4-FFF2-40B4-BE49-F238E27FC236}">
                      <a16:creationId xmlns:a16="http://schemas.microsoft.com/office/drawing/2014/main" id="{D4F593D3-5DC8-4651-1473-4481C362A8AF}"/>
                    </a:ext>
                  </a:extLst>
                </p:cNvPr>
                <p:cNvSpPr/>
                <p:nvPr/>
              </p:nvSpPr>
              <p:spPr>
                <a:xfrm>
                  <a:off x="7205581" y="153185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5D4D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5" name="Freeform: Shape 2174">
                  <a:extLst>
                    <a:ext uri="{FF2B5EF4-FFF2-40B4-BE49-F238E27FC236}">
                      <a16:creationId xmlns:a16="http://schemas.microsoft.com/office/drawing/2014/main" id="{1375042C-C2EF-3905-D9DC-E6FA42D57DA2}"/>
                    </a:ext>
                  </a:extLst>
                </p:cNvPr>
                <p:cNvSpPr/>
                <p:nvPr/>
              </p:nvSpPr>
              <p:spPr>
                <a:xfrm>
                  <a:off x="7205581" y="153181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4D3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6" name="Freeform: Shape 2175">
                  <a:extLst>
                    <a:ext uri="{FF2B5EF4-FFF2-40B4-BE49-F238E27FC236}">
                      <a16:creationId xmlns:a16="http://schemas.microsoft.com/office/drawing/2014/main" id="{8E663410-2295-435C-8675-EC8013BEF13E}"/>
                    </a:ext>
                  </a:extLst>
                </p:cNvPr>
                <p:cNvSpPr/>
                <p:nvPr/>
              </p:nvSpPr>
              <p:spPr>
                <a:xfrm>
                  <a:off x="7205581" y="1531787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3D2D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7" name="Freeform: Shape 2176">
                  <a:extLst>
                    <a:ext uri="{FF2B5EF4-FFF2-40B4-BE49-F238E27FC236}">
                      <a16:creationId xmlns:a16="http://schemas.microsoft.com/office/drawing/2014/main" id="{E67DBA03-2F7C-8554-D7FE-51B74CA295DF}"/>
                    </a:ext>
                  </a:extLst>
                </p:cNvPr>
                <p:cNvSpPr/>
                <p:nvPr/>
              </p:nvSpPr>
              <p:spPr>
                <a:xfrm>
                  <a:off x="7205581" y="1531741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2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8" name="Freeform: Shape 2177">
                  <a:extLst>
                    <a:ext uri="{FF2B5EF4-FFF2-40B4-BE49-F238E27FC236}">
                      <a16:creationId xmlns:a16="http://schemas.microsoft.com/office/drawing/2014/main" id="{326852BB-C299-E240-503F-7F3F90E44D7B}"/>
                    </a:ext>
                  </a:extLst>
                </p:cNvPr>
                <p:cNvSpPr/>
                <p:nvPr/>
              </p:nvSpPr>
              <p:spPr>
                <a:xfrm>
                  <a:off x="7205581" y="153169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1D0D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79" name="Freeform: Shape 2178">
                  <a:extLst>
                    <a:ext uri="{FF2B5EF4-FFF2-40B4-BE49-F238E27FC236}">
                      <a16:creationId xmlns:a16="http://schemas.microsoft.com/office/drawing/2014/main" id="{AA9867FF-FB38-0E31-E639-6E9EF84D6878}"/>
                    </a:ext>
                  </a:extLst>
                </p:cNvPr>
                <p:cNvSpPr/>
                <p:nvPr/>
              </p:nvSpPr>
              <p:spPr>
                <a:xfrm>
                  <a:off x="7205581" y="153164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D0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0" name="Freeform: Shape 2179">
                  <a:extLst>
                    <a:ext uri="{FF2B5EF4-FFF2-40B4-BE49-F238E27FC236}">
                      <a16:creationId xmlns:a16="http://schemas.microsoft.com/office/drawing/2014/main" id="{795CD280-C00C-4EDB-0E2B-0DE8CB00751F}"/>
                    </a:ext>
                  </a:extLst>
                </p:cNvPr>
                <p:cNvSpPr/>
                <p:nvPr/>
              </p:nvSpPr>
              <p:spPr>
                <a:xfrm>
                  <a:off x="7205581" y="153160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ECE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1" name="Freeform: Shape 2180">
                  <a:extLst>
                    <a:ext uri="{FF2B5EF4-FFF2-40B4-BE49-F238E27FC236}">
                      <a16:creationId xmlns:a16="http://schemas.microsoft.com/office/drawing/2014/main" id="{81B7F08C-3B9B-9F25-1BC4-0E55BCF8827E}"/>
                    </a:ext>
                  </a:extLst>
                </p:cNvPr>
                <p:cNvSpPr/>
                <p:nvPr/>
              </p:nvSpPr>
              <p:spPr>
                <a:xfrm>
                  <a:off x="7205581" y="1531577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DCCC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2" name="Freeform: Shape 2181">
                  <a:extLst>
                    <a:ext uri="{FF2B5EF4-FFF2-40B4-BE49-F238E27FC236}">
                      <a16:creationId xmlns:a16="http://schemas.microsoft.com/office/drawing/2014/main" id="{70D7B691-398C-C79D-9864-F052C2DF73FA}"/>
                    </a:ext>
                  </a:extLst>
                </p:cNvPr>
                <p:cNvSpPr/>
                <p:nvPr/>
              </p:nvSpPr>
              <p:spPr>
                <a:xfrm>
                  <a:off x="7205581" y="1531530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CCBC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3" name="Freeform: Shape 2182">
                  <a:extLst>
                    <a:ext uri="{FF2B5EF4-FFF2-40B4-BE49-F238E27FC236}">
                      <a16:creationId xmlns:a16="http://schemas.microsoft.com/office/drawing/2014/main" id="{0B655C34-B029-0D6D-B04A-0AF97CF66638}"/>
                    </a:ext>
                  </a:extLst>
                </p:cNvPr>
                <p:cNvSpPr/>
                <p:nvPr/>
              </p:nvSpPr>
              <p:spPr>
                <a:xfrm>
                  <a:off x="7205581" y="153148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B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4" name="Freeform: Shape 2183">
                  <a:extLst>
                    <a:ext uri="{FF2B5EF4-FFF2-40B4-BE49-F238E27FC236}">
                      <a16:creationId xmlns:a16="http://schemas.microsoft.com/office/drawing/2014/main" id="{AF545B9E-B419-CB59-29D6-D14FECE293D1}"/>
                    </a:ext>
                  </a:extLst>
                </p:cNvPr>
                <p:cNvSpPr/>
                <p:nvPr/>
              </p:nvSpPr>
              <p:spPr>
                <a:xfrm>
                  <a:off x="7205581" y="153143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AC9C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5" name="Freeform: Shape 2184">
                  <a:extLst>
                    <a:ext uri="{FF2B5EF4-FFF2-40B4-BE49-F238E27FC236}">
                      <a16:creationId xmlns:a16="http://schemas.microsoft.com/office/drawing/2014/main" id="{25E41BC8-85DD-CF8F-2B5B-F5BCBDC3F879}"/>
                    </a:ext>
                  </a:extLst>
                </p:cNvPr>
                <p:cNvSpPr/>
                <p:nvPr/>
              </p:nvSpPr>
              <p:spPr>
                <a:xfrm>
                  <a:off x="7205581" y="1531413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9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6" name="Freeform: Shape 2185">
                  <a:extLst>
                    <a:ext uri="{FF2B5EF4-FFF2-40B4-BE49-F238E27FC236}">
                      <a16:creationId xmlns:a16="http://schemas.microsoft.com/office/drawing/2014/main" id="{2D0577FC-76AC-BF5E-5D75-A8249FEA0F53}"/>
                    </a:ext>
                  </a:extLst>
                </p:cNvPr>
                <p:cNvSpPr/>
                <p:nvPr/>
              </p:nvSpPr>
              <p:spPr>
                <a:xfrm>
                  <a:off x="7205581" y="1531366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8C7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7" name="Freeform: Shape 2186">
                  <a:extLst>
                    <a:ext uri="{FF2B5EF4-FFF2-40B4-BE49-F238E27FC236}">
                      <a16:creationId xmlns:a16="http://schemas.microsoft.com/office/drawing/2014/main" id="{ED63E2BE-E0E8-9216-E8E0-964D7CC4DCAE}"/>
                    </a:ext>
                  </a:extLst>
                </p:cNvPr>
                <p:cNvSpPr/>
                <p:nvPr/>
              </p:nvSpPr>
              <p:spPr>
                <a:xfrm>
                  <a:off x="7205581" y="153131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7C5C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8" name="Freeform: Shape 2187">
                  <a:extLst>
                    <a:ext uri="{FF2B5EF4-FFF2-40B4-BE49-F238E27FC236}">
                      <a16:creationId xmlns:a16="http://schemas.microsoft.com/office/drawing/2014/main" id="{1FC30EF5-8DCE-D0AC-2272-E133BBF6645D}"/>
                    </a:ext>
                  </a:extLst>
                </p:cNvPr>
                <p:cNvSpPr/>
                <p:nvPr/>
              </p:nvSpPr>
              <p:spPr>
                <a:xfrm>
                  <a:off x="7205581" y="153127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5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89" name="Freeform: Shape 2188">
                  <a:extLst>
                    <a:ext uri="{FF2B5EF4-FFF2-40B4-BE49-F238E27FC236}">
                      <a16:creationId xmlns:a16="http://schemas.microsoft.com/office/drawing/2014/main" id="{5D649752-77AE-C94B-2DDA-C957877027A1}"/>
                    </a:ext>
                  </a:extLst>
                </p:cNvPr>
                <p:cNvSpPr/>
                <p:nvPr/>
              </p:nvSpPr>
              <p:spPr>
                <a:xfrm>
                  <a:off x="7205581" y="153122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4C3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0" name="Freeform: Shape 2189">
                  <a:extLst>
                    <a:ext uri="{FF2B5EF4-FFF2-40B4-BE49-F238E27FC236}">
                      <a16:creationId xmlns:a16="http://schemas.microsoft.com/office/drawing/2014/main" id="{908602F7-C8EA-B2C6-C05E-8619A4D8B337}"/>
                    </a:ext>
                  </a:extLst>
                </p:cNvPr>
                <p:cNvSpPr/>
                <p:nvPr/>
              </p:nvSpPr>
              <p:spPr>
                <a:xfrm>
                  <a:off x="7205581" y="1531203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C3C2C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1" name="Freeform: Shape 2190">
                  <a:extLst>
                    <a:ext uri="{FF2B5EF4-FFF2-40B4-BE49-F238E27FC236}">
                      <a16:creationId xmlns:a16="http://schemas.microsoft.com/office/drawing/2014/main" id="{E5EBFB00-851D-6352-43E8-C50A198445FE}"/>
                    </a:ext>
                  </a:extLst>
                </p:cNvPr>
                <p:cNvSpPr/>
                <p:nvPr/>
              </p:nvSpPr>
              <p:spPr>
                <a:xfrm>
                  <a:off x="7205581" y="1531156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2C1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2" name="Freeform: Shape 2191">
                  <a:extLst>
                    <a:ext uri="{FF2B5EF4-FFF2-40B4-BE49-F238E27FC236}">
                      <a16:creationId xmlns:a16="http://schemas.microsoft.com/office/drawing/2014/main" id="{71750FF6-754E-ACE5-CDB8-9345A16CD64A}"/>
                    </a:ext>
                  </a:extLst>
                </p:cNvPr>
                <p:cNvSpPr/>
                <p:nvPr/>
              </p:nvSpPr>
              <p:spPr>
                <a:xfrm>
                  <a:off x="7205581" y="153110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1C0C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3" name="Freeform: Shape 2192">
                  <a:extLst>
                    <a:ext uri="{FF2B5EF4-FFF2-40B4-BE49-F238E27FC236}">
                      <a16:creationId xmlns:a16="http://schemas.microsoft.com/office/drawing/2014/main" id="{F906E18B-C86C-6B99-6E01-E5617AED0EE0}"/>
                    </a:ext>
                  </a:extLst>
                </p:cNvPr>
                <p:cNvSpPr/>
                <p:nvPr/>
              </p:nvSpPr>
              <p:spPr>
                <a:xfrm>
                  <a:off x="7205581" y="153106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0BF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4" name="Freeform: Shape 2193">
                  <a:extLst>
                    <a:ext uri="{FF2B5EF4-FFF2-40B4-BE49-F238E27FC236}">
                      <a16:creationId xmlns:a16="http://schemas.microsoft.com/office/drawing/2014/main" id="{38BBE611-472C-306B-4BC0-1D746727C69B}"/>
                    </a:ext>
                  </a:extLst>
                </p:cNvPr>
                <p:cNvSpPr/>
                <p:nvPr/>
              </p:nvSpPr>
              <p:spPr>
                <a:xfrm>
                  <a:off x="7205581" y="1531039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FBEB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5" name="Freeform: Shape 2194">
                  <a:extLst>
                    <a:ext uri="{FF2B5EF4-FFF2-40B4-BE49-F238E27FC236}">
                      <a16:creationId xmlns:a16="http://schemas.microsoft.com/office/drawing/2014/main" id="{03136827-3696-35D9-92F8-52016765EFC0}"/>
                    </a:ext>
                  </a:extLst>
                </p:cNvPr>
                <p:cNvSpPr/>
                <p:nvPr/>
              </p:nvSpPr>
              <p:spPr>
                <a:xfrm>
                  <a:off x="7205581" y="1530992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E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6" name="Freeform: Shape 2195">
                  <a:extLst>
                    <a:ext uri="{FF2B5EF4-FFF2-40B4-BE49-F238E27FC236}">
                      <a16:creationId xmlns:a16="http://schemas.microsoft.com/office/drawing/2014/main" id="{8A5053A8-998A-58FF-C4DB-2AD35E630352}"/>
                    </a:ext>
                  </a:extLst>
                </p:cNvPr>
                <p:cNvSpPr/>
                <p:nvPr/>
              </p:nvSpPr>
              <p:spPr>
                <a:xfrm>
                  <a:off x="7205581" y="153094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CBBB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7" name="Freeform: Shape 2196">
                  <a:extLst>
                    <a:ext uri="{FF2B5EF4-FFF2-40B4-BE49-F238E27FC236}">
                      <a16:creationId xmlns:a16="http://schemas.microsoft.com/office/drawing/2014/main" id="{44474FDA-308A-3150-0896-DD6F8CAF3B85}"/>
                    </a:ext>
                  </a:extLst>
                </p:cNvPr>
                <p:cNvSpPr/>
                <p:nvPr/>
              </p:nvSpPr>
              <p:spPr>
                <a:xfrm>
                  <a:off x="7205581" y="153089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B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8" name="Freeform: Shape 2197">
                  <a:extLst>
                    <a:ext uri="{FF2B5EF4-FFF2-40B4-BE49-F238E27FC236}">
                      <a16:creationId xmlns:a16="http://schemas.microsoft.com/office/drawing/2014/main" id="{E30438F0-E897-BBDE-71BB-085E2AABA993}"/>
                    </a:ext>
                  </a:extLst>
                </p:cNvPr>
                <p:cNvSpPr/>
                <p:nvPr/>
              </p:nvSpPr>
              <p:spPr>
                <a:xfrm>
                  <a:off x="7205581" y="153085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AB9B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199" name="Freeform: Shape 2198">
                  <a:extLst>
                    <a:ext uri="{FF2B5EF4-FFF2-40B4-BE49-F238E27FC236}">
                      <a16:creationId xmlns:a16="http://schemas.microsoft.com/office/drawing/2014/main" id="{F757B8C0-D410-C7E6-BCDA-DFF289BC6E53}"/>
                    </a:ext>
                  </a:extLst>
                </p:cNvPr>
                <p:cNvSpPr/>
                <p:nvPr/>
              </p:nvSpPr>
              <p:spPr>
                <a:xfrm>
                  <a:off x="7205581" y="1530828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9B8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0" name="Freeform: Shape 2199">
                  <a:extLst>
                    <a:ext uri="{FF2B5EF4-FFF2-40B4-BE49-F238E27FC236}">
                      <a16:creationId xmlns:a16="http://schemas.microsoft.com/office/drawing/2014/main" id="{5ADEFC5F-D833-FD07-8F62-DFD5D991C91E}"/>
                    </a:ext>
                  </a:extLst>
                </p:cNvPr>
                <p:cNvSpPr/>
                <p:nvPr/>
              </p:nvSpPr>
              <p:spPr>
                <a:xfrm>
                  <a:off x="7205581" y="1530781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8B7B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1" name="Freeform: Shape 2200">
                  <a:extLst>
                    <a:ext uri="{FF2B5EF4-FFF2-40B4-BE49-F238E27FC236}">
                      <a16:creationId xmlns:a16="http://schemas.microsoft.com/office/drawing/2014/main" id="{B77D16F7-6EAE-F4A9-6F95-FED0E1605A7C}"/>
                    </a:ext>
                  </a:extLst>
                </p:cNvPr>
                <p:cNvSpPr/>
                <p:nvPr/>
              </p:nvSpPr>
              <p:spPr>
                <a:xfrm>
                  <a:off x="7205581" y="153073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7B6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2" name="Freeform: Shape 2201">
                  <a:extLst>
                    <a:ext uri="{FF2B5EF4-FFF2-40B4-BE49-F238E27FC236}">
                      <a16:creationId xmlns:a16="http://schemas.microsoft.com/office/drawing/2014/main" id="{D37D4673-0A07-818A-829D-C8A3BB3AAA32}"/>
                    </a:ext>
                  </a:extLst>
                </p:cNvPr>
                <p:cNvSpPr/>
                <p:nvPr/>
              </p:nvSpPr>
              <p:spPr>
                <a:xfrm>
                  <a:off x="7205581" y="153068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6B4B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3" name="Freeform: Shape 2202">
                  <a:extLst>
                    <a:ext uri="{FF2B5EF4-FFF2-40B4-BE49-F238E27FC236}">
                      <a16:creationId xmlns:a16="http://schemas.microsoft.com/office/drawing/2014/main" id="{20CD0DB8-67EB-C90A-D9C1-7AF25A94023F}"/>
                    </a:ext>
                  </a:extLst>
                </p:cNvPr>
                <p:cNvSpPr/>
                <p:nvPr/>
              </p:nvSpPr>
              <p:spPr>
                <a:xfrm>
                  <a:off x="7205581" y="1530664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B5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4" name="Freeform: Shape 2203">
                  <a:extLst>
                    <a:ext uri="{FF2B5EF4-FFF2-40B4-BE49-F238E27FC236}">
                      <a16:creationId xmlns:a16="http://schemas.microsoft.com/office/drawing/2014/main" id="{023CC28E-4519-55BA-2E12-DBEEF54F8977}"/>
                    </a:ext>
                  </a:extLst>
                </p:cNvPr>
                <p:cNvSpPr/>
                <p:nvPr/>
              </p:nvSpPr>
              <p:spPr>
                <a:xfrm>
                  <a:off x="7205581" y="1530618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4B2B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5" name="Freeform: Shape 2204">
                  <a:extLst>
                    <a:ext uri="{FF2B5EF4-FFF2-40B4-BE49-F238E27FC236}">
                      <a16:creationId xmlns:a16="http://schemas.microsoft.com/office/drawing/2014/main" id="{9836C4C4-651A-3CC1-58F7-402B001B9C0C}"/>
                    </a:ext>
                  </a:extLst>
                </p:cNvPr>
                <p:cNvSpPr/>
                <p:nvPr/>
              </p:nvSpPr>
              <p:spPr>
                <a:xfrm>
                  <a:off x="7205581" y="153057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2B1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6" name="Freeform: Shape 2205">
                  <a:extLst>
                    <a:ext uri="{FF2B5EF4-FFF2-40B4-BE49-F238E27FC236}">
                      <a16:creationId xmlns:a16="http://schemas.microsoft.com/office/drawing/2014/main" id="{AF4E007B-D061-B85F-5054-C4EFAFE8618F}"/>
                    </a:ext>
                  </a:extLst>
                </p:cNvPr>
                <p:cNvSpPr/>
                <p:nvPr/>
              </p:nvSpPr>
              <p:spPr>
                <a:xfrm>
                  <a:off x="7205581" y="153052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1B0B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7" name="Freeform: Shape 2206">
                  <a:extLst>
                    <a:ext uri="{FF2B5EF4-FFF2-40B4-BE49-F238E27FC236}">
                      <a16:creationId xmlns:a16="http://schemas.microsoft.com/office/drawing/2014/main" id="{0DC51231-2042-685F-B6BE-A4406C2AE491}"/>
                    </a:ext>
                  </a:extLst>
                </p:cNvPr>
                <p:cNvSpPr/>
                <p:nvPr/>
              </p:nvSpPr>
              <p:spPr>
                <a:xfrm>
                  <a:off x="7205581" y="153047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B0AF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8" name="Freeform: Shape 2207">
                  <a:extLst>
                    <a:ext uri="{FF2B5EF4-FFF2-40B4-BE49-F238E27FC236}">
                      <a16:creationId xmlns:a16="http://schemas.microsoft.com/office/drawing/2014/main" id="{BACE4361-B6F2-B3B6-2776-A1519341069E}"/>
                    </a:ext>
                  </a:extLst>
                </p:cNvPr>
                <p:cNvSpPr/>
                <p:nvPr/>
              </p:nvSpPr>
              <p:spPr>
                <a:xfrm>
                  <a:off x="7205581" y="1530454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FAEA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09" name="Freeform: Shape 2208">
                  <a:extLst>
                    <a:ext uri="{FF2B5EF4-FFF2-40B4-BE49-F238E27FC236}">
                      <a16:creationId xmlns:a16="http://schemas.microsoft.com/office/drawing/2014/main" id="{832A23B0-E00D-3BBF-B335-38BB56612414}"/>
                    </a:ext>
                  </a:extLst>
                </p:cNvPr>
                <p:cNvSpPr/>
                <p:nvPr/>
              </p:nvSpPr>
              <p:spPr>
                <a:xfrm>
                  <a:off x="7205581" y="153040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EADA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0" name="Freeform: Shape 2209">
                  <a:extLst>
                    <a:ext uri="{FF2B5EF4-FFF2-40B4-BE49-F238E27FC236}">
                      <a16:creationId xmlns:a16="http://schemas.microsoft.com/office/drawing/2014/main" id="{9C636176-990B-768B-0F0C-999842BE9A8F}"/>
                    </a:ext>
                  </a:extLst>
                </p:cNvPr>
                <p:cNvSpPr/>
                <p:nvPr/>
              </p:nvSpPr>
              <p:spPr>
                <a:xfrm>
                  <a:off x="7205581" y="153036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DAC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1" name="Freeform: Shape 2210">
                  <a:extLst>
                    <a:ext uri="{FF2B5EF4-FFF2-40B4-BE49-F238E27FC236}">
                      <a16:creationId xmlns:a16="http://schemas.microsoft.com/office/drawing/2014/main" id="{74987C78-9BA0-0A3D-D7A4-6233FE92CFBC}"/>
                    </a:ext>
                  </a:extLst>
                </p:cNvPr>
                <p:cNvSpPr/>
                <p:nvPr/>
              </p:nvSpPr>
              <p:spPr>
                <a:xfrm>
                  <a:off x="7205581" y="153031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CAAA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2" name="Freeform: Shape 2211">
                  <a:extLst>
                    <a:ext uri="{FF2B5EF4-FFF2-40B4-BE49-F238E27FC236}">
                      <a16:creationId xmlns:a16="http://schemas.microsoft.com/office/drawing/2014/main" id="{11A12CFE-A82C-0418-DF69-EEC9D9E40A10}"/>
                    </a:ext>
                  </a:extLst>
                </p:cNvPr>
                <p:cNvSpPr/>
                <p:nvPr/>
              </p:nvSpPr>
              <p:spPr>
                <a:xfrm>
                  <a:off x="7205581" y="1530290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B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3" name="Freeform: Shape 2212">
                  <a:extLst>
                    <a:ext uri="{FF2B5EF4-FFF2-40B4-BE49-F238E27FC236}">
                      <a16:creationId xmlns:a16="http://schemas.microsoft.com/office/drawing/2014/main" id="{C94EDB64-AEFA-C6A7-412B-65A0B0D33615}"/>
                    </a:ext>
                  </a:extLst>
                </p:cNvPr>
                <p:cNvSpPr/>
                <p:nvPr/>
              </p:nvSpPr>
              <p:spPr>
                <a:xfrm>
                  <a:off x="7205581" y="1530243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AA8A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4" name="Freeform: Shape 2213">
                  <a:extLst>
                    <a:ext uri="{FF2B5EF4-FFF2-40B4-BE49-F238E27FC236}">
                      <a16:creationId xmlns:a16="http://schemas.microsoft.com/office/drawing/2014/main" id="{7E8AF498-9744-0E78-50C4-F13F51117C98}"/>
                    </a:ext>
                  </a:extLst>
                </p:cNvPr>
                <p:cNvSpPr/>
                <p:nvPr/>
              </p:nvSpPr>
              <p:spPr>
                <a:xfrm>
                  <a:off x="7205581" y="153019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9A7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5" name="Freeform: Shape 2214">
                  <a:extLst>
                    <a:ext uri="{FF2B5EF4-FFF2-40B4-BE49-F238E27FC236}">
                      <a16:creationId xmlns:a16="http://schemas.microsoft.com/office/drawing/2014/main" id="{9CE5E3DC-7230-1DFE-DA6D-075A3C8F805C}"/>
                    </a:ext>
                  </a:extLst>
                </p:cNvPr>
                <p:cNvSpPr/>
                <p:nvPr/>
              </p:nvSpPr>
              <p:spPr>
                <a:xfrm>
                  <a:off x="7205581" y="153015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8A6A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6" name="Freeform: Shape 2215">
                  <a:extLst>
                    <a:ext uri="{FF2B5EF4-FFF2-40B4-BE49-F238E27FC236}">
                      <a16:creationId xmlns:a16="http://schemas.microsoft.com/office/drawing/2014/main" id="{F359871B-D099-EEAE-172F-96C0E7654A5F}"/>
                    </a:ext>
                  </a:extLst>
                </p:cNvPr>
                <p:cNvSpPr/>
                <p:nvPr/>
              </p:nvSpPr>
              <p:spPr>
                <a:xfrm>
                  <a:off x="7205581" y="153010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6A5A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7" name="Freeform: Shape 2216">
                  <a:extLst>
                    <a:ext uri="{FF2B5EF4-FFF2-40B4-BE49-F238E27FC236}">
                      <a16:creationId xmlns:a16="http://schemas.microsoft.com/office/drawing/2014/main" id="{7A52D54A-BA58-EA9D-B826-33C5688ACA84}"/>
                    </a:ext>
                  </a:extLst>
                </p:cNvPr>
                <p:cNvSpPr/>
                <p:nvPr/>
              </p:nvSpPr>
              <p:spPr>
                <a:xfrm>
                  <a:off x="7205581" y="1530080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5A4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8" name="Freeform: Shape 2217">
                  <a:extLst>
                    <a:ext uri="{FF2B5EF4-FFF2-40B4-BE49-F238E27FC236}">
                      <a16:creationId xmlns:a16="http://schemas.microsoft.com/office/drawing/2014/main" id="{DBFDED5D-B09B-2477-D0E4-57FBB3260D6C}"/>
                    </a:ext>
                  </a:extLst>
                </p:cNvPr>
                <p:cNvSpPr/>
                <p:nvPr/>
              </p:nvSpPr>
              <p:spPr>
                <a:xfrm>
                  <a:off x="7205581" y="153003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4A3A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19" name="Freeform: Shape 2218">
                  <a:extLst>
                    <a:ext uri="{FF2B5EF4-FFF2-40B4-BE49-F238E27FC236}">
                      <a16:creationId xmlns:a16="http://schemas.microsoft.com/office/drawing/2014/main" id="{B425CA6B-4054-9F8F-4936-5B7ED1D9D47A}"/>
                    </a:ext>
                  </a:extLst>
                </p:cNvPr>
                <p:cNvSpPr/>
                <p:nvPr/>
              </p:nvSpPr>
              <p:spPr>
                <a:xfrm>
                  <a:off x="7205581" y="152998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3A2A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0" name="Freeform: Shape 2219">
                  <a:extLst>
                    <a:ext uri="{FF2B5EF4-FFF2-40B4-BE49-F238E27FC236}">
                      <a16:creationId xmlns:a16="http://schemas.microsoft.com/office/drawing/2014/main" id="{5E03535B-B496-7783-F39E-F91111BA0304}"/>
                    </a:ext>
                  </a:extLst>
                </p:cNvPr>
                <p:cNvSpPr/>
                <p:nvPr/>
              </p:nvSpPr>
              <p:spPr>
                <a:xfrm>
                  <a:off x="7205581" y="152993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2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1" name="Freeform: Shape 2220">
                  <a:extLst>
                    <a:ext uri="{FF2B5EF4-FFF2-40B4-BE49-F238E27FC236}">
                      <a16:creationId xmlns:a16="http://schemas.microsoft.com/office/drawing/2014/main" id="{0482426E-3C61-92D4-0E37-6D4512C696D5}"/>
                    </a:ext>
                  </a:extLst>
                </p:cNvPr>
                <p:cNvSpPr/>
                <p:nvPr/>
              </p:nvSpPr>
              <p:spPr>
                <a:xfrm>
                  <a:off x="7205581" y="1529916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A19FA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2" name="Freeform: Shape 2221">
                  <a:extLst>
                    <a:ext uri="{FF2B5EF4-FFF2-40B4-BE49-F238E27FC236}">
                      <a16:creationId xmlns:a16="http://schemas.microsoft.com/office/drawing/2014/main" id="{BEA0AAC2-BD3A-0B6A-27A2-FC2251B25B7B}"/>
                    </a:ext>
                  </a:extLst>
                </p:cNvPr>
                <p:cNvSpPr/>
                <p:nvPr/>
              </p:nvSpPr>
              <p:spPr>
                <a:xfrm>
                  <a:off x="7205581" y="1529869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09E9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3" name="Freeform: Shape 2222">
                  <a:extLst>
                    <a:ext uri="{FF2B5EF4-FFF2-40B4-BE49-F238E27FC236}">
                      <a16:creationId xmlns:a16="http://schemas.microsoft.com/office/drawing/2014/main" id="{ABD8E204-DB58-A40B-6F18-70BD9B0289AE}"/>
                    </a:ext>
                  </a:extLst>
                </p:cNvPr>
                <p:cNvSpPr/>
                <p:nvPr/>
              </p:nvSpPr>
              <p:spPr>
                <a:xfrm>
                  <a:off x="7205581" y="152982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F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4" name="Freeform: Shape 2223">
                  <a:extLst>
                    <a:ext uri="{FF2B5EF4-FFF2-40B4-BE49-F238E27FC236}">
                      <a16:creationId xmlns:a16="http://schemas.microsoft.com/office/drawing/2014/main" id="{ECBF0D01-4A96-3842-3F2D-5ABD0286B8A5}"/>
                    </a:ext>
                  </a:extLst>
                </p:cNvPr>
                <p:cNvSpPr/>
                <p:nvPr/>
              </p:nvSpPr>
              <p:spPr>
                <a:xfrm>
                  <a:off x="7205581" y="152977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E9C9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5" name="Freeform: Shape 2224">
                  <a:extLst>
                    <a:ext uri="{FF2B5EF4-FFF2-40B4-BE49-F238E27FC236}">
                      <a16:creationId xmlns:a16="http://schemas.microsoft.com/office/drawing/2014/main" id="{BAEECD2F-BF36-2EDA-5017-D995A0F39927}"/>
                    </a:ext>
                  </a:extLst>
                </p:cNvPr>
                <p:cNvSpPr/>
                <p:nvPr/>
              </p:nvSpPr>
              <p:spPr>
                <a:xfrm>
                  <a:off x="7205581" y="152972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D9B9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6" name="Freeform: Shape 2225">
                  <a:extLst>
                    <a:ext uri="{FF2B5EF4-FFF2-40B4-BE49-F238E27FC236}">
                      <a16:creationId xmlns:a16="http://schemas.microsoft.com/office/drawing/2014/main" id="{D878FC39-B006-A5AF-9657-76F7AE5D6F93}"/>
                    </a:ext>
                  </a:extLst>
                </p:cNvPr>
                <p:cNvSpPr/>
                <p:nvPr/>
              </p:nvSpPr>
              <p:spPr>
                <a:xfrm>
                  <a:off x="7205581" y="1529705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C9A9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7" name="Freeform: Shape 2226">
                  <a:extLst>
                    <a:ext uri="{FF2B5EF4-FFF2-40B4-BE49-F238E27FC236}">
                      <a16:creationId xmlns:a16="http://schemas.microsoft.com/office/drawing/2014/main" id="{EE10E1E8-EC14-C50B-CE51-C27A0CE83A07}"/>
                    </a:ext>
                  </a:extLst>
                </p:cNvPr>
                <p:cNvSpPr/>
                <p:nvPr/>
              </p:nvSpPr>
              <p:spPr>
                <a:xfrm>
                  <a:off x="7205581" y="152965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B99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8" name="Freeform: Shape 2227">
                  <a:extLst>
                    <a:ext uri="{FF2B5EF4-FFF2-40B4-BE49-F238E27FC236}">
                      <a16:creationId xmlns:a16="http://schemas.microsoft.com/office/drawing/2014/main" id="{A251CEAA-C658-1B00-549E-99FC0FA38F5E}"/>
                    </a:ext>
                  </a:extLst>
                </p:cNvPr>
                <p:cNvSpPr/>
                <p:nvPr/>
              </p:nvSpPr>
              <p:spPr>
                <a:xfrm>
                  <a:off x="7205581" y="152961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A989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29" name="Freeform: Shape 2228">
                  <a:extLst>
                    <a:ext uri="{FF2B5EF4-FFF2-40B4-BE49-F238E27FC236}">
                      <a16:creationId xmlns:a16="http://schemas.microsoft.com/office/drawing/2014/main" id="{521E8F71-C559-F54C-7884-BE5C97FBF4D1}"/>
                    </a:ext>
                  </a:extLst>
                </p:cNvPr>
                <p:cNvSpPr/>
                <p:nvPr/>
              </p:nvSpPr>
              <p:spPr>
                <a:xfrm>
                  <a:off x="7205581" y="152956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9979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0" name="Freeform: Shape 2229">
                  <a:extLst>
                    <a:ext uri="{FF2B5EF4-FFF2-40B4-BE49-F238E27FC236}">
                      <a16:creationId xmlns:a16="http://schemas.microsoft.com/office/drawing/2014/main" id="{5FBD5A84-24D3-4456-B65E-7B26DBBF0267}"/>
                    </a:ext>
                  </a:extLst>
                </p:cNvPr>
                <p:cNvSpPr/>
                <p:nvPr/>
              </p:nvSpPr>
              <p:spPr>
                <a:xfrm>
                  <a:off x="7205581" y="1529542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97969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1" name="Freeform: Shape 2230">
                  <a:extLst>
                    <a:ext uri="{FF2B5EF4-FFF2-40B4-BE49-F238E27FC236}">
                      <a16:creationId xmlns:a16="http://schemas.microsoft.com/office/drawing/2014/main" id="{6D758352-F529-19D8-AC15-82D10A6299B0}"/>
                    </a:ext>
                  </a:extLst>
                </p:cNvPr>
                <p:cNvSpPr/>
                <p:nvPr/>
              </p:nvSpPr>
              <p:spPr>
                <a:xfrm>
                  <a:off x="7205581" y="1529495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6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2" name="Freeform: Shape 2231">
                  <a:extLst>
                    <a:ext uri="{FF2B5EF4-FFF2-40B4-BE49-F238E27FC236}">
                      <a16:creationId xmlns:a16="http://schemas.microsoft.com/office/drawing/2014/main" id="{6A4343AE-3FB8-4A33-1443-44CA52D9EE3C}"/>
                    </a:ext>
                  </a:extLst>
                </p:cNvPr>
                <p:cNvSpPr/>
                <p:nvPr/>
              </p:nvSpPr>
              <p:spPr>
                <a:xfrm>
                  <a:off x="7205581" y="152944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5939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3" name="Freeform: Shape 2232">
                  <a:extLst>
                    <a:ext uri="{FF2B5EF4-FFF2-40B4-BE49-F238E27FC236}">
                      <a16:creationId xmlns:a16="http://schemas.microsoft.com/office/drawing/2014/main" id="{9EF8CA60-479E-A7F6-4A6E-36D863789FDF}"/>
                    </a:ext>
                  </a:extLst>
                </p:cNvPr>
                <p:cNvSpPr/>
                <p:nvPr/>
              </p:nvSpPr>
              <p:spPr>
                <a:xfrm>
                  <a:off x="7205581" y="152940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4929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4" name="Freeform: Shape 2233">
                  <a:extLst>
                    <a:ext uri="{FF2B5EF4-FFF2-40B4-BE49-F238E27FC236}">
                      <a16:creationId xmlns:a16="http://schemas.microsoft.com/office/drawing/2014/main" id="{471E3B50-19C4-5153-22C3-24A4378B2AB9}"/>
                    </a:ext>
                  </a:extLst>
                </p:cNvPr>
                <p:cNvSpPr/>
                <p:nvPr/>
              </p:nvSpPr>
              <p:spPr>
                <a:xfrm>
                  <a:off x="7205581" y="152935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3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5" name="Freeform: Shape 2234">
                  <a:extLst>
                    <a:ext uri="{FF2B5EF4-FFF2-40B4-BE49-F238E27FC236}">
                      <a16:creationId xmlns:a16="http://schemas.microsoft.com/office/drawing/2014/main" id="{423CEC8A-0A2B-A069-2133-AFA844F94F27}"/>
                    </a:ext>
                  </a:extLst>
                </p:cNvPr>
                <p:cNvSpPr/>
                <p:nvPr/>
              </p:nvSpPr>
              <p:spPr>
                <a:xfrm>
                  <a:off x="7205581" y="1529331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2909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6" name="Freeform: Shape 2235">
                  <a:extLst>
                    <a:ext uri="{FF2B5EF4-FFF2-40B4-BE49-F238E27FC236}">
                      <a16:creationId xmlns:a16="http://schemas.microsoft.com/office/drawing/2014/main" id="{9D09EBD5-2259-A41A-2E4C-B88D235F05E2}"/>
                    </a:ext>
                  </a:extLst>
                </p:cNvPr>
                <p:cNvSpPr/>
                <p:nvPr/>
              </p:nvSpPr>
              <p:spPr>
                <a:xfrm>
                  <a:off x="7205581" y="152928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18F9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7" name="Freeform: Shape 2236">
                  <a:extLst>
                    <a:ext uri="{FF2B5EF4-FFF2-40B4-BE49-F238E27FC236}">
                      <a16:creationId xmlns:a16="http://schemas.microsoft.com/office/drawing/2014/main" id="{C7A34369-F81C-7EBF-7038-BCDA8AD09E15}"/>
                    </a:ext>
                  </a:extLst>
                </p:cNvPr>
                <p:cNvSpPr/>
                <p:nvPr/>
              </p:nvSpPr>
              <p:spPr>
                <a:xfrm>
                  <a:off x="7205581" y="152923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0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8" name="Freeform: Shape 2237">
                  <a:extLst>
                    <a:ext uri="{FF2B5EF4-FFF2-40B4-BE49-F238E27FC236}">
                      <a16:creationId xmlns:a16="http://schemas.microsoft.com/office/drawing/2014/main" id="{01ADB361-97C5-0993-FCB4-629C432FFCE5}"/>
                    </a:ext>
                  </a:extLst>
                </p:cNvPr>
                <p:cNvSpPr/>
                <p:nvPr/>
              </p:nvSpPr>
              <p:spPr>
                <a:xfrm>
                  <a:off x="7205581" y="152919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F8D8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39" name="Freeform: Shape 2238">
                  <a:extLst>
                    <a:ext uri="{FF2B5EF4-FFF2-40B4-BE49-F238E27FC236}">
                      <a16:creationId xmlns:a16="http://schemas.microsoft.com/office/drawing/2014/main" id="{5F25DC41-2817-F346-4264-6FFDA1A48041}"/>
                    </a:ext>
                  </a:extLst>
                </p:cNvPr>
                <p:cNvSpPr/>
                <p:nvPr/>
              </p:nvSpPr>
              <p:spPr>
                <a:xfrm>
                  <a:off x="7205581" y="1529167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E8C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0" name="Freeform: Shape 2239">
                  <a:extLst>
                    <a:ext uri="{FF2B5EF4-FFF2-40B4-BE49-F238E27FC236}">
                      <a16:creationId xmlns:a16="http://schemas.microsoft.com/office/drawing/2014/main" id="{43891EBC-B676-0680-EEEF-9FFCF6036932}"/>
                    </a:ext>
                  </a:extLst>
                </p:cNvPr>
                <p:cNvSpPr/>
                <p:nvPr/>
              </p:nvSpPr>
              <p:spPr>
                <a:xfrm>
                  <a:off x="7205581" y="1529120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D8B8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1" name="Freeform: Shape 2240">
                  <a:extLst>
                    <a:ext uri="{FF2B5EF4-FFF2-40B4-BE49-F238E27FC236}">
                      <a16:creationId xmlns:a16="http://schemas.microsoft.com/office/drawing/2014/main" id="{1E386F53-97F7-8B4B-EA09-335B7D34801F}"/>
                    </a:ext>
                  </a:extLst>
                </p:cNvPr>
                <p:cNvSpPr/>
                <p:nvPr/>
              </p:nvSpPr>
              <p:spPr>
                <a:xfrm>
                  <a:off x="7205581" y="152907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C8A8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2" name="Freeform: Shape 2241">
                  <a:extLst>
                    <a:ext uri="{FF2B5EF4-FFF2-40B4-BE49-F238E27FC236}">
                      <a16:creationId xmlns:a16="http://schemas.microsoft.com/office/drawing/2014/main" id="{B1E1B025-D4BF-95D8-95AF-550D12474A55}"/>
                    </a:ext>
                  </a:extLst>
                </p:cNvPr>
                <p:cNvSpPr/>
                <p:nvPr/>
              </p:nvSpPr>
              <p:spPr>
                <a:xfrm>
                  <a:off x="7205581" y="152902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B898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3" name="Freeform: Shape 2242">
                  <a:extLst>
                    <a:ext uri="{FF2B5EF4-FFF2-40B4-BE49-F238E27FC236}">
                      <a16:creationId xmlns:a16="http://schemas.microsoft.com/office/drawing/2014/main" id="{71DF6BB5-E605-3F3D-CC71-14B651A4F119}"/>
                    </a:ext>
                  </a:extLst>
                </p:cNvPr>
                <p:cNvSpPr/>
                <p:nvPr/>
              </p:nvSpPr>
              <p:spPr>
                <a:xfrm>
                  <a:off x="7205581" y="152898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A88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4" name="Freeform: Shape 2243">
                  <a:extLst>
                    <a:ext uri="{FF2B5EF4-FFF2-40B4-BE49-F238E27FC236}">
                      <a16:creationId xmlns:a16="http://schemas.microsoft.com/office/drawing/2014/main" id="{B72EAF5E-0AD7-A2A5-F03E-A5FF133934FF}"/>
                    </a:ext>
                  </a:extLst>
                </p:cNvPr>
                <p:cNvSpPr/>
                <p:nvPr/>
              </p:nvSpPr>
              <p:spPr>
                <a:xfrm>
                  <a:off x="7205581" y="1528957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9878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5" name="Freeform: Shape 2244">
                  <a:extLst>
                    <a:ext uri="{FF2B5EF4-FFF2-40B4-BE49-F238E27FC236}">
                      <a16:creationId xmlns:a16="http://schemas.microsoft.com/office/drawing/2014/main" id="{C095E7F5-D49E-F430-DAFF-EEFF21949722}"/>
                    </a:ext>
                  </a:extLst>
                </p:cNvPr>
                <p:cNvSpPr/>
                <p:nvPr/>
              </p:nvSpPr>
              <p:spPr>
                <a:xfrm>
                  <a:off x="7205581" y="152891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8868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6" name="Freeform: Shape 2245">
                  <a:extLst>
                    <a:ext uri="{FF2B5EF4-FFF2-40B4-BE49-F238E27FC236}">
                      <a16:creationId xmlns:a16="http://schemas.microsoft.com/office/drawing/2014/main" id="{DCC79835-DBEC-DAFF-E992-8911DAE988F7}"/>
                    </a:ext>
                  </a:extLst>
                </p:cNvPr>
                <p:cNvSpPr/>
                <p:nvPr/>
              </p:nvSpPr>
              <p:spPr>
                <a:xfrm>
                  <a:off x="7205581" y="152886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7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7" name="Freeform: Shape 2246">
                  <a:extLst>
                    <a:ext uri="{FF2B5EF4-FFF2-40B4-BE49-F238E27FC236}">
                      <a16:creationId xmlns:a16="http://schemas.microsoft.com/office/drawing/2014/main" id="{76D9DB6B-B3E3-B852-9BCA-E7C7029E8F51}"/>
                    </a:ext>
                  </a:extLst>
                </p:cNvPr>
                <p:cNvSpPr/>
                <p:nvPr/>
              </p:nvSpPr>
              <p:spPr>
                <a:xfrm>
                  <a:off x="7205581" y="152881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6838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8" name="Freeform: Shape 2247">
                  <a:extLst>
                    <a:ext uri="{FF2B5EF4-FFF2-40B4-BE49-F238E27FC236}">
                      <a16:creationId xmlns:a16="http://schemas.microsoft.com/office/drawing/2014/main" id="{A05A41CA-6FB8-84E9-C248-EAFCAD1CEFEF}"/>
                    </a:ext>
                  </a:extLst>
                </p:cNvPr>
                <p:cNvSpPr/>
                <p:nvPr/>
              </p:nvSpPr>
              <p:spPr>
                <a:xfrm>
                  <a:off x="7205581" y="1528793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85828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49" name="Freeform: Shape 2248">
                  <a:extLst>
                    <a:ext uri="{FF2B5EF4-FFF2-40B4-BE49-F238E27FC236}">
                      <a16:creationId xmlns:a16="http://schemas.microsoft.com/office/drawing/2014/main" id="{16216B82-5A07-59A6-DCCE-E3F6753D14B9}"/>
                    </a:ext>
                  </a:extLst>
                </p:cNvPr>
                <p:cNvSpPr/>
                <p:nvPr/>
              </p:nvSpPr>
              <p:spPr>
                <a:xfrm>
                  <a:off x="7205581" y="1528746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4818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0" name="Freeform: Shape 2249">
                  <a:extLst>
                    <a:ext uri="{FF2B5EF4-FFF2-40B4-BE49-F238E27FC236}">
                      <a16:creationId xmlns:a16="http://schemas.microsoft.com/office/drawing/2014/main" id="{5F5B63DD-4722-0610-51E4-4F12F3FF272A}"/>
                    </a:ext>
                  </a:extLst>
                </p:cNvPr>
                <p:cNvSpPr/>
                <p:nvPr/>
              </p:nvSpPr>
              <p:spPr>
                <a:xfrm>
                  <a:off x="7205581" y="152869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3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1" name="Freeform: Shape 2250">
                  <a:extLst>
                    <a:ext uri="{FF2B5EF4-FFF2-40B4-BE49-F238E27FC236}">
                      <a16:creationId xmlns:a16="http://schemas.microsoft.com/office/drawing/2014/main" id="{6D077CB2-73D6-F434-A537-F1CF717F3EA7}"/>
                    </a:ext>
                  </a:extLst>
                </p:cNvPr>
                <p:cNvSpPr/>
                <p:nvPr/>
              </p:nvSpPr>
              <p:spPr>
                <a:xfrm>
                  <a:off x="7205581" y="152865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17F8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2" name="Freeform: Shape 2251">
                  <a:extLst>
                    <a:ext uri="{FF2B5EF4-FFF2-40B4-BE49-F238E27FC236}">
                      <a16:creationId xmlns:a16="http://schemas.microsoft.com/office/drawing/2014/main" id="{34AFD55E-8765-2A60-2DCB-BC68EC769428}"/>
                    </a:ext>
                  </a:extLst>
                </p:cNvPr>
                <p:cNvSpPr/>
                <p:nvPr/>
              </p:nvSpPr>
              <p:spPr>
                <a:xfrm>
                  <a:off x="7205581" y="152860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07E7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3" name="Freeform: Shape 2252">
                  <a:extLst>
                    <a:ext uri="{FF2B5EF4-FFF2-40B4-BE49-F238E27FC236}">
                      <a16:creationId xmlns:a16="http://schemas.microsoft.com/office/drawing/2014/main" id="{FA813EA4-E320-2889-6D2B-35A686D1236B}"/>
                    </a:ext>
                  </a:extLst>
                </p:cNvPr>
                <p:cNvSpPr/>
                <p:nvPr/>
              </p:nvSpPr>
              <p:spPr>
                <a:xfrm>
                  <a:off x="7205581" y="1528582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F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4" name="Freeform: Shape 2253">
                  <a:extLst>
                    <a:ext uri="{FF2B5EF4-FFF2-40B4-BE49-F238E27FC236}">
                      <a16:creationId xmlns:a16="http://schemas.microsoft.com/office/drawing/2014/main" id="{F3231B2F-8C27-89E9-5B27-32E26ED38DB8}"/>
                    </a:ext>
                  </a:extLst>
                </p:cNvPr>
                <p:cNvSpPr/>
                <p:nvPr/>
              </p:nvSpPr>
              <p:spPr>
                <a:xfrm>
                  <a:off x="7205581" y="152853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E7C7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5" name="Freeform: Shape 2254">
                  <a:extLst>
                    <a:ext uri="{FF2B5EF4-FFF2-40B4-BE49-F238E27FC236}">
                      <a16:creationId xmlns:a16="http://schemas.microsoft.com/office/drawing/2014/main" id="{032852E7-EFE7-9F8F-74F6-F8145AFD8607}"/>
                    </a:ext>
                  </a:extLst>
                </p:cNvPr>
                <p:cNvSpPr/>
                <p:nvPr/>
              </p:nvSpPr>
              <p:spPr>
                <a:xfrm>
                  <a:off x="7205581" y="152848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D7B7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6" name="Freeform: Shape 2255">
                  <a:extLst>
                    <a:ext uri="{FF2B5EF4-FFF2-40B4-BE49-F238E27FC236}">
                      <a16:creationId xmlns:a16="http://schemas.microsoft.com/office/drawing/2014/main" id="{60621394-9193-2CEB-8013-2379A1F62380}"/>
                    </a:ext>
                  </a:extLst>
                </p:cNvPr>
                <p:cNvSpPr/>
                <p:nvPr/>
              </p:nvSpPr>
              <p:spPr>
                <a:xfrm>
                  <a:off x="7205581" y="152844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C7A7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7" name="Freeform: Shape 2256">
                  <a:extLst>
                    <a:ext uri="{FF2B5EF4-FFF2-40B4-BE49-F238E27FC236}">
                      <a16:creationId xmlns:a16="http://schemas.microsoft.com/office/drawing/2014/main" id="{B7B9D819-C12A-8B5F-04E4-67CF05F9EF3D}"/>
                    </a:ext>
                  </a:extLst>
                </p:cNvPr>
                <p:cNvSpPr/>
                <p:nvPr/>
              </p:nvSpPr>
              <p:spPr>
                <a:xfrm>
                  <a:off x="7205581" y="1528419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B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8" name="Freeform: Shape 2257">
                  <a:extLst>
                    <a:ext uri="{FF2B5EF4-FFF2-40B4-BE49-F238E27FC236}">
                      <a16:creationId xmlns:a16="http://schemas.microsoft.com/office/drawing/2014/main" id="{20363337-A854-3F3E-C988-8534D6F346D1}"/>
                    </a:ext>
                  </a:extLst>
                </p:cNvPr>
                <p:cNvSpPr/>
                <p:nvPr/>
              </p:nvSpPr>
              <p:spPr>
                <a:xfrm>
                  <a:off x="7205581" y="1528372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A787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59" name="Freeform: Shape 2258">
                  <a:extLst>
                    <a:ext uri="{FF2B5EF4-FFF2-40B4-BE49-F238E27FC236}">
                      <a16:creationId xmlns:a16="http://schemas.microsoft.com/office/drawing/2014/main" id="{02F61B60-69DC-EDF6-FAE9-F73F34C1B911}"/>
                    </a:ext>
                  </a:extLst>
                </p:cNvPr>
                <p:cNvSpPr/>
                <p:nvPr/>
              </p:nvSpPr>
              <p:spPr>
                <a:xfrm>
                  <a:off x="7205581" y="152832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9777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0" name="Freeform: Shape 2259">
                  <a:extLst>
                    <a:ext uri="{FF2B5EF4-FFF2-40B4-BE49-F238E27FC236}">
                      <a16:creationId xmlns:a16="http://schemas.microsoft.com/office/drawing/2014/main" id="{1F112DCF-019F-AC9E-66F8-DBF449078248}"/>
                    </a:ext>
                  </a:extLst>
                </p:cNvPr>
                <p:cNvSpPr/>
                <p:nvPr/>
              </p:nvSpPr>
              <p:spPr>
                <a:xfrm>
                  <a:off x="7205581" y="152827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876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1" name="Freeform: Shape 2260">
                  <a:extLst>
                    <a:ext uri="{FF2B5EF4-FFF2-40B4-BE49-F238E27FC236}">
                      <a16:creationId xmlns:a16="http://schemas.microsoft.com/office/drawing/2014/main" id="{3A90329A-E60D-71AC-690B-F9EF78A48B46}"/>
                    </a:ext>
                  </a:extLst>
                </p:cNvPr>
                <p:cNvSpPr/>
                <p:nvPr/>
              </p:nvSpPr>
              <p:spPr>
                <a:xfrm>
                  <a:off x="7205581" y="1528255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7757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2" name="Freeform: Shape 2261">
                  <a:extLst>
                    <a:ext uri="{FF2B5EF4-FFF2-40B4-BE49-F238E27FC236}">
                      <a16:creationId xmlns:a16="http://schemas.microsoft.com/office/drawing/2014/main" id="{ADB25E5F-1E8C-A8C6-F10A-74200D562C3B}"/>
                    </a:ext>
                  </a:extLst>
                </p:cNvPr>
                <p:cNvSpPr/>
                <p:nvPr/>
              </p:nvSpPr>
              <p:spPr>
                <a:xfrm>
                  <a:off x="7205581" y="1528208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6747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3" name="Freeform: Shape 2262">
                  <a:extLst>
                    <a:ext uri="{FF2B5EF4-FFF2-40B4-BE49-F238E27FC236}">
                      <a16:creationId xmlns:a16="http://schemas.microsoft.com/office/drawing/2014/main" id="{344A3679-679B-17E4-4A94-ED7853D31BA5}"/>
                    </a:ext>
                  </a:extLst>
                </p:cNvPr>
                <p:cNvSpPr/>
                <p:nvPr/>
              </p:nvSpPr>
              <p:spPr>
                <a:xfrm>
                  <a:off x="7205581" y="152816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573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4" name="Freeform: Shape 2263">
                  <a:extLst>
                    <a:ext uri="{FF2B5EF4-FFF2-40B4-BE49-F238E27FC236}">
                      <a16:creationId xmlns:a16="http://schemas.microsoft.com/office/drawing/2014/main" id="{70AB5B4A-A3C7-4B56-EB4A-6949CBDA51F5}"/>
                    </a:ext>
                  </a:extLst>
                </p:cNvPr>
                <p:cNvSpPr/>
                <p:nvPr/>
              </p:nvSpPr>
              <p:spPr>
                <a:xfrm>
                  <a:off x="7205581" y="152811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4727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5" name="Freeform: Shape 2264">
                  <a:extLst>
                    <a:ext uri="{FF2B5EF4-FFF2-40B4-BE49-F238E27FC236}">
                      <a16:creationId xmlns:a16="http://schemas.microsoft.com/office/drawing/2014/main" id="{E3C1800D-5865-E1AE-3B7A-E26FE57F625D}"/>
                    </a:ext>
                  </a:extLst>
                </p:cNvPr>
                <p:cNvSpPr/>
                <p:nvPr/>
              </p:nvSpPr>
              <p:spPr>
                <a:xfrm>
                  <a:off x="7205581" y="152806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3717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6" name="Freeform: Shape 2265">
                  <a:extLst>
                    <a:ext uri="{FF2B5EF4-FFF2-40B4-BE49-F238E27FC236}">
                      <a16:creationId xmlns:a16="http://schemas.microsoft.com/office/drawing/2014/main" id="{B5011B69-DD23-AD02-496F-05FFEFBBF20D}"/>
                    </a:ext>
                  </a:extLst>
                </p:cNvPr>
                <p:cNvSpPr/>
                <p:nvPr/>
              </p:nvSpPr>
              <p:spPr>
                <a:xfrm>
                  <a:off x="7205581" y="1528044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72707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7" name="Freeform: Shape 2266">
                  <a:extLst>
                    <a:ext uri="{FF2B5EF4-FFF2-40B4-BE49-F238E27FC236}">
                      <a16:creationId xmlns:a16="http://schemas.microsoft.com/office/drawing/2014/main" id="{2206FBEA-B5A3-24A9-B0C9-0F75D4A3E4E5}"/>
                    </a:ext>
                  </a:extLst>
                </p:cNvPr>
                <p:cNvSpPr/>
                <p:nvPr/>
              </p:nvSpPr>
              <p:spPr>
                <a:xfrm>
                  <a:off x="7205581" y="1527998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16F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8" name="Freeform: Shape 2267">
                  <a:extLst>
                    <a:ext uri="{FF2B5EF4-FFF2-40B4-BE49-F238E27FC236}">
                      <a16:creationId xmlns:a16="http://schemas.microsoft.com/office/drawing/2014/main" id="{A93A9CC3-15FE-8978-9601-53B97D42B4DA}"/>
                    </a:ext>
                  </a:extLst>
                </p:cNvPr>
                <p:cNvSpPr/>
                <p:nvPr/>
              </p:nvSpPr>
              <p:spPr>
                <a:xfrm>
                  <a:off x="7205581" y="152795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06E6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69" name="Freeform: Shape 2268">
                  <a:extLst>
                    <a:ext uri="{FF2B5EF4-FFF2-40B4-BE49-F238E27FC236}">
                      <a16:creationId xmlns:a16="http://schemas.microsoft.com/office/drawing/2014/main" id="{C787427E-0DEE-95B4-8AA5-B20B0DCDFE6B}"/>
                    </a:ext>
                  </a:extLst>
                </p:cNvPr>
                <p:cNvSpPr/>
                <p:nvPr/>
              </p:nvSpPr>
              <p:spPr>
                <a:xfrm>
                  <a:off x="7205581" y="152790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F6D6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0" name="Freeform: Shape 2269">
                  <a:extLst>
                    <a:ext uri="{FF2B5EF4-FFF2-40B4-BE49-F238E27FC236}">
                      <a16:creationId xmlns:a16="http://schemas.microsoft.com/office/drawing/2014/main" id="{CB50F35F-78A9-EF20-B48A-2200CCF2FFB5}"/>
                    </a:ext>
                  </a:extLst>
                </p:cNvPr>
                <p:cNvSpPr/>
                <p:nvPr/>
              </p:nvSpPr>
              <p:spPr>
                <a:xfrm>
                  <a:off x="7205581" y="1527881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E6C6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1" name="Freeform: Shape 2270">
                  <a:extLst>
                    <a:ext uri="{FF2B5EF4-FFF2-40B4-BE49-F238E27FC236}">
                      <a16:creationId xmlns:a16="http://schemas.microsoft.com/office/drawing/2014/main" id="{6E8E1FC8-7B48-6A30-E41A-860915875FC7}"/>
                    </a:ext>
                  </a:extLst>
                </p:cNvPr>
                <p:cNvSpPr/>
                <p:nvPr/>
              </p:nvSpPr>
              <p:spPr>
                <a:xfrm>
                  <a:off x="7205581" y="1527834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D6B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2" name="Freeform: Shape 2271">
                  <a:extLst>
                    <a:ext uri="{FF2B5EF4-FFF2-40B4-BE49-F238E27FC236}">
                      <a16:creationId xmlns:a16="http://schemas.microsoft.com/office/drawing/2014/main" id="{645C77DE-3DA8-E117-005F-A7EC6A911FA1}"/>
                    </a:ext>
                  </a:extLst>
                </p:cNvPr>
                <p:cNvSpPr/>
                <p:nvPr/>
              </p:nvSpPr>
              <p:spPr>
                <a:xfrm>
                  <a:off x="7205581" y="152778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C6A6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3" name="Freeform: Shape 2272">
                  <a:extLst>
                    <a:ext uri="{FF2B5EF4-FFF2-40B4-BE49-F238E27FC236}">
                      <a16:creationId xmlns:a16="http://schemas.microsoft.com/office/drawing/2014/main" id="{B5E8A5E5-9ABE-7AE3-A6FF-9559821656CA}"/>
                    </a:ext>
                  </a:extLst>
                </p:cNvPr>
                <p:cNvSpPr/>
                <p:nvPr/>
              </p:nvSpPr>
              <p:spPr>
                <a:xfrm>
                  <a:off x="7205581" y="152774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B696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4" name="Freeform: Shape 2273">
                  <a:extLst>
                    <a:ext uri="{FF2B5EF4-FFF2-40B4-BE49-F238E27FC236}">
                      <a16:creationId xmlns:a16="http://schemas.microsoft.com/office/drawing/2014/main" id="{E40B62F8-8362-B19A-0DF3-57F987C09787}"/>
                    </a:ext>
                  </a:extLst>
                </p:cNvPr>
                <p:cNvSpPr/>
                <p:nvPr/>
              </p:nvSpPr>
              <p:spPr>
                <a:xfrm>
                  <a:off x="7205581" y="152769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A686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5" name="Freeform: Shape 2274">
                  <a:extLst>
                    <a:ext uri="{FF2B5EF4-FFF2-40B4-BE49-F238E27FC236}">
                      <a16:creationId xmlns:a16="http://schemas.microsoft.com/office/drawing/2014/main" id="{5A1BA1D5-B71E-4167-8725-0CD59772BA61}"/>
                    </a:ext>
                  </a:extLst>
                </p:cNvPr>
                <p:cNvSpPr/>
                <p:nvPr/>
              </p:nvSpPr>
              <p:spPr>
                <a:xfrm>
                  <a:off x="7205581" y="1527670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9676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6" name="Freeform: Shape 2275">
                  <a:extLst>
                    <a:ext uri="{FF2B5EF4-FFF2-40B4-BE49-F238E27FC236}">
                      <a16:creationId xmlns:a16="http://schemas.microsoft.com/office/drawing/2014/main" id="{BACDB699-4F41-5D9C-C715-8568EDD3DD27}"/>
                    </a:ext>
                  </a:extLst>
                </p:cNvPr>
                <p:cNvSpPr/>
                <p:nvPr/>
              </p:nvSpPr>
              <p:spPr>
                <a:xfrm>
                  <a:off x="7205581" y="1527623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866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7" name="Freeform: Shape 2276">
                  <a:extLst>
                    <a:ext uri="{FF2B5EF4-FFF2-40B4-BE49-F238E27FC236}">
                      <a16:creationId xmlns:a16="http://schemas.microsoft.com/office/drawing/2014/main" id="{9579F032-7F76-F5C4-3F38-EDC8F0A43B75}"/>
                    </a:ext>
                  </a:extLst>
                </p:cNvPr>
                <p:cNvSpPr/>
                <p:nvPr/>
              </p:nvSpPr>
              <p:spPr>
                <a:xfrm>
                  <a:off x="7205581" y="152757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7656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8" name="Freeform: Shape 2277">
                  <a:extLst>
                    <a:ext uri="{FF2B5EF4-FFF2-40B4-BE49-F238E27FC236}">
                      <a16:creationId xmlns:a16="http://schemas.microsoft.com/office/drawing/2014/main" id="{0E269100-8F48-6F7A-17F2-2ABD8E23F69F}"/>
                    </a:ext>
                  </a:extLst>
                </p:cNvPr>
                <p:cNvSpPr/>
                <p:nvPr/>
              </p:nvSpPr>
              <p:spPr>
                <a:xfrm>
                  <a:off x="7205581" y="152753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6646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79" name="Freeform: Shape 2278">
                  <a:extLst>
                    <a:ext uri="{FF2B5EF4-FFF2-40B4-BE49-F238E27FC236}">
                      <a16:creationId xmlns:a16="http://schemas.microsoft.com/office/drawing/2014/main" id="{AA329E0E-CAF9-14F9-542B-23248A1838E4}"/>
                    </a:ext>
                  </a:extLst>
                </p:cNvPr>
                <p:cNvSpPr/>
                <p:nvPr/>
              </p:nvSpPr>
              <p:spPr>
                <a:xfrm>
                  <a:off x="7205581" y="1527506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6636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0" name="Freeform: Shape 2279">
                  <a:extLst>
                    <a:ext uri="{FF2B5EF4-FFF2-40B4-BE49-F238E27FC236}">
                      <a16:creationId xmlns:a16="http://schemas.microsoft.com/office/drawing/2014/main" id="{694844ED-D879-218E-041C-62CFAFD84A00}"/>
                    </a:ext>
                  </a:extLst>
                </p:cNvPr>
                <p:cNvSpPr/>
                <p:nvPr/>
              </p:nvSpPr>
              <p:spPr>
                <a:xfrm>
                  <a:off x="7205581" y="1527460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562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1" name="Freeform: Shape 2280">
                  <a:extLst>
                    <a:ext uri="{FF2B5EF4-FFF2-40B4-BE49-F238E27FC236}">
                      <a16:creationId xmlns:a16="http://schemas.microsoft.com/office/drawing/2014/main" id="{6B96E4DF-8E8B-91A7-27A3-5FFE5662CEA6}"/>
                    </a:ext>
                  </a:extLst>
                </p:cNvPr>
                <p:cNvSpPr/>
                <p:nvPr/>
              </p:nvSpPr>
              <p:spPr>
                <a:xfrm>
                  <a:off x="7205581" y="152741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4616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2" name="Freeform: Shape 2281">
                  <a:extLst>
                    <a:ext uri="{FF2B5EF4-FFF2-40B4-BE49-F238E27FC236}">
                      <a16:creationId xmlns:a16="http://schemas.microsoft.com/office/drawing/2014/main" id="{76C52B6B-2ACB-0D86-0AD6-4134C84CBFFA}"/>
                    </a:ext>
                  </a:extLst>
                </p:cNvPr>
                <p:cNvSpPr/>
                <p:nvPr/>
              </p:nvSpPr>
              <p:spPr>
                <a:xfrm>
                  <a:off x="7205581" y="152736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3606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3" name="Freeform: Shape 2282">
                  <a:extLst>
                    <a:ext uri="{FF2B5EF4-FFF2-40B4-BE49-F238E27FC236}">
                      <a16:creationId xmlns:a16="http://schemas.microsoft.com/office/drawing/2014/main" id="{1A93E685-1BA1-11A9-E6E9-ACE8B41643A2}"/>
                    </a:ext>
                  </a:extLst>
                </p:cNvPr>
                <p:cNvSpPr/>
                <p:nvPr/>
              </p:nvSpPr>
              <p:spPr>
                <a:xfrm>
                  <a:off x="7205581" y="152731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25F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4" name="Freeform: Shape 2283">
                  <a:extLst>
                    <a:ext uri="{FF2B5EF4-FFF2-40B4-BE49-F238E27FC236}">
                      <a16:creationId xmlns:a16="http://schemas.microsoft.com/office/drawing/2014/main" id="{AA3A84BC-20C9-FACC-447F-A1657F3D7003}"/>
                    </a:ext>
                  </a:extLst>
                </p:cNvPr>
                <p:cNvSpPr/>
                <p:nvPr/>
              </p:nvSpPr>
              <p:spPr>
                <a:xfrm>
                  <a:off x="7205581" y="1527296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615E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5" name="Freeform: Shape 2284">
                  <a:extLst>
                    <a:ext uri="{FF2B5EF4-FFF2-40B4-BE49-F238E27FC236}">
                      <a16:creationId xmlns:a16="http://schemas.microsoft.com/office/drawing/2014/main" id="{77F21860-22FF-8786-5C97-443FF6272D35}"/>
                    </a:ext>
                  </a:extLst>
                </p:cNvPr>
                <p:cNvSpPr/>
                <p:nvPr/>
              </p:nvSpPr>
              <p:spPr>
                <a:xfrm>
                  <a:off x="7205581" y="1527249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05D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6" name="Freeform: Shape 2285">
                  <a:extLst>
                    <a:ext uri="{FF2B5EF4-FFF2-40B4-BE49-F238E27FC236}">
                      <a16:creationId xmlns:a16="http://schemas.microsoft.com/office/drawing/2014/main" id="{8997467A-A567-E335-9399-D0F02B89F238}"/>
                    </a:ext>
                  </a:extLst>
                </p:cNvPr>
                <p:cNvSpPr/>
                <p:nvPr/>
              </p:nvSpPr>
              <p:spPr>
                <a:xfrm>
                  <a:off x="7205581" y="152720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F5C5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7" name="Freeform: Shape 2286">
                  <a:extLst>
                    <a:ext uri="{FF2B5EF4-FFF2-40B4-BE49-F238E27FC236}">
                      <a16:creationId xmlns:a16="http://schemas.microsoft.com/office/drawing/2014/main" id="{179304D2-DCA2-BF1D-C25B-ACE96B087810}"/>
                    </a:ext>
                  </a:extLst>
                </p:cNvPr>
                <p:cNvSpPr/>
                <p:nvPr/>
              </p:nvSpPr>
              <p:spPr>
                <a:xfrm>
                  <a:off x="7205581" y="152715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E5B5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8" name="Freeform: Shape 2287">
                  <a:extLst>
                    <a:ext uri="{FF2B5EF4-FFF2-40B4-BE49-F238E27FC236}">
                      <a16:creationId xmlns:a16="http://schemas.microsoft.com/office/drawing/2014/main" id="{756F7602-A8C4-7482-B90B-117A53B48041}"/>
                    </a:ext>
                  </a:extLst>
                </p:cNvPr>
                <p:cNvSpPr/>
                <p:nvPr/>
              </p:nvSpPr>
              <p:spPr>
                <a:xfrm>
                  <a:off x="7205581" y="1527132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D5A5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89" name="Freeform: Shape 2288">
                  <a:extLst>
                    <a:ext uri="{FF2B5EF4-FFF2-40B4-BE49-F238E27FC236}">
                      <a16:creationId xmlns:a16="http://schemas.microsoft.com/office/drawing/2014/main" id="{C63ADE46-41DF-759F-884B-D6E84D7C54FA}"/>
                    </a:ext>
                  </a:extLst>
                </p:cNvPr>
                <p:cNvSpPr/>
                <p:nvPr/>
              </p:nvSpPr>
              <p:spPr>
                <a:xfrm>
                  <a:off x="7205581" y="1527085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C595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0" name="Freeform: Shape 2289">
                  <a:extLst>
                    <a:ext uri="{FF2B5EF4-FFF2-40B4-BE49-F238E27FC236}">
                      <a16:creationId xmlns:a16="http://schemas.microsoft.com/office/drawing/2014/main" id="{BC9B23F3-1709-8DB1-3EE8-D4210AF66D5A}"/>
                    </a:ext>
                  </a:extLst>
                </p:cNvPr>
                <p:cNvSpPr/>
                <p:nvPr/>
              </p:nvSpPr>
              <p:spPr>
                <a:xfrm>
                  <a:off x="7205581" y="152703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B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1" name="Freeform: Shape 2290">
                  <a:extLst>
                    <a:ext uri="{FF2B5EF4-FFF2-40B4-BE49-F238E27FC236}">
                      <a16:creationId xmlns:a16="http://schemas.microsoft.com/office/drawing/2014/main" id="{885E1C87-FF2E-4B85-8A08-EF557349D995}"/>
                    </a:ext>
                  </a:extLst>
                </p:cNvPr>
                <p:cNvSpPr/>
                <p:nvPr/>
              </p:nvSpPr>
              <p:spPr>
                <a:xfrm>
                  <a:off x="7205581" y="152699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A575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2" name="Freeform: Shape 2291">
                  <a:extLst>
                    <a:ext uri="{FF2B5EF4-FFF2-40B4-BE49-F238E27FC236}">
                      <a16:creationId xmlns:a16="http://schemas.microsoft.com/office/drawing/2014/main" id="{26A2D65B-2AB9-F421-6649-7FC3DA83CD77}"/>
                    </a:ext>
                  </a:extLst>
                </p:cNvPr>
                <p:cNvSpPr/>
                <p:nvPr/>
              </p:nvSpPr>
              <p:spPr>
                <a:xfrm>
                  <a:off x="7205581" y="152694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9565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3" name="Freeform: Shape 2292">
                  <a:extLst>
                    <a:ext uri="{FF2B5EF4-FFF2-40B4-BE49-F238E27FC236}">
                      <a16:creationId xmlns:a16="http://schemas.microsoft.com/office/drawing/2014/main" id="{C1CEC367-6BF7-6304-5923-DBD5831B5251}"/>
                    </a:ext>
                  </a:extLst>
                </p:cNvPr>
                <p:cNvSpPr/>
                <p:nvPr/>
              </p:nvSpPr>
              <p:spPr>
                <a:xfrm>
                  <a:off x="7205581" y="1526922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8555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4" name="Freeform: Shape 2293">
                  <a:extLst>
                    <a:ext uri="{FF2B5EF4-FFF2-40B4-BE49-F238E27FC236}">
                      <a16:creationId xmlns:a16="http://schemas.microsoft.com/office/drawing/2014/main" id="{686B960C-662D-FD44-55BC-170EB1994B52}"/>
                    </a:ext>
                  </a:extLst>
                </p:cNvPr>
                <p:cNvSpPr/>
                <p:nvPr/>
              </p:nvSpPr>
              <p:spPr>
                <a:xfrm>
                  <a:off x="7205581" y="1526875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754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5" name="Freeform: Shape 2294">
                  <a:extLst>
                    <a:ext uri="{FF2B5EF4-FFF2-40B4-BE49-F238E27FC236}">
                      <a16:creationId xmlns:a16="http://schemas.microsoft.com/office/drawing/2014/main" id="{B83AEEB5-6A88-D853-D3B1-687CC27DD03F}"/>
                    </a:ext>
                  </a:extLst>
                </p:cNvPr>
                <p:cNvSpPr/>
                <p:nvPr/>
              </p:nvSpPr>
              <p:spPr>
                <a:xfrm>
                  <a:off x="7205581" y="152682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6535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6" name="Freeform: Shape 2295">
                  <a:extLst>
                    <a:ext uri="{FF2B5EF4-FFF2-40B4-BE49-F238E27FC236}">
                      <a16:creationId xmlns:a16="http://schemas.microsoft.com/office/drawing/2014/main" id="{8684B490-CACD-C680-7035-74BBA6854128}"/>
                    </a:ext>
                  </a:extLst>
                </p:cNvPr>
                <p:cNvSpPr/>
                <p:nvPr/>
              </p:nvSpPr>
              <p:spPr>
                <a:xfrm>
                  <a:off x="7205581" y="152678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5525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7" name="Freeform: Shape 2296">
                  <a:extLst>
                    <a:ext uri="{FF2B5EF4-FFF2-40B4-BE49-F238E27FC236}">
                      <a16:creationId xmlns:a16="http://schemas.microsoft.com/office/drawing/2014/main" id="{8950B8CD-A58A-E12D-F94D-4FFF9096F183}"/>
                    </a:ext>
                  </a:extLst>
                </p:cNvPr>
                <p:cNvSpPr/>
                <p:nvPr/>
              </p:nvSpPr>
              <p:spPr>
                <a:xfrm>
                  <a:off x="7205581" y="1526758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4515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8" name="Freeform: Shape 2297">
                  <a:extLst>
                    <a:ext uri="{FF2B5EF4-FFF2-40B4-BE49-F238E27FC236}">
                      <a16:creationId xmlns:a16="http://schemas.microsoft.com/office/drawing/2014/main" id="{CDB2B042-3AC9-D0C9-F690-648E599B3E04}"/>
                    </a:ext>
                  </a:extLst>
                </p:cNvPr>
                <p:cNvSpPr/>
                <p:nvPr/>
              </p:nvSpPr>
              <p:spPr>
                <a:xfrm>
                  <a:off x="7205581" y="1526711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4505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299" name="Freeform: Shape 2298">
                  <a:extLst>
                    <a:ext uri="{FF2B5EF4-FFF2-40B4-BE49-F238E27FC236}">
                      <a16:creationId xmlns:a16="http://schemas.microsoft.com/office/drawing/2014/main" id="{74538818-3848-2A32-0C04-9C542693E2AC}"/>
                    </a:ext>
                  </a:extLst>
                </p:cNvPr>
                <p:cNvSpPr/>
                <p:nvPr/>
              </p:nvSpPr>
              <p:spPr>
                <a:xfrm>
                  <a:off x="7205581" y="152666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3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0" name="Freeform: Shape 2299">
                  <a:extLst>
                    <a:ext uri="{FF2B5EF4-FFF2-40B4-BE49-F238E27FC236}">
                      <a16:creationId xmlns:a16="http://schemas.microsoft.com/office/drawing/2014/main" id="{09B89676-A42E-DBE4-FC64-D6BE0FD2560C}"/>
                    </a:ext>
                  </a:extLst>
                </p:cNvPr>
                <p:cNvSpPr/>
                <p:nvPr/>
              </p:nvSpPr>
              <p:spPr>
                <a:xfrm>
                  <a:off x="7205581" y="152661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24F4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1" name="Freeform: Shape 2300">
                  <a:extLst>
                    <a:ext uri="{FF2B5EF4-FFF2-40B4-BE49-F238E27FC236}">
                      <a16:creationId xmlns:a16="http://schemas.microsoft.com/office/drawing/2014/main" id="{359A9ED1-1017-DA4D-7858-68092B13D015}"/>
                    </a:ext>
                  </a:extLst>
                </p:cNvPr>
                <p:cNvSpPr/>
                <p:nvPr/>
              </p:nvSpPr>
              <p:spPr>
                <a:xfrm>
                  <a:off x="7205581" y="152657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14E4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2" name="Freeform: Shape 2301">
                  <a:extLst>
                    <a:ext uri="{FF2B5EF4-FFF2-40B4-BE49-F238E27FC236}">
                      <a16:creationId xmlns:a16="http://schemas.microsoft.com/office/drawing/2014/main" id="{EFC154BC-1824-1EFF-2CA5-4F8068A0C902}"/>
                    </a:ext>
                  </a:extLst>
                </p:cNvPr>
                <p:cNvSpPr/>
                <p:nvPr/>
              </p:nvSpPr>
              <p:spPr>
                <a:xfrm>
                  <a:off x="7205581" y="1526547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504D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3" name="Freeform: Shape 2302">
                  <a:extLst>
                    <a:ext uri="{FF2B5EF4-FFF2-40B4-BE49-F238E27FC236}">
                      <a16:creationId xmlns:a16="http://schemas.microsoft.com/office/drawing/2014/main" id="{EABD4681-8CB0-5608-B843-B35806E1F38D}"/>
                    </a:ext>
                  </a:extLst>
                </p:cNvPr>
                <p:cNvSpPr/>
                <p:nvPr/>
              </p:nvSpPr>
              <p:spPr>
                <a:xfrm>
                  <a:off x="7205581" y="1526500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F4C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4" name="Freeform: Shape 2303">
                  <a:extLst>
                    <a:ext uri="{FF2B5EF4-FFF2-40B4-BE49-F238E27FC236}">
                      <a16:creationId xmlns:a16="http://schemas.microsoft.com/office/drawing/2014/main" id="{8D94DFC4-755E-F7D1-FE07-83C9E7D4145D}"/>
                    </a:ext>
                  </a:extLst>
                </p:cNvPr>
                <p:cNvSpPr/>
                <p:nvPr/>
              </p:nvSpPr>
              <p:spPr>
                <a:xfrm>
                  <a:off x="7205581" y="152645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E4B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5" name="Freeform: Shape 2304">
                  <a:extLst>
                    <a:ext uri="{FF2B5EF4-FFF2-40B4-BE49-F238E27FC236}">
                      <a16:creationId xmlns:a16="http://schemas.microsoft.com/office/drawing/2014/main" id="{42640C8A-ECC9-F7CB-E163-C8D616179AA3}"/>
                    </a:ext>
                  </a:extLst>
                </p:cNvPr>
                <p:cNvSpPr/>
                <p:nvPr/>
              </p:nvSpPr>
              <p:spPr>
                <a:xfrm>
                  <a:off x="7205581" y="152640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D4A4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6" name="Freeform: Shape 2305">
                  <a:extLst>
                    <a:ext uri="{FF2B5EF4-FFF2-40B4-BE49-F238E27FC236}">
                      <a16:creationId xmlns:a16="http://schemas.microsoft.com/office/drawing/2014/main" id="{F927A254-5CE5-8E83-B075-8101E4691BF0}"/>
                    </a:ext>
                  </a:extLst>
                </p:cNvPr>
                <p:cNvSpPr/>
                <p:nvPr/>
              </p:nvSpPr>
              <p:spPr>
                <a:xfrm>
                  <a:off x="7205581" y="1526383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C494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7" name="Freeform: Shape 2306">
                  <a:extLst>
                    <a:ext uri="{FF2B5EF4-FFF2-40B4-BE49-F238E27FC236}">
                      <a16:creationId xmlns:a16="http://schemas.microsoft.com/office/drawing/2014/main" id="{3098325F-9334-FD13-0CB4-A57AFBDC26AE}"/>
                    </a:ext>
                  </a:extLst>
                </p:cNvPr>
                <p:cNvSpPr/>
                <p:nvPr/>
              </p:nvSpPr>
              <p:spPr>
                <a:xfrm>
                  <a:off x="7205581" y="1526337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B484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8" name="Freeform: Shape 2307">
                  <a:extLst>
                    <a:ext uri="{FF2B5EF4-FFF2-40B4-BE49-F238E27FC236}">
                      <a16:creationId xmlns:a16="http://schemas.microsoft.com/office/drawing/2014/main" id="{F5986051-607E-4283-49CD-A2711B563B9B}"/>
                    </a:ext>
                  </a:extLst>
                </p:cNvPr>
                <p:cNvSpPr/>
                <p:nvPr/>
              </p:nvSpPr>
              <p:spPr>
                <a:xfrm>
                  <a:off x="7205581" y="152629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A474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09" name="Freeform: Shape 2308">
                  <a:extLst>
                    <a:ext uri="{FF2B5EF4-FFF2-40B4-BE49-F238E27FC236}">
                      <a16:creationId xmlns:a16="http://schemas.microsoft.com/office/drawing/2014/main" id="{6864E545-94B5-6D0E-C813-40F5A3818BAF}"/>
                    </a:ext>
                  </a:extLst>
                </p:cNvPr>
                <p:cNvSpPr/>
                <p:nvPr/>
              </p:nvSpPr>
              <p:spPr>
                <a:xfrm>
                  <a:off x="7205581" y="152624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A46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0" name="Freeform: Shape 2309">
                  <a:extLst>
                    <a:ext uri="{FF2B5EF4-FFF2-40B4-BE49-F238E27FC236}">
                      <a16:creationId xmlns:a16="http://schemas.microsoft.com/office/drawing/2014/main" id="{67EC03A5-50E1-89A1-D6E6-8FBE5F7A0C0C}"/>
                    </a:ext>
                  </a:extLst>
                </p:cNvPr>
                <p:cNvSpPr/>
                <p:nvPr/>
              </p:nvSpPr>
              <p:spPr>
                <a:xfrm>
                  <a:off x="7205581" y="152619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9454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1" name="Freeform: Shape 2310">
                  <a:extLst>
                    <a:ext uri="{FF2B5EF4-FFF2-40B4-BE49-F238E27FC236}">
                      <a16:creationId xmlns:a16="http://schemas.microsoft.com/office/drawing/2014/main" id="{625FEADA-334C-8742-539C-E80200170D14}"/>
                    </a:ext>
                  </a:extLst>
                </p:cNvPr>
                <p:cNvSpPr/>
                <p:nvPr/>
              </p:nvSpPr>
              <p:spPr>
                <a:xfrm>
                  <a:off x="7205581" y="1526173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8444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2" name="Freeform: Shape 2311">
                  <a:extLst>
                    <a:ext uri="{FF2B5EF4-FFF2-40B4-BE49-F238E27FC236}">
                      <a16:creationId xmlns:a16="http://schemas.microsoft.com/office/drawing/2014/main" id="{EF918B19-A856-C0FF-C545-E7D27192D533}"/>
                    </a:ext>
                  </a:extLst>
                </p:cNvPr>
                <p:cNvSpPr/>
                <p:nvPr/>
              </p:nvSpPr>
              <p:spPr>
                <a:xfrm>
                  <a:off x="7205581" y="152612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744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3" name="Freeform: Shape 2312">
                  <a:extLst>
                    <a:ext uri="{FF2B5EF4-FFF2-40B4-BE49-F238E27FC236}">
                      <a16:creationId xmlns:a16="http://schemas.microsoft.com/office/drawing/2014/main" id="{C45250DF-8A09-3A3C-63EF-50D9B5193C54}"/>
                    </a:ext>
                  </a:extLst>
                </p:cNvPr>
                <p:cNvSpPr/>
                <p:nvPr/>
              </p:nvSpPr>
              <p:spPr>
                <a:xfrm>
                  <a:off x="7205581" y="152607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643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4" name="Freeform: Shape 2313">
                  <a:extLst>
                    <a:ext uri="{FF2B5EF4-FFF2-40B4-BE49-F238E27FC236}">
                      <a16:creationId xmlns:a16="http://schemas.microsoft.com/office/drawing/2014/main" id="{FB812F63-0FEA-CDBA-11C1-890EDC23E5ED}"/>
                    </a:ext>
                  </a:extLst>
                </p:cNvPr>
                <p:cNvSpPr/>
                <p:nvPr/>
              </p:nvSpPr>
              <p:spPr>
                <a:xfrm>
                  <a:off x="7205581" y="152603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5424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5" name="Freeform: Shape 2314">
                  <a:extLst>
                    <a:ext uri="{FF2B5EF4-FFF2-40B4-BE49-F238E27FC236}">
                      <a16:creationId xmlns:a16="http://schemas.microsoft.com/office/drawing/2014/main" id="{29835354-4289-5FE2-185C-E4EA75133392}"/>
                    </a:ext>
                  </a:extLst>
                </p:cNvPr>
                <p:cNvSpPr/>
                <p:nvPr/>
              </p:nvSpPr>
              <p:spPr>
                <a:xfrm>
                  <a:off x="7205581" y="1526009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4441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6" name="Freeform: Shape 2315">
                  <a:extLst>
                    <a:ext uri="{FF2B5EF4-FFF2-40B4-BE49-F238E27FC236}">
                      <a16:creationId xmlns:a16="http://schemas.microsoft.com/office/drawing/2014/main" id="{56C351D6-BF51-AC2E-6C4E-FDA33507DAB5}"/>
                    </a:ext>
                  </a:extLst>
                </p:cNvPr>
                <p:cNvSpPr/>
                <p:nvPr/>
              </p:nvSpPr>
              <p:spPr>
                <a:xfrm>
                  <a:off x="7205581" y="1525962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3404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7" name="Freeform: Shape 2316">
                  <a:extLst>
                    <a:ext uri="{FF2B5EF4-FFF2-40B4-BE49-F238E27FC236}">
                      <a16:creationId xmlns:a16="http://schemas.microsoft.com/office/drawing/2014/main" id="{6E3C8E78-00DB-E11B-041D-12F1C2DC60E3}"/>
                    </a:ext>
                  </a:extLst>
                </p:cNvPr>
                <p:cNvSpPr/>
                <p:nvPr/>
              </p:nvSpPr>
              <p:spPr>
                <a:xfrm>
                  <a:off x="7205581" y="152591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33F4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8" name="Freeform: Shape 2317">
                  <a:extLst>
                    <a:ext uri="{FF2B5EF4-FFF2-40B4-BE49-F238E27FC236}">
                      <a16:creationId xmlns:a16="http://schemas.microsoft.com/office/drawing/2014/main" id="{F3146E77-6A45-BCD1-1406-AF4D3F09D612}"/>
                    </a:ext>
                  </a:extLst>
                </p:cNvPr>
                <p:cNvSpPr/>
                <p:nvPr/>
              </p:nvSpPr>
              <p:spPr>
                <a:xfrm>
                  <a:off x="7205581" y="152586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23E3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19" name="Freeform: Shape 2318">
                  <a:extLst>
                    <a:ext uri="{FF2B5EF4-FFF2-40B4-BE49-F238E27FC236}">
                      <a16:creationId xmlns:a16="http://schemas.microsoft.com/office/drawing/2014/main" id="{41142902-0085-6FA7-88A9-E039E5000E24}"/>
                    </a:ext>
                  </a:extLst>
                </p:cNvPr>
                <p:cNvSpPr/>
                <p:nvPr/>
              </p:nvSpPr>
              <p:spPr>
                <a:xfrm>
                  <a:off x="7205581" y="152582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13D3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0" name="Freeform: Shape 2319">
                  <a:extLst>
                    <a:ext uri="{FF2B5EF4-FFF2-40B4-BE49-F238E27FC236}">
                      <a16:creationId xmlns:a16="http://schemas.microsoft.com/office/drawing/2014/main" id="{590AB48A-CAA7-4E70-8970-A30CF3C02384}"/>
                    </a:ext>
                  </a:extLst>
                </p:cNvPr>
                <p:cNvSpPr/>
                <p:nvPr/>
              </p:nvSpPr>
              <p:spPr>
                <a:xfrm>
                  <a:off x="7205581" y="1525799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03D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1" name="Freeform: Shape 2320">
                  <a:extLst>
                    <a:ext uri="{FF2B5EF4-FFF2-40B4-BE49-F238E27FC236}">
                      <a16:creationId xmlns:a16="http://schemas.microsoft.com/office/drawing/2014/main" id="{95C5AEB6-85D8-2366-6219-69FB887421B9}"/>
                    </a:ext>
                  </a:extLst>
                </p:cNvPr>
                <p:cNvSpPr/>
                <p:nvPr/>
              </p:nvSpPr>
              <p:spPr>
                <a:xfrm>
                  <a:off x="7205581" y="152575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F3C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2" name="Freeform: Shape 2321">
                  <a:extLst>
                    <a:ext uri="{FF2B5EF4-FFF2-40B4-BE49-F238E27FC236}">
                      <a16:creationId xmlns:a16="http://schemas.microsoft.com/office/drawing/2014/main" id="{96A09D07-6539-85D2-800F-35275D730583}"/>
                    </a:ext>
                  </a:extLst>
                </p:cNvPr>
                <p:cNvSpPr/>
                <p:nvPr/>
              </p:nvSpPr>
              <p:spPr>
                <a:xfrm>
                  <a:off x="7205581" y="152570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E3B3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3" name="Freeform: Shape 2322">
                  <a:extLst>
                    <a:ext uri="{FF2B5EF4-FFF2-40B4-BE49-F238E27FC236}">
                      <a16:creationId xmlns:a16="http://schemas.microsoft.com/office/drawing/2014/main" id="{DF6D807A-FD37-C5A5-0D43-BE154E285790}"/>
                    </a:ext>
                  </a:extLst>
                </p:cNvPr>
                <p:cNvSpPr/>
                <p:nvPr/>
              </p:nvSpPr>
              <p:spPr>
                <a:xfrm>
                  <a:off x="7205581" y="152565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E3A3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4" name="Freeform: Shape 2323">
                  <a:extLst>
                    <a:ext uri="{FF2B5EF4-FFF2-40B4-BE49-F238E27FC236}">
                      <a16:creationId xmlns:a16="http://schemas.microsoft.com/office/drawing/2014/main" id="{C0B2135A-C323-408A-A6B3-16DDE4FE0D06}"/>
                    </a:ext>
                  </a:extLst>
                </p:cNvPr>
                <p:cNvSpPr/>
                <p:nvPr/>
              </p:nvSpPr>
              <p:spPr>
                <a:xfrm>
                  <a:off x="7205581" y="1525635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D393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5" name="Freeform: Shape 2324">
                  <a:extLst>
                    <a:ext uri="{FF2B5EF4-FFF2-40B4-BE49-F238E27FC236}">
                      <a16:creationId xmlns:a16="http://schemas.microsoft.com/office/drawing/2014/main" id="{67B497E2-2842-53E0-20B0-3D1C535A3730}"/>
                    </a:ext>
                  </a:extLst>
                </p:cNvPr>
                <p:cNvSpPr/>
                <p:nvPr/>
              </p:nvSpPr>
              <p:spPr>
                <a:xfrm>
                  <a:off x="7205581" y="1525588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C383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6" name="Freeform: Shape 2325">
                  <a:extLst>
                    <a:ext uri="{FF2B5EF4-FFF2-40B4-BE49-F238E27FC236}">
                      <a16:creationId xmlns:a16="http://schemas.microsoft.com/office/drawing/2014/main" id="{4A41A946-3DE0-D824-C25B-6C0312AD7AEE}"/>
                    </a:ext>
                  </a:extLst>
                </p:cNvPr>
                <p:cNvSpPr/>
                <p:nvPr/>
              </p:nvSpPr>
              <p:spPr>
                <a:xfrm>
                  <a:off x="7205581" y="152554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B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7" name="Freeform: Shape 2326">
                  <a:extLst>
                    <a:ext uri="{FF2B5EF4-FFF2-40B4-BE49-F238E27FC236}">
                      <a16:creationId xmlns:a16="http://schemas.microsoft.com/office/drawing/2014/main" id="{C24FAFDC-3372-43FE-9559-493BF05385BD}"/>
                    </a:ext>
                  </a:extLst>
                </p:cNvPr>
                <p:cNvSpPr/>
                <p:nvPr/>
              </p:nvSpPr>
              <p:spPr>
                <a:xfrm>
                  <a:off x="7205581" y="152549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A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8" name="Freeform: Shape 2327">
                  <a:extLst>
                    <a:ext uri="{FF2B5EF4-FFF2-40B4-BE49-F238E27FC236}">
                      <a16:creationId xmlns:a16="http://schemas.microsoft.com/office/drawing/2014/main" id="{A56215CA-C151-B4FF-3F0E-EECA7257DE46}"/>
                    </a:ext>
                  </a:extLst>
                </p:cNvPr>
                <p:cNvSpPr/>
                <p:nvPr/>
              </p:nvSpPr>
              <p:spPr>
                <a:xfrm>
                  <a:off x="7205581" y="152544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9363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29" name="Freeform: Shape 2328">
                  <a:extLst>
                    <a:ext uri="{FF2B5EF4-FFF2-40B4-BE49-F238E27FC236}">
                      <a16:creationId xmlns:a16="http://schemas.microsoft.com/office/drawing/2014/main" id="{4E1FB4C9-2D5B-C1B3-5839-F692AB71DE0B}"/>
                    </a:ext>
                  </a:extLst>
                </p:cNvPr>
                <p:cNvSpPr/>
                <p:nvPr/>
              </p:nvSpPr>
              <p:spPr>
                <a:xfrm>
                  <a:off x="7205581" y="1525424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9353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0" name="Freeform: Shape 2329">
                  <a:extLst>
                    <a:ext uri="{FF2B5EF4-FFF2-40B4-BE49-F238E27FC236}">
                      <a16:creationId xmlns:a16="http://schemas.microsoft.com/office/drawing/2014/main" id="{32F0391B-FFA6-5FAC-784A-E09F4DF35895}"/>
                    </a:ext>
                  </a:extLst>
                </p:cNvPr>
                <p:cNvSpPr/>
                <p:nvPr/>
              </p:nvSpPr>
              <p:spPr>
                <a:xfrm>
                  <a:off x="7205581" y="152537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8343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1" name="Freeform: Shape 2330">
                  <a:extLst>
                    <a:ext uri="{FF2B5EF4-FFF2-40B4-BE49-F238E27FC236}">
                      <a16:creationId xmlns:a16="http://schemas.microsoft.com/office/drawing/2014/main" id="{7512789B-8A45-6D98-141D-0FEC95CB7DD0}"/>
                    </a:ext>
                  </a:extLst>
                </p:cNvPr>
                <p:cNvSpPr/>
                <p:nvPr/>
              </p:nvSpPr>
              <p:spPr>
                <a:xfrm>
                  <a:off x="7205581" y="152533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7333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2" name="Freeform: Shape 2331">
                  <a:extLst>
                    <a:ext uri="{FF2B5EF4-FFF2-40B4-BE49-F238E27FC236}">
                      <a16:creationId xmlns:a16="http://schemas.microsoft.com/office/drawing/2014/main" id="{7184E9AE-8B24-8FE6-2A2B-5585F5F9D00E}"/>
                    </a:ext>
                  </a:extLst>
                </p:cNvPr>
                <p:cNvSpPr/>
                <p:nvPr/>
              </p:nvSpPr>
              <p:spPr>
                <a:xfrm>
                  <a:off x="7205581" y="1525284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633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3" name="Freeform: Shape 2332">
                  <a:extLst>
                    <a:ext uri="{FF2B5EF4-FFF2-40B4-BE49-F238E27FC236}">
                      <a16:creationId xmlns:a16="http://schemas.microsoft.com/office/drawing/2014/main" id="{79BD2689-2E24-5713-A4E8-5795AC59DE00}"/>
                    </a:ext>
                  </a:extLst>
                </p:cNvPr>
                <p:cNvSpPr/>
                <p:nvPr/>
              </p:nvSpPr>
              <p:spPr>
                <a:xfrm>
                  <a:off x="7205581" y="1525261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3532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4" name="Freeform: Shape 2333">
                  <a:extLst>
                    <a:ext uri="{FF2B5EF4-FFF2-40B4-BE49-F238E27FC236}">
                      <a16:creationId xmlns:a16="http://schemas.microsoft.com/office/drawing/2014/main" id="{40A23236-7E21-75AF-F2B7-8694134CC9C8}"/>
                    </a:ext>
                  </a:extLst>
                </p:cNvPr>
                <p:cNvSpPr/>
                <p:nvPr/>
              </p:nvSpPr>
              <p:spPr>
                <a:xfrm>
                  <a:off x="7205581" y="1525214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5313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5" name="Freeform: Shape 2334">
                  <a:extLst>
                    <a:ext uri="{FF2B5EF4-FFF2-40B4-BE49-F238E27FC236}">
                      <a16:creationId xmlns:a16="http://schemas.microsoft.com/office/drawing/2014/main" id="{AFAD1DD2-3695-5DC0-8175-66121B7BADCE}"/>
                    </a:ext>
                  </a:extLst>
                </p:cNvPr>
                <p:cNvSpPr/>
                <p:nvPr/>
              </p:nvSpPr>
              <p:spPr>
                <a:xfrm>
                  <a:off x="7205581" y="1525167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4303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6" name="Freeform: Shape 2335">
                  <a:extLst>
                    <a:ext uri="{FF2B5EF4-FFF2-40B4-BE49-F238E27FC236}">
                      <a16:creationId xmlns:a16="http://schemas.microsoft.com/office/drawing/2014/main" id="{F9AB6A25-9722-9589-0D2A-CC1B0EDB7DEB}"/>
                    </a:ext>
                  </a:extLst>
                </p:cNvPr>
                <p:cNvSpPr/>
                <p:nvPr/>
              </p:nvSpPr>
              <p:spPr>
                <a:xfrm>
                  <a:off x="7205581" y="152512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3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7" name="Freeform: Shape 2336">
                  <a:extLst>
                    <a:ext uri="{FF2B5EF4-FFF2-40B4-BE49-F238E27FC236}">
                      <a16:creationId xmlns:a16="http://schemas.microsoft.com/office/drawing/2014/main" id="{FF1E30D2-2E4F-BA03-FF1C-48EB9E737D31}"/>
                    </a:ext>
                  </a:extLst>
                </p:cNvPr>
                <p:cNvSpPr/>
                <p:nvPr/>
              </p:nvSpPr>
              <p:spPr>
                <a:xfrm>
                  <a:off x="7205581" y="152507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2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8" name="Freeform: Shape 2337">
                  <a:extLst>
                    <a:ext uri="{FF2B5EF4-FFF2-40B4-BE49-F238E27FC236}">
                      <a16:creationId xmlns:a16="http://schemas.microsoft.com/office/drawing/2014/main" id="{7BE80D0C-5CC0-9B36-F41D-EFAB3148E1BA}"/>
                    </a:ext>
                  </a:extLst>
                </p:cNvPr>
                <p:cNvSpPr/>
                <p:nvPr/>
              </p:nvSpPr>
              <p:spPr>
                <a:xfrm>
                  <a:off x="7205581" y="1525050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22E2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39" name="Freeform: Shape 2338">
                  <a:extLst>
                    <a:ext uri="{FF2B5EF4-FFF2-40B4-BE49-F238E27FC236}">
                      <a16:creationId xmlns:a16="http://schemas.microsoft.com/office/drawing/2014/main" id="{475ADD18-0C4D-77DF-03CD-13BF50E5F640}"/>
                    </a:ext>
                  </a:extLst>
                </p:cNvPr>
                <p:cNvSpPr/>
                <p:nvPr/>
              </p:nvSpPr>
              <p:spPr>
                <a:xfrm>
                  <a:off x="7205581" y="152500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12D2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0" name="Freeform: Shape 2339">
                  <a:extLst>
                    <a:ext uri="{FF2B5EF4-FFF2-40B4-BE49-F238E27FC236}">
                      <a16:creationId xmlns:a16="http://schemas.microsoft.com/office/drawing/2014/main" id="{8BBEFD21-08B5-6881-C487-C6D231118E42}"/>
                    </a:ext>
                  </a:extLst>
                </p:cNvPr>
                <p:cNvSpPr/>
                <p:nvPr/>
              </p:nvSpPr>
              <p:spPr>
                <a:xfrm>
                  <a:off x="7205581" y="152495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02C2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1" name="Freeform: Shape 2340">
                  <a:extLst>
                    <a:ext uri="{FF2B5EF4-FFF2-40B4-BE49-F238E27FC236}">
                      <a16:creationId xmlns:a16="http://schemas.microsoft.com/office/drawing/2014/main" id="{62BE2C38-F863-488B-7C5B-2112B734F724}"/>
                    </a:ext>
                  </a:extLst>
                </p:cNvPr>
                <p:cNvSpPr/>
                <p:nvPr/>
              </p:nvSpPr>
              <p:spPr>
                <a:xfrm>
                  <a:off x="7205581" y="1524910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F2C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2" name="Freeform: Shape 2341">
                  <a:extLst>
                    <a:ext uri="{FF2B5EF4-FFF2-40B4-BE49-F238E27FC236}">
                      <a16:creationId xmlns:a16="http://schemas.microsoft.com/office/drawing/2014/main" id="{D8F23746-002C-20DE-0C6A-146A7756536D}"/>
                    </a:ext>
                  </a:extLst>
                </p:cNvPr>
                <p:cNvSpPr/>
                <p:nvPr/>
              </p:nvSpPr>
              <p:spPr>
                <a:xfrm>
                  <a:off x="7205581" y="1524886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F2B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3" name="Freeform: Shape 2342">
                  <a:extLst>
                    <a:ext uri="{FF2B5EF4-FFF2-40B4-BE49-F238E27FC236}">
                      <a16:creationId xmlns:a16="http://schemas.microsoft.com/office/drawing/2014/main" id="{34C2E742-075A-298E-EF63-FA7428C09592}"/>
                    </a:ext>
                  </a:extLst>
                </p:cNvPr>
                <p:cNvSpPr/>
                <p:nvPr/>
              </p:nvSpPr>
              <p:spPr>
                <a:xfrm>
                  <a:off x="7205581" y="1524839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E2A2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4" name="Freeform: Shape 2343">
                  <a:extLst>
                    <a:ext uri="{FF2B5EF4-FFF2-40B4-BE49-F238E27FC236}">
                      <a16:creationId xmlns:a16="http://schemas.microsoft.com/office/drawing/2014/main" id="{FE81347C-26C2-D267-4109-E9B44851444D}"/>
                    </a:ext>
                  </a:extLst>
                </p:cNvPr>
                <p:cNvSpPr/>
                <p:nvPr/>
              </p:nvSpPr>
              <p:spPr>
                <a:xfrm>
                  <a:off x="7205581" y="1524793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D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5" name="Freeform: Shape 2344">
                  <a:extLst>
                    <a:ext uri="{FF2B5EF4-FFF2-40B4-BE49-F238E27FC236}">
                      <a16:creationId xmlns:a16="http://schemas.microsoft.com/office/drawing/2014/main" id="{282B3FAF-C9F1-548C-1E1D-9651E75EFF56}"/>
                    </a:ext>
                  </a:extLst>
                </p:cNvPr>
                <p:cNvSpPr/>
                <p:nvPr/>
              </p:nvSpPr>
              <p:spPr>
                <a:xfrm>
                  <a:off x="7205581" y="1524746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C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6" name="Freeform: Shape 2345">
                  <a:extLst>
                    <a:ext uri="{FF2B5EF4-FFF2-40B4-BE49-F238E27FC236}">
                      <a16:creationId xmlns:a16="http://schemas.microsoft.com/office/drawing/2014/main" id="{41E1EA59-3646-0206-D918-509ED09781E9}"/>
                    </a:ext>
                  </a:extLst>
                </p:cNvPr>
                <p:cNvSpPr/>
                <p:nvPr/>
              </p:nvSpPr>
              <p:spPr>
                <a:xfrm>
                  <a:off x="7205581" y="152469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C282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7" name="Freeform: Shape 2346">
                  <a:extLst>
                    <a:ext uri="{FF2B5EF4-FFF2-40B4-BE49-F238E27FC236}">
                      <a16:creationId xmlns:a16="http://schemas.microsoft.com/office/drawing/2014/main" id="{C89E2709-A12A-44A2-B408-F595054D4285}"/>
                    </a:ext>
                  </a:extLst>
                </p:cNvPr>
                <p:cNvSpPr/>
                <p:nvPr/>
              </p:nvSpPr>
              <p:spPr>
                <a:xfrm>
                  <a:off x="7205581" y="1524676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B272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8" name="Freeform: Shape 2347">
                  <a:extLst>
                    <a:ext uri="{FF2B5EF4-FFF2-40B4-BE49-F238E27FC236}">
                      <a16:creationId xmlns:a16="http://schemas.microsoft.com/office/drawing/2014/main" id="{5BB6CFED-5D47-7589-0155-A814F986C69F}"/>
                    </a:ext>
                  </a:extLst>
                </p:cNvPr>
                <p:cNvSpPr/>
                <p:nvPr/>
              </p:nvSpPr>
              <p:spPr>
                <a:xfrm>
                  <a:off x="7205581" y="1524629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49" name="Freeform: Shape 2348">
                  <a:extLst>
                    <a:ext uri="{FF2B5EF4-FFF2-40B4-BE49-F238E27FC236}">
                      <a16:creationId xmlns:a16="http://schemas.microsoft.com/office/drawing/2014/main" id="{AC695878-010C-D389-0952-55A5A8654DEE}"/>
                    </a:ext>
                  </a:extLst>
                </p:cNvPr>
                <p:cNvSpPr/>
                <p:nvPr/>
              </p:nvSpPr>
              <p:spPr>
                <a:xfrm>
                  <a:off x="7205581" y="152458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0" name="Freeform: Shape 2349">
                  <a:extLst>
                    <a:ext uri="{FF2B5EF4-FFF2-40B4-BE49-F238E27FC236}">
                      <a16:creationId xmlns:a16="http://schemas.microsoft.com/office/drawing/2014/main" id="{AC129018-8C4F-FF3A-B556-BB4DEBB96C39}"/>
                    </a:ext>
                  </a:extLst>
                </p:cNvPr>
                <p:cNvSpPr/>
                <p:nvPr/>
              </p:nvSpPr>
              <p:spPr>
                <a:xfrm>
                  <a:off x="7205581" y="152453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9252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1" name="Freeform: Shape 2350">
                  <a:extLst>
                    <a:ext uri="{FF2B5EF4-FFF2-40B4-BE49-F238E27FC236}">
                      <a16:creationId xmlns:a16="http://schemas.microsoft.com/office/drawing/2014/main" id="{31D66FE3-35AC-2264-5766-C6D2007DA290}"/>
                    </a:ext>
                  </a:extLst>
                </p:cNvPr>
                <p:cNvSpPr/>
                <p:nvPr/>
              </p:nvSpPr>
              <p:spPr>
                <a:xfrm>
                  <a:off x="7205581" y="1524512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2" name="Freeform: Shape 2351">
                  <a:extLst>
                    <a:ext uri="{FF2B5EF4-FFF2-40B4-BE49-F238E27FC236}">
                      <a16:creationId xmlns:a16="http://schemas.microsoft.com/office/drawing/2014/main" id="{29C1E0E3-3773-90F0-C270-A8FB9D079863}"/>
                    </a:ext>
                  </a:extLst>
                </p:cNvPr>
                <p:cNvSpPr/>
                <p:nvPr/>
              </p:nvSpPr>
              <p:spPr>
                <a:xfrm>
                  <a:off x="7205581" y="1524465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3" name="Freeform: Shape 2352">
                  <a:extLst>
                    <a:ext uri="{FF2B5EF4-FFF2-40B4-BE49-F238E27FC236}">
                      <a16:creationId xmlns:a16="http://schemas.microsoft.com/office/drawing/2014/main" id="{7C76365B-F03D-04FD-C583-FDF5D2615B4D}"/>
                    </a:ext>
                  </a:extLst>
                </p:cNvPr>
                <p:cNvSpPr/>
                <p:nvPr/>
              </p:nvSpPr>
              <p:spPr>
                <a:xfrm>
                  <a:off x="7205581" y="152441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4" name="Freeform: Shape 2353">
                  <a:extLst>
                    <a:ext uri="{FF2B5EF4-FFF2-40B4-BE49-F238E27FC236}">
                      <a16:creationId xmlns:a16="http://schemas.microsoft.com/office/drawing/2014/main" id="{B144F2E9-A303-383F-03E1-3BD3C4C50D1E}"/>
                    </a:ext>
                  </a:extLst>
                </p:cNvPr>
                <p:cNvSpPr/>
                <p:nvPr/>
              </p:nvSpPr>
              <p:spPr>
                <a:xfrm>
                  <a:off x="7205581" y="1524372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5" name="Freeform: Shape 2354">
                  <a:extLst>
                    <a:ext uri="{FF2B5EF4-FFF2-40B4-BE49-F238E27FC236}">
                      <a16:creationId xmlns:a16="http://schemas.microsoft.com/office/drawing/2014/main" id="{77A96A4A-F379-7CB8-376A-163653DFE726}"/>
                    </a:ext>
                  </a:extLst>
                </p:cNvPr>
                <p:cNvSpPr/>
                <p:nvPr/>
              </p:nvSpPr>
              <p:spPr>
                <a:xfrm>
                  <a:off x="7205581" y="152432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6222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6" name="Freeform: Shape 2355">
                  <a:extLst>
                    <a:ext uri="{FF2B5EF4-FFF2-40B4-BE49-F238E27FC236}">
                      <a16:creationId xmlns:a16="http://schemas.microsoft.com/office/drawing/2014/main" id="{FC2EA0C8-7A84-5BBB-BB18-289058E1D905}"/>
                    </a:ext>
                  </a:extLst>
                </p:cNvPr>
                <p:cNvSpPr/>
                <p:nvPr/>
              </p:nvSpPr>
              <p:spPr>
                <a:xfrm>
                  <a:off x="7205581" y="1524301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7" name="Freeform: Shape 2356">
                  <a:extLst>
                    <a:ext uri="{FF2B5EF4-FFF2-40B4-BE49-F238E27FC236}">
                      <a16:creationId xmlns:a16="http://schemas.microsoft.com/office/drawing/2014/main" id="{8C61A516-F92D-A4EC-4061-E4BCA6879FC2}"/>
                    </a:ext>
                  </a:extLst>
                </p:cNvPr>
                <p:cNvSpPr/>
                <p:nvPr/>
              </p:nvSpPr>
              <p:spPr>
                <a:xfrm>
                  <a:off x="7205581" y="1524255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8" name="Freeform: Shape 2357">
                  <a:extLst>
                    <a:ext uri="{FF2B5EF4-FFF2-40B4-BE49-F238E27FC236}">
                      <a16:creationId xmlns:a16="http://schemas.microsoft.com/office/drawing/2014/main" id="{E1F17E90-A277-49DD-8E25-D8BCC9DF1633}"/>
                    </a:ext>
                  </a:extLst>
                </p:cNvPr>
                <p:cNvSpPr/>
                <p:nvPr/>
              </p:nvSpPr>
              <p:spPr>
                <a:xfrm>
                  <a:off x="7205581" y="1524208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59" name="Freeform: Shape 2358">
                  <a:extLst>
                    <a:ext uri="{FF2B5EF4-FFF2-40B4-BE49-F238E27FC236}">
                      <a16:creationId xmlns:a16="http://schemas.microsoft.com/office/drawing/2014/main" id="{4905CBC6-12FA-DFA7-5E5A-C54509258AA9}"/>
                    </a:ext>
                  </a:extLst>
                </p:cNvPr>
                <p:cNvSpPr/>
                <p:nvPr/>
              </p:nvSpPr>
              <p:spPr>
                <a:xfrm>
                  <a:off x="7205581" y="1524161"/>
                  <a:ext cx="25475" cy="93"/>
                </a:xfrm>
                <a:custGeom>
                  <a:avLst/>
                  <a:gdLst>
                    <a:gd name="connsiteX0" fmla="*/ 0 w 25475"/>
                    <a:gd name="connsiteY0" fmla="*/ 47 h 93"/>
                    <a:gd name="connsiteX1" fmla="*/ 25476 w 25475"/>
                    <a:gd name="connsiteY1" fmla="*/ 0 h 93"/>
                    <a:gd name="connsiteX2" fmla="*/ 25476 w 25475"/>
                    <a:gd name="connsiteY2" fmla="*/ 47 h 93"/>
                    <a:gd name="connsiteX3" fmla="*/ 0 w 25475"/>
                    <a:gd name="connsiteY3" fmla="*/ 94 h 93"/>
                    <a:gd name="connsiteX4" fmla="*/ 0 w 2547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93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94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60" name="Freeform: Shape 2359">
                  <a:extLst>
                    <a:ext uri="{FF2B5EF4-FFF2-40B4-BE49-F238E27FC236}">
                      <a16:creationId xmlns:a16="http://schemas.microsoft.com/office/drawing/2014/main" id="{86F1992D-DCE1-182C-86AE-D1FB1323A490}"/>
                    </a:ext>
                  </a:extLst>
                </p:cNvPr>
                <p:cNvSpPr/>
                <p:nvPr/>
              </p:nvSpPr>
              <p:spPr>
                <a:xfrm>
                  <a:off x="7205581" y="1524138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23 h 70"/>
                    <a:gd name="connsiteX1" fmla="*/ 25476 w 25475"/>
                    <a:gd name="connsiteY1" fmla="*/ 0 h 70"/>
                    <a:gd name="connsiteX2" fmla="*/ 25476 w 25475"/>
                    <a:gd name="connsiteY2" fmla="*/ 23 h 70"/>
                    <a:gd name="connsiteX3" fmla="*/ 0 w 25475"/>
                    <a:gd name="connsiteY3" fmla="*/ 70 h 70"/>
                    <a:gd name="connsiteX4" fmla="*/ 0 w 2547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23"/>
                      </a:moveTo>
                      <a:lnTo>
                        <a:pt x="25476" y="0"/>
                      </a:lnTo>
                      <a:lnTo>
                        <a:pt x="25476" y="23"/>
                      </a:lnTo>
                      <a:lnTo>
                        <a:pt x="0" y="70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61" name="Freeform: Shape 2360">
                  <a:extLst>
                    <a:ext uri="{FF2B5EF4-FFF2-40B4-BE49-F238E27FC236}">
                      <a16:creationId xmlns:a16="http://schemas.microsoft.com/office/drawing/2014/main" id="{89C58B2C-872C-864F-0DA1-87B0809D8D0D}"/>
                    </a:ext>
                  </a:extLst>
                </p:cNvPr>
                <p:cNvSpPr/>
                <p:nvPr/>
              </p:nvSpPr>
              <p:spPr>
                <a:xfrm>
                  <a:off x="7205581" y="1524091"/>
                  <a:ext cx="25475" cy="70"/>
                </a:xfrm>
                <a:custGeom>
                  <a:avLst/>
                  <a:gdLst>
                    <a:gd name="connsiteX0" fmla="*/ 0 w 25475"/>
                    <a:gd name="connsiteY0" fmla="*/ 47 h 70"/>
                    <a:gd name="connsiteX1" fmla="*/ 25476 w 25475"/>
                    <a:gd name="connsiteY1" fmla="*/ 0 h 70"/>
                    <a:gd name="connsiteX2" fmla="*/ 25476 w 25475"/>
                    <a:gd name="connsiteY2" fmla="*/ 47 h 70"/>
                    <a:gd name="connsiteX3" fmla="*/ 0 w 25475"/>
                    <a:gd name="connsiteY3" fmla="*/ 70 h 70"/>
                    <a:gd name="connsiteX4" fmla="*/ 0 w 2547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70">
                      <a:moveTo>
                        <a:pt x="0" y="47"/>
                      </a:moveTo>
                      <a:lnTo>
                        <a:pt x="25476" y="0"/>
                      </a:lnTo>
                      <a:lnTo>
                        <a:pt x="25476" y="47"/>
                      </a:lnTo>
                      <a:lnTo>
                        <a:pt x="0" y="7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62" name="Freeform: Shape 2361">
                  <a:extLst>
                    <a:ext uri="{FF2B5EF4-FFF2-40B4-BE49-F238E27FC236}">
                      <a16:creationId xmlns:a16="http://schemas.microsoft.com/office/drawing/2014/main" id="{423211B9-0C7D-29FE-74A1-752C62D8264B}"/>
                    </a:ext>
                  </a:extLst>
                </p:cNvPr>
                <p:cNvSpPr/>
                <p:nvPr/>
              </p:nvSpPr>
              <p:spPr>
                <a:xfrm>
                  <a:off x="7205581" y="1518804"/>
                  <a:ext cx="25475" cy="5333"/>
                </a:xfrm>
                <a:custGeom>
                  <a:avLst/>
                  <a:gdLst>
                    <a:gd name="connsiteX0" fmla="*/ 25476 w 25475"/>
                    <a:gd name="connsiteY0" fmla="*/ 5287 h 5333"/>
                    <a:gd name="connsiteX1" fmla="*/ 0 w 25475"/>
                    <a:gd name="connsiteY1" fmla="*/ 5334 h 5333"/>
                    <a:gd name="connsiteX2" fmla="*/ 0 w 25475"/>
                    <a:gd name="connsiteY2" fmla="*/ 0 h 5333"/>
                    <a:gd name="connsiteX3" fmla="*/ 25476 w 25475"/>
                    <a:gd name="connsiteY3" fmla="*/ 0 h 5333"/>
                    <a:gd name="connsiteX4" fmla="*/ 25476 w 25475"/>
                    <a:gd name="connsiteY4" fmla="*/ 5287 h 533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475" h="5333">
                      <a:moveTo>
                        <a:pt x="25476" y="5287"/>
                      </a:moveTo>
                      <a:lnTo>
                        <a:pt x="0" y="5334"/>
                      </a:lnTo>
                      <a:lnTo>
                        <a:pt x="0" y="0"/>
                      </a:lnTo>
                      <a:lnTo>
                        <a:pt x="25476" y="0"/>
                      </a:lnTo>
                      <a:lnTo>
                        <a:pt x="25476" y="5287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363" name="Graphic 14">
                <a:extLst>
                  <a:ext uri="{FF2B5EF4-FFF2-40B4-BE49-F238E27FC236}">
                    <a16:creationId xmlns:a16="http://schemas.microsoft.com/office/drawing/2014/main" id="{284ED740-3DCC-9178-642B-405070FD4FBF}"/>
                  </a:ext>
                </a:extLst>
              </p:cNvPr>
              <p:cNvGrpSpPr/>
              <p:nvPr/>
            </p:nvGrpSpPr>
            <p:grpSpPr>
              <a:xfrm>
                <a:off x="7205792" y="1680921"/>
                <a:ext cx="25545" cy="14667"/>
                <a:chOff x="7205792" y="1680921"/>
                <a:chExt cx="25545" cy="14667"/>
              </a:xfrm>
            </p:grpSpPr>
            <p:sp>
              <p:nvSpPr>
                <p:cNvPr id="2364" name="Freeform: Shape 2363">
                  <a:extLst>
                    <a:ext uri="{FF2B5EF4-FFF2-40B4-BE49-F238E27FC236}">
                      <a16:creationId xmlns:a16="http://schemas.microsoft.com/office/drawing/2014/main" id="{3E7E90BD-5EE1-2BE9-ACC6-59476085660D}"/>
                    </a:ext>
                  </a:extLst>
                </p:cNvPr>
                <p:cNvSpPr/>
                <p:nvPr/>
              </p:nvSpPr>
              <p:spPr>
                <a:xfrm>
                  <a:off x="7205792" y="168092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0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0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65" name="Freeform: Shape 2364">
                  <a:extLst>
                    <a:ext uri="{FF2B5EF4-FFF2-40B4-BE49-F238E27FC236}">
                      <a16:creationId xmlns:a16="http://schemas.microsoft.com/office/drawing/2014/main" id="{578A83D0-ABB9-3731-EE3D-2AD8D3AE85CD}"/>
                    </a:ext>
                  </a:extLst>
                </p:cNvPr>
                <p:cNvSpPr/>
                <p:nvPr/>
              </p:nvSpPr>
              <p:spPr>
                <a:xfrm>
                  <a:off x="7205792" y="168096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66" name="Freeform: Shape 2365">
                  <a:extLst>
                    <a:ext uri="{FF2B5EF4-FFF2-40B4-BE49-F238E27FC236}">
                      <a16:creationId xmlns:a16="http://schemas.microsoft.com/office/drawing/2014/main" id="{322F30D8-8031-E070-E3B3-22B8A2279542}"/>
                    </a:ext>
                  </a:extLst>
                </p:cNvPr>
                <p:cNvSpPr/>
                <p:nvPr/>
              </p:nvSpPr>
              <p:spPr>
                <a:xfrm>
                  <a:off x="7205792" y="168101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67" name="Freeform: Shape 2366">
                  <a:extLst>
                    <a:ext uri="{FF2B5EF4-FFF2-40B4-BE49-F238E27FC236}">
                      <a16:creationId xmlns:a16="http://schemas.microsoft.com/office/drawing/2014/main" id="{AD597419-E65C-EC9B-019F-99203F5AB17C}"/>
                    </a:ext>
                  </a:extLst>
                </p:cNvPr>
                <p:cNvSpPr/>
                <p:nvPr/>
              </p:nvSpPr>
              <p:spPr>
                <a:xfrm>
                  <a:off x="7205792" y="168106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68" name="Freeform: Shape 2367">
                  <a:extLst>
                    <a:ext uri="{FF2B5EF4-FFF2-40B4-BE49-F238E27FC236}">
                      <a16:creationId xmlns:a16="http://schemas.microsoft.com/office/drawing/2014/main" id="{63CA1FDE-8B96-D7CD-E0BF-A4709E07CE3A}"/>
                    </a:ext>
                  </a:extLst>
                </p:cNvPr>
                <p:cNvSpPr/>
                <p:nvPr/>
              </p:nvSpPr>
              <p:spPr>
                <a:xfrm>
                  <a:off x="7205792" y="1681108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69" name="Freeform: Shape 2368">
                  <a:extLst>
                    <a:ext uri="{FF2B5EF4-FFF2-40B4-BE49-F238E27FC236}">
                      <a16:creationId xmlns:a16="http://schemas.microsoft.com/office/drawing/2014/main" id="{D775C002-E8FE-F73D-36D5-A3640BF9CBD4}"/>
                    </a:ext>
                  </a:extLst>
                </p:cNvPr>
                <p:cNvSpPr/>
                <p:nvPr/>
              </p:nvSpPr>
              <p:spPr>
                <a:xfrm>
                  <a:off x="7205792" y="1681155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0" name="Freeform: Shape 2369">
                  <a:extLst>
                    <a:ext uri="{FF2B5EF4-FFF2-40B4-BE49-F238E27FC236}">
                      <a16:creationId xmlns:a16="http://schemas.microsoft.com/office/drawing/2014/main" id="{7AE95B7D-D0B1-5BB7-9643-B0E428ED702F}"/>
                    </a:ext>
                  </a:extLst>
                </p:cNvPr>
                <p:cNvSpPr/>
                <p:nvPr/>
              </p:nvSpPr>
              <p:spPr>
                <a:xfrm>
                  <a:off x="7205792" y="168117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1" name="Freeform: Shape 2370">
                  <a:extLst>
                    <a:ext uri="{FF2B5EF4-FFF2-40B4-BE49-F238E27FC236}">
                      <a16:creationId xmlns:a16="http://schemas.microsoft.com/office/drawing/2014/main" id="{9DE865E3-62EA-9FF4-16B0-036A389ACAE9}"/>
                    </a:ext>
                  </a:extLst>
                </p:cNvPr>
                <p:cNvSpPr/>
                <p:nvPr/>
              </p:nvSpPr>
              <p:spPr>
                <a:xfrm>
                  <a:off x="7205792" y="168122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2" name="Freeform: Shape 2371">
                  <a:extLst>
                    <a:ext uri="{FF2B5EF4-FFF2-40B4-BE49-F238E27FC236}">
                      <a16:creationId xmlns:a16="http://schemas.microsoft.com/office/drawing/2014/main" id="{7BF1DA6C-9D10-0C0D-B595-A7E723F17C2A}"/>
                    </a:ext>
                  </a:extLst>
                </p:cNvPr>
                <p:cNvSpPr/>
                <p:nvPr/>
              </p:nvSpPr>
              <p:spPr>
                <a:xfrm>
                  <a:off x="7205792" y="1681272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3" name="Freeform: Shape 2372">
                  <a:extLst>
                    <a:ext uri="{FF2B5EF4-FFF2-40B4-BE49-F238E27FC236}">
                      <a16:creationId xmlns:a16="http://schemas.microsoft.com/office/drawing/2014/main" id="{0EDD3005-4867-8921-9D1F-6A03BA4241F2}"/>
                    </a:ext>
                  </a:extLst>
                </p:cNvPr>
                <p:cNvSpPr/>
                <p:nvPr/>
              </p:nvSpPr>
              <p:spPr>
                <a:xfrm>
                  <a:off x="7205792" y="1681319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F6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4" name="Freeform: Shape 2373">
                  <a:extLst>
                    <a:ext uri="{FF2B5EF4-FFF2-40B4-BE49-F238E27FC236}">
                      <a16:creationId xmlns:a16="http://schemas.microsoft.com/office/drawing/2014/main" id="{DF1880D1-1C2C-00BF-ECBA-8D9109D8B024}"/>
                    </a:ext>
                  </a:extLst>
                </p:cNvPr>
                <p:cNvSpPr/>
                <p:nvPr/>
              </p:nvSpPr>
              <p:spPr>
                <a:xfrm>
                  <a:off x="7205792" y="168134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5" name="Freeform: Shape 2374">
                  <a:extLst>
                    <a:ext uri="{FF2B5EF4-FFF2-40B4-BE49-F238E27FC236}">
                      <a16:creationId xmlns:a16="http://schemas.microsoft.com/office/drawing/2014/main" id="{A745535A-D3CB-0BDE-8979-2F7FC71C40C8}"/>
                    </a:ext>
                  </a:extLst>
                </p:cNvPr>
                <p:cNvSpPr/>
                <p:nvPr/>
              </p:nvSpPr>
              <p:spPr>
                <a:xfrm>
                  <a:off x="7205792" y="168138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6" name="Freeform: Shape 2375">
                  <a:extLst>
                    <a:ext uri="{FF2B5EF4-FFF2-40B4-BE49-F238E27FC236}">
                      <a16:creationId xmlns:a16="http://schemas.microsoft.com/office/drawing/2014/main" id="{77A18DBF-6816-3457-C608-53B7EB9317ED}"/>
                    </a:ext>
                  </a:extLst>
                </p:cNvPr>
                <p:cNvSpPr/>
                <p:nvPr/>
              </p:nvSpPr>
              <p:spPr>
                <a:xfrm>
                  <a:off x="7205792" y="168143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7" name="Freeform: Shape 2376">
                  <a:extLst>
                    <a:ext uri="{FF2B5EF4-FFF2-40B4-BE49-F238E27FC236}">
                      <a16:creationId xmlns:a16="http://schemas.microsoft.com/office/drawing/2014/main" id="{BA76ECC8-4701-7BD3-0B79-ADB988A9AB57}"/>
                    </a:ext>
                  </a:extLst>
                </p:cNvPr>
                <p:cNvSpPr/>
                <p:nvPr/>
              </p:nvSpPr>
              <p:spPr>
                <a:xfrm>
                  <a:off x="7205792" y="1681482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8" name="Freeform: Shape 2377">
                  <a:extLst>
                    <a:ext uri="{FF2B5EF4-FFF2-40B4-BE49-F238E27FC236}">
                      <a16:creationId xmlns:a16="http://schemas.microsoft.com/office/drawing/2014/main" id="{5C76221F-D8BC-8A82-8D87-53290F34D60A}"/>
                    </a:ext>
                  </a:extLst>
                </p:cNvPr>
                <p:cNvSpPr/>
                <p:nvPr/>
              </p:nvSpPr>
              <p:spPr>
                <a:xfrm>
                  <a:off x="7205792" y="1681529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F0EF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79" name="Freeform: Shape 2378">
                  <a:extLst>
                    <a:ext uri="{FF2B5EF4-FFF2-40B4-BE49-F238E27FC236}">
                      <a16:creationId xmlns:a16="http://schemas.microsoft.com/office/drawing/2014/main" id="{623CBA41-332D-A47A-0DE0-65857231DBFE}"/>
                    </a:ext>
                  </a:extLst>
                </p:cNvPr>
                <p:cNvSpPr/>
                <p:nvPr/>
              </p:nvSpPr>
              <p:spPr>
                <a:xfrm>
                  <a:off x="7205792" y="168155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F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0" name="Freeform: Shape 2379">
                  <a:extLst>
                    <a:ext uri="{FF2B5EF4-FFF2-40B4-BE49-F238E27FC236}">
                      <a16:creationId xmlns:a16="http://schemas.microsoft.com/office/drawing/2014/main" id="{F7D3EF0A-ECE1-5486-327A-FC159B24452E}"/>
                    </a:ext>
                  </a:extLst>
                </p:cNvPr>
                <p:cNvSpPr/>
                <p:nvPr/>
              </p:nvSpPr>
              <p:spPr>
                <a:xfrm>
                  <a:off x="7205792" y="168159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1" name="Freeform: Shape 2380">
                  <a:extLst>
                    <a:ext uri="{FF2B5EF4-FFF2-40B4-BE49-F238E27FC236}">
                      <a16:creationId xmlns:a16="http://schemas.microsoft.com/office/drawing/2014/main" id="{0C1234B1-6D27-E241-D190-21FCCF1D999A}"/>
                    </a:ext>
                  </a:extLst>
                </p:cNvPr>
                <p:cNvSpPr/>
                <p:nvPr/>
              </p:nvSpPr>
              <p:spPr>
                <a:xfrm>
                  <a:off x="7205792" y="1681646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2" name="Freeform: Shape 2381">
                  <a:extLst>
                    <a:ext uri="{FF2B5EF4-FFF2-40B4-BE49-F238E27FC236}">
                      <a16:creationId xmlns:a16="http://schemas.microsoft.com/office/drawing/2014/main" id="{EA68C257-7874-6CB0-804E-431AB3C14654}"/>
                    </a:ext>
                  </a:extLst>
                </p:cNvPr>
                <p:cNvSpPr/>
                <p:nvPr/>
              </p:nvSpPr>
              <p:spPr>
                <a:xfrm>
                  <a:off x="7205792" y="1681693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3" name="Freeform: Shape 2382">
                  <a:extLst>
                    <a:ext uri="{FF2B5EF4-FFF2-40B4-BE49-F238E27FC236}">
                      <a16:creationId xmlns:a16="http://schemas.microsoft.com/office/drawing/2014/main" id="{2EB3B5C8-C745-8E74-B413-4A729F2F9B6B}"/>
                    </a:ext>
                  </a:extLst>
                </p:cNvPr>
                <p:cNvSpPr/>
                <p:nvPr/>
              </p:nvSpPr>
              <p:spPr>
                <a:xfrm>
                  <a:off x="7205792" y="168171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4" name="Freeform: Shape 2383">
                  <a:extLst>
                    <a:ext uri="{FF2B5EF4-FFF2-40B4-BE49-F238E27FC236}">
                      <a16:creationId xmlns:a16="http://schemas.microsoft.com/office/drawing/2014/main" id="{D63A1936-9B36-8CB6-7D85-4201E2C38C3F}"/>
                    </a:ext>
                  </a:extLst>
                </p:cNvPr>
                <p:cNvSpPr/>
                <p:nvPr/>
              </p:nvSpPr>
              <p:spPr>
                <a:xfrm>
                  <a:off x="7205792" y="168176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9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5" name="Freeform: Shape 2384">
                  <a:extLst>
                    <a:ext uri="{FF2B5EF4-FFF2-40B4-BE49-F238E27FC236}">
                      <a16:creationId xmlns:a16="http://schemas.microsoft.com/office/drawing/2014/main" id="{E7AEB88D-E167-03A9-161C-F2B3AC3E493E}"/>
                    </a:ext>
                  </a:extLst>
                </p:cNvPr>
                <p:cNvSpPr/>
                <p:nvPr/>
              </p:nvSpPr>
              <p:spPr>
                <a:xfrm>
                  <a:off x="7205792" y="168181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8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6" name="Freeform: Shape 2385">
                  <a:extLst>
                    <a:ext uri="{FF2B5EF4-FFF2-40B4-BE49-F238E27FC236}">
                      <a16:creationId xmlns:a16="http://schemas.microsoft.com/office/drawing/2014/main" id="{2BAA6D58-3ACA-CA3B-0CF7-5B4BAF9F94E5}"/>
                    </a:ext>
                  </a:extLst>
                </p:cNvPr>
                <p:cNvSpPr/>
                <p:nvPr/>
              </p:nvSpPr>
              <p:spPr>
                <a:xfrm>
                  <a:off x="7205792" y="1681857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E6E6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7" name="Freeform: Shape 2386">
                  <a:extLst>
                    <a:ext uri="{FF2B5EF4-FFF2-40B4-BE49-F238E27FC236}">
                      <a16:creationId xmlns:a16="http://schemas.microsoft.com/office/drawing/2014/main" id="{74579292-7138-44F8-B5C6-36EA98E9E9A9}"/>
                    </a:ext>
                  </a:extLst>
                </p:cNvPr>
                <p:cNvSpPr/>
                <p:nvPr/>
              </p:nvSpPr>
              <p:spPr>
                <a:xfrm>
                  <a:off x="7205792" y="168188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5E5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8" name="Freeform: Shape 2387">
                  <a:extLst>
                    <a:ext uri="{FF2B5EF4-FFF2-40B4-BE49-F238E27FC236}">
                      <a16:creationId xmlns:a16="http://schemas.microsoft.com/office/drawing/2014/main" id="{CF1D473C-2BD2-01D3-F945-5DB3673220E7}"/>
                    </a:ext>
                  </a:extLst>
                </p:cNvPr>
                <p:cNvSpPr/>
                <p:nvPr/>
              </p:nvSpPr>
              <p:spPr>
                <a:xfrm>
                  <a:off x="7205792" y="168192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4E4E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89" name="Freeform: Shape 2388">
                  <a:extLst>
                    <a:ext uri="{FF2B5EF4-FFF2-40B4-BE49-F238E27FC236}">
                      <a16:creationId xmlns:a16="http://schemas.microsoft.com/office/drawing/2014/main" id="{D3B694B9-0239-D675-CE6A-9B3ED0D00D9E}"/>
                    </a:ext>
                  </a:extLst>
                </p:cNvPr>
                <p:cNvSpPr/>
                <p:nvPr/>
              </p:nvSpPr>
              <p:spPr>
                <a:xfrm>
                  <a:off x="7205792" y="168197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3E2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0" name="Freeform: Shape 2389">
                  <a:extLst>
                    <a:ext uri="{FF2B5EF4-FFF2-40B4-BE49-F238E27FC236}">
                      <a16:creationId xmlns:a16="http://schemas.microsoft.com/office/drawing/2014/main" id="{2085E5FD-3634-9905-D0B1-9F69E7323B2C}"/>
                    </a:ext>
                  </a:extLst>
                </p:cNvPr>
                <p:cNvSpPr/>
                <p:nvPr/>
              </p:nvSpPr>
              <p:spPr>
                <a:xfrm>
                  <a:off x="7205792" y="1682020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2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1" name="Freeform: Shape 2390">
                  <a:extLst>
                    <a:ext uri="{FF2B5EF4-FFF2-40B4-BE49-F238E27FC236}">
                      <a16:creationId xmlns:a16="http://schemas.microsoft.com/office/drawing/2014/main" id="{381E7D95-D9FD-8DE0-AB55-2609BF3E0C7D}"/>
                    </a:ext>
                  </a:extLst>
                </p:cNvPr>
                <p:cNvSpPr/>
                <p:nvPr/>
              </p:nvSpPr>
              <p:spPr>
                <a:xfrm>
                  <a:off x="7205792" y="1682067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E1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2" name="Freeform: Shape 2391">
                  <a:extLst>
                    <a:ext uri="{FF2B5EF4-FFF2-40B4-BE49-F238E27FC236}">
                      <a16:creationId xmlns:a16="http://schemas.microsoft.com/office/drawing/2014/main" id="{3ECD3569-8178-B786-1B5A-8EBD70320CE9}"/>
                    </a:ext>
                  </a:extLst>
                </p:cNvPr>
                <p:cNvSpPr/>
                <p:nvPr/>
              </p:nvSpPr>
              <p:spPr>
                <a:xfrm>
                  <a:off x="7205792" y="168209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E0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3" name="Freeform: Shape 2392">
                  <a:extLst>
                    <a:ext uri="{FF2B5EF4-FFF2-40B4-BE49-F238E27FC236}">
                      <a16:creationId xmlns:a16="http://schemas.microsoft.com/office/drawing/2014/main" id="{96FB8822-042B-928C-EE06-F2AC3E36C392}"/>
                    </a:ext>
                  </a:extLst>
                </p:cNvPr>
                <p:cNvSpPr/>
                <p:nvPr/>
              </p:nvSpPr>
              <p:spPr>
                <a:xfrm>
                  <a:off x="7205792" y="168213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EDE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4" name="Freeform: Shape 2393">
                  <a:extLst>
                    <a:ext uri="{FF2B5EF4-FFF2-40B4-BE49-F238E27FC236}">
                      <a16:creationId xmlns:a16="http://schemas.microsoft.com/office/drawing/2014/main" id="{97009918-0A04-B7AA-E5CF-BA69FDB67946}"/>
                    </a:ext>
                  </a:extLst>
                </p:cNvPr>
                <p:cNvSpPr/>
                <p:nvPr/>
              </p:nvSpPr>
              <p:spPr>
                <a:xfrm>
                  <a:off x="7205792" y="168218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5" name="Freeform: Shape 2394">
                  <a:extLst>
                    <a:ext uri="{FF2B5EF4-FFF2-40B4-BE49-F238E27FC236}">
                      <a16:creationId xmlns:a16="http://schemas.microsoft.com/office/drawing/2014/main" id="{43DA4343-AE89-BD91-F0C9-E5A84100D4D7}"/>
                    </a:ext>
                  </a:extLst>
                </p:cNvPr>
                <p:cNvSpPr/>
                <p:nvPr/>
              </p:nvSpPr>
              <p:spPr>
                <a:xfrm>
                  <a:off x="7205792" y="1682231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DCDBD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6" name="Freeform: Shape 2395">
                  <a:extLst>
                    <a:ext uri="{FF2B5EF4-FFF2-40B4-BE49-F238E27FC236}">
                      <a16:creationId xmlns:a16="http://schemas.microsoft.com/office/drawing/2014/main" id="{8F918592-1170-43A5-B747-D266EEBD32DB}"/>
                    </a:ext>
                  </a:extLst>
                </p:cNvPr>
                <p:cNvSpPr/>
                <p:nvPr/>
              </p:nvSpPr>
              <p:spPr>
                <a:xfrm>
                  <a:off x="7205792" y="168225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BDA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7" name="Freeform: Shape 2396">
                  <a:extLst>
                    <a:ext uri="{FF2B5EF4-FFF2-40B4-BE49-F238E27FC236}">
                      <a16:creationId xmlns:a16="http://schemas.microsoft.com/office/drawing/2014/main" id="{66FD2EA4-5658-06C7-074B-3393CD7D861D}"/>
                    </a:ext>
                  </a:extLst>
                </p:cNvPr>
                <p:cNvSpPr/>
                <p:nvPr/>
              </p:nvSpPr>
              <p:spPr>
                <a:xfrm>
                  <a:off x="7205792" y="168230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AD9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8" name="Freeform: Shape 2397">
                  <a:extLst>
                    <a:ext uri="{FF2B5EF4-FFF2-40B4-BE49-F238E27FC236}">
                      <a16:creationId xmlns:a16="http://schemas.microsoft.com/office/drawing/2014/main" id="{A6827A96-5502-5E1E-95C6-2B0B4CEF5C4D}"/>
                    </a:ext>
                  </a:extLst>
                </p:cNvPr>
                <p:cNvSpPr/>
                <p:nvPr/>
              </p:nvSpPr>
              <p:spPr>
                <a:xfrm>
                  <a:off x="7205792" y="168234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9D8D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399" name="Freeform: Shape 2398">
                  <a:extLst>
                    <a:ext uri="{FF2B5EF4-FFF2-40B4-BE49-F238E27FC236}">
                      <a16:creationId xmlns:a16="http://schemas.microsoft.com/office/drawing/2014/main" id="{C4F8D5A8-2BBE-726D-8CC0-69201101F042}"/>
                    </a:ext>
                  </a:extLst>
                </p:cNvPr>
                <p:cNvSpPr/>
                <p:nvPr/>
              </p:nvSpPr>
              <p:spPr>
                <a:xfrm>
                  <a:off x="7205792" y="1682395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8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0" name="Freeform: Shape 2399">
                  <a:extLst>
                    <a:ext uri="{FF2B5EF4-FFF2-40B4-BE49-F238E27FC236}">
                      <a16:creationId xmlns:a16="http://schemas.microsoft.com/office/drawing/2014/main" id="{830D4703-42E4-31F6-F447-1A4566F3D306}"/>
                    </a:ext>
                  </a:extLst>
                </p:cNvPr>
                <p:cNvSpPr/>
                <p:nvPr/>
              </p:nvSpPr>
              <p:spPr>
                <a:xfrm>
                  <a:off x="7205792" y="1682441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D6D6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1" name="Freeform: Shape 2400">
                  <a:extLst>
                    <a:ext uri="{FF2B5EF4-FFF2-40B4-BE49-F238E27FC236}">
                      <a16:creationId xmlns:a16="http://schemas.microsoft.com/office/drawing/2014/main" id="{7E121C9C-F55E-CAD4-8F1C-496C29A8AAA1}"/>
                    </a:ext>
                  </a:extLst>
                </p:cNvPr>
                <p:cNvSpPr/>
                <p:nvPr/>
              </p:nvSpPr>
              <p:spPr>
                <a:xfrm>
                  <a:off x="7205792" y="168246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5D4D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2" name="Freeform: Shape 2401">
                  <a:extLst>
                    <a:ext uri="{FF2B5EF4-FFF2-40B4-BE49-F238E27FC236}">
                      <a16:creationId xmlns:a16="http://schemas.microsoft.com/office/drawing/2014/main" id="{B1E3255F-FD39-5E69-5A7E-6719A42C4503}"/>
                    </a:ext>
                  </a:extLst>
                </p:cNvPr>
                <p:cNvSpPr/>
                <p:nvPr/>
              </p:nvSpPr>
              <p:spPr>
                <a:xfrm>
                  <a:off x="7205792" y="168251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4D3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3" name="Freeform: Shape 2402">
                  <a:extLst>
                    <a:ext uri="{FF2B5EF4-FFF2-40B4-BE49-F238E27FC236}">
                      <a16:creationId xmlns:a16="http://schemas.microsoft.com/office/drawing/2014/main" id="{0B141CF7-302A-5226-FA20-CE6C68137CF1}"/>
                    </a:ext>
                  </a:extLst>
                </p:cNvPr>
                <p:cNvSpPr/>
                <p:nvPr/>
              </p:nvSpPr>
              <p:spPr>
                <a:xfrm>
                  <a:off x="7205792" y="168255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3D2D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4" name="Freeform: Shape 2403">
                  <a:extLst>
                    <a:ext uri="{FF2B5EF4-FFF2-40B4-BE49-F238E27FC236}">
                      <a16:creationId xmlns:a16="http://schemas.microsoft.com/office/drawing/2014/main" id="{A8D475E2-C6DA-DA48-943C-09472C31CB92}"/>
                    </a:ext>
                  </a:extLst>
                </p:cNvPr>
                <p:cNvSpPr/>
                <p:nvPr/>
              </p:nvSpPr>
              <p:spPr>
                <a:xfrm>
                  <a:off x="7205792" y="1682605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D2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5" name="Freeform: Shape 2404">
                  <a:extLst>
                    <a:ext uri="{FF2B5EF4-FFF2-40B4-BE49-F238E27FC236}">
                      <a16:creationId xmlns:a16="http://schemas.microsoft.com/office/drawing/2014/main" id="{4B63EE19-5B04-2473-6B1E-A3DCECFB5E32}"/>
                    </a:ext>
                  </a:extLst>
                </p:cNvPr>
                <p:cNvSpPr/>
                <p:nvPr/>
              </p:nvSpPr>
              <p:spPr>
                <a:xfrm>
                  <a:off x="7205792" y="168262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1D0D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6" name="Freeform: Shape 2405">
                  <a:extLst>
                    <a:ext uri="{FF2B5EF4-FFF2-40B4-BE49-F238E27FC236}">
                      <a16:creationId xmlns:a16="http://schemas.microsoft.com/office/drawing/2014/main" id="{8AE64B18-7392-0A53-30FA-EB65A0C184B4}"/>
                    </a:ext>
                  </a:extLst>
                </p:cNvPr>
                <p:cNvSpPr/>
                <p:nvPr/>
              </p:nvSpPr>
              <p:spPr>
                <a:xfrm>
                  <a:off x="7205792" y="168267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D0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7" name="Freeform: Shape 2406">
                  <a:extLst>
                    <a:ext uri="{FF2B5EF4-FFF2-40B4-BE49-F238E27FC236}">
                      <a16:creationId xmlns:a16="http://schemas.microsoft.com/office/drawing/2014/main" id="{D082E243-99A5-D86B-E8E5-F967C357D862}"/>
                    </a:ext>
                  </a:extLst>
                </p:cNvPr>
                <p:cNvSpPr/>
                <p:nvPr/>
              </p:nvSpPr>
              <p:spPr>
                <a:xfrm>
                  <a:off x="7205792" y="168272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ECE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8" name="Freeform: Shape 2407">
                  <a:extLst>
                    <a:ext uri="{FF2B5EF4-FFF2-40B4-BE49-F238E27FC236}">
                      <a16:creationId xmlns:a16="http://schemas.microsoft.com/office/drawing/2014/main" id="{0CE34CD6-3218-EB7C-9530-40C48F34BB34}"/>
                    </a:ext>
                  </a:extLst>
                </p:cNvPr>
                <p:cNvSpPr/>
                <p:nvPr/>
              </p:nvSpPr>
              <p:spPr>
                <a:xfrm>
                  <a:off x="7205792" y="1682769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DCCC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09" name="Freeform: Shape 2408">
                  <a:extLst>
                    <a:ext uri="{FF2B5EF4-FFF2-40B4-BE49-F238E27FC236}">
                      <a16:creationId xmlns:a16="http://schemas.microsoft.com/office/drawing/2014/main" id="{2674FDFC-E4C6-485C-298C-2912831FE48E}"/>
                    </a:ext>
                  </a:extLst>
                </p:cNvPr>
                <p:cNvSpPr/>
                <p:nvPr/>
              </p:nvSpPr>
              <p:spPr>
                <a:xfrm>
                  <a:off x="7205792" y="1682816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CCCBC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0" name="Freeform: Shape 2409">
                  <a:extLst>
                    <a:ext uri="{FF2B5EF4-FFF2-40B4-BE49-F238E27FC236}">
                      <a16:creationId xmlns:a16="http://schemas.microsoft.com/office/drawing/2014/main" id="{3CBD8EDE-93C6-70B6-EDA0-E8101CC12AD1}"/>
                    </a:ext>
                  </a:extLst>
                </p:cNvPr>
                <p:cNvSpPr/>
                <p:nvPr/>
              </p:nvSpPr>
              <p:spPr>
                <a:xfrm>
                  <a:off x="7205792" y="168283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B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1" name="Freeform: Shape 2410">
                  <a:extLst>
                    <a:ext uri="{FF2B5EF4-FFF2-40B4-BE49-F238E27FC236}">
                      <a16:creationId xmlns:a16="http://schemas.microsoft.com/office/drawing/2014/main" id="{3AED4924-A9AB-D28F-B878-DE8A2BD03CAF}"/>
                    </a:ext>
                  </a:extLst>
                </p:cNvPr>
                <p:cNvSpPr/>
                <p:nvPr/>
              </p:nvSpPr>
              <p:spPr>
                <a:xfrm>
                  <a:off x="7205792" y="168288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AC9C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2" name="Freeform: Shape 2411">
                  <a:extLst>
                    <a:ext uri="{FF2B5EF4-FFF2-40B4-BE49-F238E27FC236}">
                      <a16:creationId xmlns:a16="http://schemas.microsoft.com/office/drawing/2014/main" id="{15FF43EA-5950-646F-92EF-E6022E2BA697}"/>
                    </a:ext>
                  </a:extLst>
                </p:cNvPr>
                <p:cNvSpPr/>
                <p:nvPr/>
              </p:nvSpPr>
              <p:spPr>
                <a:xfrm>
                  <a:off x="7205792" y="168293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9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3" name="Freeform: Shape 2412">
                  <a:extLst>
                    <a:ext uri="{FF2B5EF4-FFF2-40B4-BE49-F238E27FC236}">
                      <a16:creationId xmlns:a16="http://schemas.microsoft.com/office/drawing/2014/main" id="{9DBB6F5E-997E-71D9-16FB-098CFD2A3F9F}"/>
                    </a:ext>
                  </a:extLst>
                </p:cNvPr>
                <p:cNvSpPr/>
                <p:nvPr/>
              </p:nvSpPr>
              <p:spPr>
                <a:xfrm>
                  <a:off x="7205792" y="1682980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C8C7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4" name="Freeform: Shape 2413">
                  <a:extLst>
                    <a:ext uri="{FF2B5EF4-FFF2-40B4-BE49-F238E27FC236}">
                      <a16:creationId xmlns:a16="http://schemas.microsoft.com/office/drawing/2014/main" id="{8CA6E75B-BA55-CE93-2E27-787A6A9EA10D}"/>
                    </a:ext>
                  </a:extLst>
                </p:cNvPr>
                <p:cNvSpPr/>
                <p:nvPr/>
              </p:nvSpPr>
              <p:spPr>
                <a:xfrm>
                  <a:off x="7205792" y="168300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7C5C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5" name="Freeform: Shape 2414">
                  <a:extLst>
                    <a:ext uri="{FF2B5EF4-FFF2-40B4-BE49-F238E27FC236}">
                      <a16:creationId xmlns:a16="http://schemas.microsoft.com/office/drawing/2014/main" id="{3FA381BD-9F62-2819-35CD-CD1711EC5B37}"/>
                    </a:ext>
                  </a:extLst>
                </p:cNvPr>
                <p:cNvSpPr/>
                <p:nvPr/>
              </p:nvSpPr>
              <p:spPr>
                <a:xfrm>
                  <a:off x="7205792" y="168305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5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6" name="Freeform: Shape 2415">
                  <a:extLst>
                    <a:ext uri="{FF2B5EF4-FFF2-40B4-BE49-F238E27FC236}">
                      <a16:creationId xmlns:a16="http://schemas.microsoft.com/office/drawing/2014/main" id="{E8F59819-8956-2678-41F7-E748506F6680}"/>
                    </a:ext>
                  </a:extLst>
                </p:cNvPr>
                <p:cNvSpPr/>
                <p:nvPr/>
              </p:nvSpPr>
              <p:spPr>
                <a:xfrm>
                  <a:off x="7205792" y="168309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4C3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7" name="Freeform: Shape 2416">
                  <a:extLst>
                    <a:ext uri="{FF2B5EF4-FFF2-40B4-BE49-F238E27FC236}">
                      <a16:creationId xmlns:a16="http://schemas.microsoft.com/office/drawing/2014/main" id="{943B8465-4617-10FB-6DEC-40DAAC0775C9}"/>
                    </a:ext>
                  </a:extLst>
                </p:cNvPr>
                <p:cNvSpPr/>
                <p:nvPr/>
              </p:nvSpPr>
              <p:spPr>
                <a:xfrm>
                  <a:off x="7205792" y="1683143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3C2C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8" name="Freeform: Shape 2417">
                  <a:extLst>
                    <a:ext uri="{FF2B5EF4-FFF2-40B4-BE49-F238E27FC236}">
                      <a16:creationId xmlns:a16="http://schemas.microsoft.com/office/drawing/2014/main" id="{94152897-D5F0-3A54-90A7-37792CCB9C3D}"/>
                    </a:ext>
                  </a:extLst>
                </p:cNvPr>
                <p:cNvSpPr/>
                <p:nvPr/>
              </p:nvSpPr>
              <p:spPr>
                <a:xfrm>
                  <a:off x="7205792" y="1683190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C2C1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19" name="Freeform: Shape 2418">
                  <a:extLst>
                    <a:ext uri="{FF2B5EF4-FFF2-40B4-BE49-F238E27FC236}">
                      <a16:creationId xmlns:a16="http://schemas.microsoft.com/office/drawing/2014/main" id="{988ADC8C-A235-3176-D5F1-314F162EC8D1}"/>
                    </a:ext>
                  </a:extLst>
                </p:cNvPr>
                <p:cNvSpPr/>
                <p:nvPr/>
              </p:nvSpPr>
              <p:spPr>
                <a:xfrm>
                  <a:off x="7205792" y="168321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1C0C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0" name="Freeform: Shape 2419">
                  <a:extLst>
                    <a:ext uri="{FF2B5EF4-FFF2-40B4-BE49-F238E27FC236}">
                      <a16:creationId xmlns:a16="http://schemas.microsoft.com/office/drawing/2014/main" id="{B594C814-6266-6045-8CA6-85DE2F134EB5}"/>
                    </a:ext>
                  </a:extLst>
                </p:cNvPr>
                <p:cNvSpPr/>
                <p:nvPr/>
              </p:nvSpPr>
              <p:spPr>
                <a:xfrm>
                  <a:off x="7205792" y="168326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C0BF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1" name="Freeform: Shape 2420">
                  <a:extLst>
                    <a:ext uri="{FF2B5EF4-FFF2-40B4-BE49-F238E27FC236}">
                      <a16:creationId xmlns:a16="http://schemas.microsoft.com/office/drawing/2014/main" id="{CC237E89-EB69-10F3-A552-265748748EFD}"/>
                    </a:ext>
                  </a:extLst>
                </p:cNvPr>
                <p:cNvSpPr/>
                <p:nvPr/>
              </p:nvSpPr>
              <p:spPr>
                <a:xfrm>
                  <a:off x="7205792" y="168330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FBEB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2" name="Freeform: Shape 2421">
                  <a:extLst>
                    <a:ext uri="{FF2B5EF4-FFF2-40B4-BE49-F238E27FC236}">
                      <a16:creationId xmlns:a16="http://schemas.microsoft.com/office/drawing/2014/main" id="{296E5B1B-8F2F-CE3B-803C-7EF4DBDBBC0B}"/>
                    </a:ext>
                  </a:extLst>
                </p:cNvPr>
                <p:cNvSpPr/>
                <p:nvPr/>
              </p:nvSpPr>
              <p:spPr>
                <a:xfrm>
                  <a:off x="7205792" y="1683354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BE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3" name="Freeform: Shape 2422">
                  <a:extLst>
                    <a:ext uri="{FF2B5EF4-FFF2-40B4-BE49-F238E27FC236}">
                      <a16:creationId xmlns:a16="http://schemas.microsoft.com/office/drawing/2014/main" id="{C9FFC911-C971-5D44-395D-31C34103F7A3}"/>
                    </a:ext>
                  </a:extLst>
                </p:cNvPr>
                <p:cNvSpPr/>
                <p:nvPr/>
              </p:nvSpPr>
              <p:spPr>
                <a:xfrm>
                  <a:off x="7205792" y="168337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CBBB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4" name="Freeform: Shape 2423">
                  <a:extLst>
                    <a:ext uri="{FF2B5EF4-FFF2-40B4-BE49-F238E27FC236}">
                      <a16:creationId xmlns:a16="http://schemas.microsoft.com/office/drawing/2014/main" id="{E2CFC718-B5C2-577A-8879-D99276E1A587}"/>
                    </a:ext>
                  </a:extLst>
                </p:cNvPr>
                <p:cNvSpPr/>
                <p:nvPr/>
              </p:nvSpPr>
              <p:spPr>
                <a:xfrm>
                  <a:off x="7205792" y="168342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B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5" name="Freeform: Shape 2424">
                  <a:extLst>
                    <a:ext uri="{FF2B5EF4-FFF2-40B4-BE49-F238E27FC236}">
                      <a16:creationId xmlns:a16="http://schemas.microsoft.com/office/drawing/2014/main" id="{0FC3932B-2141-709A-361F-0E854E6BAB64}"/>
                    </a:ext>
                  </a:extLst>
                </p:cNvPr>
                <p:cNvSpPr/>
                <p:nvPr/>
              </p:nvSpPr>
              <p:spPr>
                <a:xfrm>
                  <a:off x="7205792" y="168347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AB9B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6" name="Freeform: Shape 2425">
                  <a:extLst>
                    <a:ext uri="{FF2B5EF4-FFF2-40B4-BE49-F238E27FC236}">
                      <a16:creationId xmlns:a16="http://schemas.microsoft.com/office/drawing/2014/main" id="{5DBF8F44-9F13-0D0C-88B0-370AEC6B1801}"/>
                    </a:ext>
                  </a:extLst>
                </p:cNvPr>
                <p:cNvSpPr/>
                <p:nvPr/>
              </p:nvSpPr>
              <p:spPr>
                <a:xfrm>
                  <a:off x="7205792" y="1683518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9B8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7" name="Freeform: Shape 2426">
                  <a:extLst>
                    <a:ext uri="{FF2B5EF4-FFF2-40B4-BE49-F238E27FC236}">
                      <a16:creationId xmlns:a16="http://schemas.microsoft.com/office/drawing/2014/main" id="{2A63AD05-91CD-0F64-2424-0A0F08F92D78}"/>
                    </a:ext>
                  </a:extLst>
                </p:cNvPr>
                <p:cNvSpPr/>
                <p:nvPr/>
              </p:nvSpPr>
              <p:spPr>
                <a:xfrm>
                  <a:off x="7205792" y="1683564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B8B7B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8" name="Freeform: Shape 2427">
                  <a:extLst>
                    <a:ext uri="{FF2B5EF4-FFF2-40B4-BE49-F238E27FC236}">
                      <a16:creationId xmlns:a16="http://schemas.microsoft.com/office/drawing/2014/main" id="{CF0B0C1A-26CC-2F18-9D32-B6290BEB61E9}"/>
                    </a:ext>
                  </a:extLst>
                </p:cNvPr>
                <p:cNvSpPr/>
                <p:nvPr/>
              </p:nvSpPr>
              <p:spPr>
                <a:xfrm>
                  <a:off x="7205792" y="168358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7B6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29" name="Freeform: Shape 2428">
                  <a:extLst>
                    <a:ext uri="{FF2B5EF4-FFF2-40B4-BE49-F238E27FC236}">
                      <a16:creationId xmlns:a16="http://schemas.microsoft.com/office/drawing/2014/main" id="{51693244-B280-0906-142E-1803F59E11B4}"/>
                    </a:ext>
                  </a:extLst>
                </p:cNvPr>
                <p:cNvSpPr/>
                <p:nvPr/>
              </p:nvSpPr>
              <p:spPr>
                <a:xfrm>
                  <a:off x="7205792" y="168363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6B4B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0" name="Freeform: Shape 2429">
                  <a:extLst>
                    <a:ext uri="{FF2B5EF4-FFF2-40B4-BE49-F238E27FC236}">
                      <a16:creationId xmlns:a16="http://schemas.microsoft.com/office/drawing/2014/main" id="{7F1A8461-C3E5-52C5-2409-976ECC7ED0A9}"/>
                    </a:ext>
                  </a:extLst>
                </p:cNvPr>
                <p:cNvSpPr/>
                <p:nvPr/>
              </p:nvSpPr>
              <p:spPr>
                <a:xfrm>
                  <a:off x="7205792" y="168368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5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1" name="Freeform: Shape 2430">
                  <a:extLst>
                    <a:ext uri="{FF2B5EF4-FFF2-40B4-BE49-F238E27FC236}">
                      <a16:creationId xmlns:a16="http://schemas.microsoft.com/office/drawing/2014/main" id="{7124F95B-688F-B2A6-3588-99753557CB82}"/>
                    </a:ext>
                  </a:extLst>
                </p:cNvPr>
                <p:cNvSpPr/>
                <p:nvPr/>
              </p:nvSpPr>
              <p:spPr>
                <a:xfrm>
                  <a:off x="7205792" y="1683728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B4B2B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2" name="Freeform: Shape 2431">
                  <a:extLst>
                    <a:ext uri="{FF2B5EF4-FFF2-40B4-BE49-F238E27FC236}">
                      <a16:creationId xmlns:a16="http://schemas.microsoft.com/office/drawing/2014/main" id="{5605CD30-2D18-E684-75DA-096E923F4917}"/>
                    </a:ext>
                  </a:extLst>
                </p:cNvPr>
                <p:cNvSpPr/>
                <p:nvPr/>
              </p:nvSpPr>
              <p:spPr>
                <a:xfrm>
                  <a:off x="7205792" y="168375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2B1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3" name="Freeform: Shape 2432">
                  <a:extLst>
                    <a:ext uri="{FF2B5EF4-FFF2-40B4-BE49-F238E27FC236}">
                      <a16:creationId xmlns:a16="http://schemas.microsoft.com/office/drawing/2014/main" id="{F0D71BC7-6065-0752-2258-8D1BF79CF5D9}"/>
                    </a:ext>
                  </a:extLst>
                </p:cNvPr>
                <p:cNvSpPr/>
                <p:nvPr/>
              </p:nvSpPr>
              <p:spPr>
                <a:xfrm>
                  <a:off x="7205792" y="168379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1B0B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4" name="Freeform: Shape 2433">
                  <a:extLst>
                    <a:ext uri="{FF2B5EF4-FFF2-40B4-BE49-F238E27FC236}">
                      <a16:creationId xmlns:a16="http://schemas.microsoft.com/office/drawing/2014/main" id="{67584489-A1AA-81B0-CAE1-2A5B6F5FB59D}"/>
                    </a:ext>
                  </a:extLst>
                </p:cNvPr>
                <p:cNvSpPr/>
                <p:nvPr/>
              </p:nvSpPr>
              <p:spPr>
                <a:xfrm>
                  <a:off x="7205792" y="168384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B0AF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5" name="Freeform: Shape 2434">
                  <a:extLst>
                    <a:ext uri="{FF2B5EF4-FFF2-40B4-BE49-F238E27FC236}">
                      <a16:creationId xmlns:a16="http://schemas.microsoft.com/office/drawing/2014/main" id="{09C61F20-70FE-F827-4D5F-B5B0A680D8F5}"/>
                    </a:ext>
                  </a:extLst>
                </p:cNvPr>
                <p:cNvSpPr/>
                <p:nvPr/>
              </p:nvSpPr>
              <p:spPr>
                <a:xfrm>
                  <a:off x="7205792" y="1683892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FAEA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6" name="Freeform: Shape 2435">
                  <a:extLst>
                    <a:ext uri="{FF2B5EF4-FFF2-40B4-BE49-F238E27FC236}">
                      <a16:creationId xmlns:a16="http://schemas.microsoft.com/office/drawing/2014/main" id="{CA29A075-6AB1-BBE4-C603-7F835B2815F9}"/>
                    </a:ext>
                  </a:extLst>
                </p:cNvPr>
                <p:cNvSpPr/>
                <p:nvPr/>
              </p:nvSpPr>
              <p:spPr>
                <a:xfrm>
                  <a:off x="7205792" y="1683939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AEADA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7" name="Freeform: Shape 2436">
                  <a:extLst>
                    <a:ext uri="{FF2B5EF4-FFF2-40B4-BE49-F238E27FC236}">
                      <a16:creationId xmlns:a16="http://schemas.microsoft.com/office/drawing/2014/main" id="{FF2D14A3-3797-0427-7161-1C831681AA0D}"/>
                    </a:ext>
                  </a:extLst>
                </p:cNvPr>
                <p:cNvSpPr/>
                <p:nvPr/>
              </p:nvSpPr>
              <p:spPr>
                <a:xfrm>
                  <a:off x="7205792" y="168396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DAC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8" name="Freeform: Shape 2437">
                  <a:extLst>
                    <a:ext uri="{FF2B5EF4-FFF2-40B4-BE49-F238E27FC236}">
                      <a16:creationId xmlns:a16="http://schemas.microsoft.com/office/drawing/2014/main" id="{7F93BF68-C3F1-349D-064C-6CF8E17ECCD9}"/>
                    </a:ext>
                  </a:extLst>
                </p:cNvPr>
                <p:cNvSpPr/>
                <p:nvPr/>
              </p:nvSpPr>
              <p:spPr>
                <a:xfrm>
                  <a:off x="7205792" y="168400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CAAA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39" name="Freeform: Shape 2438">
                  <a:extLst>
                    <a:ext uri="{FF2B5EF4-FFF2-40B4-BE49-F238E27FC236}">
                      <a16:creationId xmlns:a16="http://schemas.microsoft.com/office/drawing/2014/main" id="{4E7F0038-7D90-8A42-1CDA-1DB718CBD2EB}"/>
                    </a:ext>
                  </a:extLst>
                </p:cNvPr>
                <p:cNvSpPr/>
                <p:nvPr/>
              </p:nvSpPr>
              <p:spPr>
                <a:xfrm>
                  <a:off x="7205792" y="1684056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B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0" name="Freeform: Shape 2439">
                  <a:extLst>
                    <a:ext uri="{FF2B5EF4-FFF2-40B4-BE49-F238E27FC236}">
                      <a16:creationId xmlns:a16="http://schemas.microsoft.com/office/drawing/2014/main" id="{4E5E4ED5-81B6-6D70-743F-B1A1B72A0C17}"/>
                    </a:ext>
                  </a:extLst>
                </p:cNvPr>
                <p:cNvSpPr/>
                <p:nvPr/>
              </p:nvSpPr>
              <p:spPr>
                <a:xfrm>
                  <a:off x="7205792" y="1684102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AAA8A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1" name="Freeform: Shape 2440">
                  <a:extLst>
                    <a:ext uri="{FF2B5EF4-FFF2-40B4-BE49-F238E27FC236}">
                      <a16:creationId xmlns:a16="http://schemas.microsoft.com/office/drawing/2014/main" id="{87AC1FA8-5FFE-8735-8EF8-C53E5A3EFA11}"/>
                    </a:ext>
                  </a:extLst>
                </p:cNvPr>
                <p:cNvSpPr/>
                <p:nvPr/>
              </p:nvSpPr>
              <p:spPr>
                <a:xfrm>
                  <a:off x="7205792" y="168412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9A7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2" name="Freeform: Shape 2441">
                  <a:extLst>
                    <a:ext uri="{FF2B5EF4-FFF2-40B4-BE49-F238E27FC236}">
                      <a16:creationId xmlns:a16="http://schemas.microsoft.com/office/drawing/2014/main" id="{BA63AD0F-7A33-FEB6-8168-A7E22ED67B3A}"/>
                    </a:ext>
                  </a:extLst>
                </p:cNvPr>
                <p:cNvSpPr/>
                <p:nvPr/>
              </p:nvSpPr>
              <p:spPr>
                <a:xfrm>
                  <a:off x="7205792" y="168417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8A6A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3" name="Freeform: Shape 2442">
                  <a:extLst>
                    <a:ext uri="{FF2B5EF4-FFF2-40B4-BE49-F238E27FC236}">
                      <a16:creationId xmlns:a16="http://schemas.microsoft.com/office/drawing/2014/main" id="{899F56B4-957F-9BBC-A851-B2F611C66333}"/>
                    </a:ext>
                  </a:extLst>
                </p:cNvPr>
                <p:cNvSpPr/>
                <p:nvPr/>
              </p:nvSpPr>
              <p:spPr>
                <a:xfrm>
                  <a:off x="7205792" y="168421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6A5A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4" name="Freeform: Shape 2443">
                  <a:extLst>
                    <a:ext uri="{FF2B5EF4-FFF2-40B4-BE49-F238E27FC236}">
                      <a16:creationId xmlns:a16="http://schemas.microsoft.com/office/drawing/2014/main" id="{F3D44CB7-9116-5388-0D2B-87E9F52B0D6B}"/>
                    </a:ext>
                  </a:extLst>
                </p:cNvPr>
                <p:cNvSpPr/>
                <p:nvPr/>
              </p:nvSpPr>
              <p:spPr>
                <a:xfrm>
                  <a:off x="7205792" y="1684266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5A4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5" name="Freeform: Shape 2444">
                  <a:extLst>
                    <a:ext uri="{FF2B5EF4-FFF2-40B4-BE49-F238E27FC236}">
                      <a16:creationId xmlns:a16="http://schemas.microsoft.com/office/drawing/2014/main" id="{566ACB01-A912-AC1C-61AB-DFB8A07EF770}"/>
                    </a:ext>
                  </a:extLst>
                </p:cNvPr>
                <p:cNvSpPr/>
                <p:nvPr/>
              </p:nvSpPr>
              <p:spPr>
                <a:xfrm>
                  <a:off x="7205792" y="1684313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A4A3A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6" name="Freeform: Shape 2445">
                  <a:extLst>
                    <a:ext uri="{FF2B5EF4-FFF2-40B4-BE49-F238E27FC236}">
                      <a16:creationId xmlns:a16="http://schemas.microsoft.com/office/drawing/2014/main" id="{863223F0-A695-DC3A-24B8-BC1DC03D939E}"/>
                    </a:ext>
                  </a:extLst>
                </p:cNvPr>
                <p:cNvSpPr/>
                <p:nvPr/>
              </p:nvSpPr>
              <p:spPr>
                <a:xfrm>
                  <a:off x="7205792" y="168433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3A2A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7" name="Freeform: Shape 2446">
                  <a:extLst>
                    <a:ext uri="{FF2B5EF4-FFF2-40B4-BE49-F238E27FC236}">
                      <a16:creationId xmlns:a16="http://schemas.microsoft.com/office/drawing/2014/main" id="{3AEF4FB7-522D-9DF3-6B00-D045357CCAF6}"/>
                    </a:ext>
                  </a:extLst>
                </p:cNvPr>
                <p:cNvSpPr/>
                <p:nvPr/>
              </p:nvSpPr>
              <p:spPr>
                <a:xfrm>
                  <a:off x="7205792" y="168438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2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8" name="Freeform: Shape 2447">
                  <a:extLst>
                    <a:ext uri="{FF2B5EF4-FFF2-40B4-BE49-F238E27FC236}">
                      <a16:creationId xmlns:a16="http://schemas.microsoft.com/office/drawing/2014/main" id="{501FD769-F0BE-1264-F1E7-E0E999E56D09}"/>
                    </a:ext>
                  </a:extLst>
                </p:cNvPr>
                <p:cNvSpPr/>
                <p:nvPr/>
              </p:nvSpPr>
              <p:spPr>
                <a:xfrm>
                  <a:off x="7205792" y="1684430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A19FA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49" name="Freeform: Shape 2448">
                  <a:extLst>
                    <a:ext uri="{FF2B5EF4-FFF2-40B4-BE49-F238E27FC236}">
                      <a16:creationId xmlns:a16="http://schemas.microsoft.com/office/drawing/2014/main" id="{DCCF2850-B366-1702-627C-591F2E0697F3}"/>
                    </a:ext>
                  </a:extLst>
                </p:cNvPr>
                <p:cNvSpPr/>
                <p:nvPr/>
              </p:nvSpPr>
              <p:spPr>
                <a:xfrm>
                  <a:off x="7205792" y="1684477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A09E9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0" name="Freeform: Shape 2449">
                  <a:extLst>
                    <a:ext uri="{FF2B5EF4-FFF2-40B4-BE49-F238E27FC236}">
                      <a16:creationId xmlns:a16="http://schemas.microsoft.com/office/drawing/2014/main" id="{A2952BD0-CCA0-B5E3-EDA8-8DD62E433D1A}"/>
                    </a:ext>
                  </a:extLst>
                </p:cNvPr>
                <p:cNvSpPr/>
                <p:nvPr/>
              </p:nvSpPr>
              <p:spPr>
                <a:xfrm>
                  <a:off x="7205792" y="168450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F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1" name="Freeform: Shape 2450">
                  <a:extLst>
                    <a:ext uri="{FF2B5EF4-FFF2-40B4-BE49-F238E27FC236}">
                      <a16:creationId xmlns:a16="http://schemas.microsoft.com/office/drawing/2014/main" id="{60C99390-0872-DB68-6310-D599A27DC0A7}"/>
                    </a:ext>
                  </a:extLst>
                </p:cNvPr>
                <p:cNvSpPr/>
                <p:nvPr/>
              </p:nvSpPr>
              <p:spPr>
                <a:xfrm>
                  <a:off x="7205792" y="168454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E9C9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2" name="Freeform: Shape 2451">
                  <a:extLst>
                    <a:ext uri="{FF2B5EF4-FFF2-40B4-BE49-F238E27FC236}">
                      <a16:creationId xmlns:a16="http://schemas.microsoft.com/office/drawing/2014/main" id="{B9CE0565-8FAE-B5CB-CD76-9C2C2830AC7F}"/>
                    </a:ext>
                  </a:extLst>
                </p:cNvPr>
                <p:cNvSpPr/>
                <p:nvPr/>
              </p:nvSpPr>
              <p:spPr>
                <a:xfrm>
                  <a:off x="7205792" y="168459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D9B9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3" name="Freeform: Shape 2452">
                  <a:extLst>
                    <a:ext uri="{FF2B5EF4-FFF2-40B4-BE49-F238E27FC236}">
                      <a16:creationId xmlns:a16="http://schemas.microsoft.com/office/drawing/2014/main" id="{871255BC-334B-2677-DA75-44E468E0B337}"/>
                    </a:ext>
                  </a:extLst>
                </p:cNvPr>
                <p:cNvSpPr/>
                <p:nvPr/>
              </p:nvSpPr>
              <p:spPr>
                <a:xfrm>
                  <a:off x="7205792" y="1684640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C9A9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4" name="Freeform: Shape 2453">
                  <a:extLst>
                    <a:ext uri="{FF2B5EF4-FFF2-40B4-BE49-F238E27FC236}">
                      <a16:creationId xmlns:a16="http://schemas.microsoft.com/office/drawing/2014/main" id="{41913196-46E7-A79B-F9A8-E1CE9369B5C8}"/>
                    </a:ext>
                  </a:extLst>
                </p:cNvPr>
                <p:cNvSpPr/>
                <p:nvPr/>
              </p:nvSpPr>
              <p:spPr>
                <a:xfrm>
                  <a:off x="7205792" y="1684687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9B99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5" name="Freeform: Shape 2454">
                  <a:extLst>
                    <a:ext uri="{FF2B5EF4-FFF2-40B4-BE49-F238E27FC236}">
                      <a16:creationId xmlns:a16="http://schemas.microsoft.com/office/drawing/2014/main" id="{364BB7A0-142D-F2CA-96BD-75AA90829404}"/>
                    </a:ext>
                  </a:extLst>
                </p:cNvPr>
                <p:cNvSpPr/>
                <p:nvPr/>
              </p:nvSpPr>
              <p:spPr>
                <a:xfrm>
                  <a:off x="7205792" y="168471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A989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6" name="Freeform: Shape 2455">
                  <a:extLst>
                    <a:ext uri="{FF2B5EF4-FFF2-40B4-BE49-F238E27FC236}">
                      <a16:creationId xmlns:a16="http://schemas.microsoft.com/office/drawing/2014/main" id="{065238C5-899D-CD7A-FF64-308780A30EFA}"/>
                    </a:ext>
                  </a:extLst>
                </p:cNvPr>
                <p:cNvSpPr/>
                <p:nvPr/>
              </p:nvSpPr>
              <p:spPr>
                <a:xfrm>
                  <a:off x="7205792" y="168475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9979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7" name="Freeform: Shape 2456">
                  <a:extLst>
                    <a:ext uri="{FF2B5EF4-FFF2-40B4-BE49-F238E27FC236}">
                      <a16:creationId xmlns:a16="http://schemas.microsoft.com/office/drawing/2014/main" id="{4D67F408-C32F-1A93-8BC9-F960D433B5F3}"/>
                    </a:ext>
                  </a:extLst>
                </p:cNvPr>
                <p:cNvSpPr/>
                <p:nvPr/>
              </p:nvSpPr>
              <p:spPr>
                <a:xfrm>
                  <a:off x="7205792" y="1684804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7969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8" name="Freeform: Shape 2457">
                  <a:extLst>
                    <a:ext uri="{FF2B5EF4-FFF2-40B4-BE49-F238E27FC236}">
                      <a16:creationId xmlns:a16="http://schemas.microsoft.com/office/drawing/2014/main" id="{AA9C2FDB-761D-1F61-DAC1-B6A4E96EC44F}"/>
                    </a:ext>
                  </a:extLst>
                </p:cNvPr>
                <p:cNvSpPr/>
                <p:nvPr/>
              </p:nvSpPr>
              <p:spPr>
                <a:xfrm>
                  <a:off x="7205792" y="1684851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96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59" name="Freeform: Shape 2458">
                  <a:extLst>
                    <a:ext uri="{FF2B5EF4-FFF2-40B4-BE49-F238E27FC236}">
                      <a16:creationId xmlns:a16="http://schemas.microsoft.com/office/drawing/2014/main" id="{CD8C280B-6177-1EFC-D0A8-F64E1B24BD26}"/>
                    </a:ext>
                  </a:extLst>
                </p:cNvPr>
                <p:cNvSpPr/>
                <p:nvPr/>
              </p:nvSpPr>
              <p:spPr>
                <a:xfrm>
                  <a:off x="7205792" y="168487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5939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0" name="Freeform: Shape 2459">
                  <a:extLst>
                    <a:ext uri="{FF2B5EF4-FFF2-40B4-BE49-F238E27FC236}">
                      <a16:creationId xmlns:a16="http://schemas.microsoft.com/office/drawing/2014/main" id="{462C22AE-CF32-9AC7-2B7C-1A5305B9BEE3}"/>
                    </a:ext>
                  </a:extLst>
                </p:cNvPr>
                <p:cNvSpPr/>
                <p:nvPr/>
              </p:nvSpPr>
              <p:spPr>
                <a:xfrm>
                  <a:off x="7205792" y="168492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4929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1" name="Freeform: Shape 2460">
                  <a:extLst>
                    <a:ext uri="{FF2B5EF4-FFF2-40B4-BE49-F238E27FC236}">
                      <a16:creationId xmlns:a16="http://schemas.microsoft.com/office/drawing/2014/main" id="{B90C3BC7-FA28-92F3-D559-D15F72C74ED6}"/>
                    </a:ext>
                  </a:extLst>
                </p:cNvPr>
                <p:cNvSpPr/>
                <p:nvPr/>
              </p:nvSpPr>
              <p:spPr>
                <a:xfrm>
                  <a:off x="7205792" y="168496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3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2" name="Freeform: Shape 2461">
                  <a:extLst>
                    <a:ext uri="{FF2B5EF4-FFF2-40B4-BE49-F238E27FC236}">
                      <a16:creationId xmlns:a16="http://schemas.microsoft.com/office/drawing/2014/main" id="{AEB9C89F-1552-74D3-5BF8-0CDCEBA367B8}"/>
                    </a:ext>
                  </a:extLst>
                </p:cNvPr>
                <p:cNvSpPr/>
                <p:nvPr/>
              </p:nvSpPr>
              <p:spPr>
                <a:xfrm>
                  <a:off x="7205792" y="1685015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2909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3" name="Freeform: Shape 2462">
                  <a:extLst>
                    <a:ext uri="{FF2B5EF4-FFF2-40B4-BE49-F238E27FC236}">
                      <a16:creationId xmlns:a16="http://schemas.microsoft.com/office/drawing/2014/main" id="{DE5456B0-A1D2-8772-B236-F9E51862F6D3}"/>
                    </a:ext>
                  </a:extLst>
                </p:cNvPr>
                <p:cNvSpPr/>
                <p:nvPr/>
              </p:nvSpPr>
              <p:spPr>
                <a:xfrm>
                  <a:off x="7205792" y="1685062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918F9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4" name="Freeform: Shape 2463">
                  <a:extLst>
                    <a:ext uri="{FF2B5EF4-FFF2-40B4-BE49-F238E27FC236}">
                      <a16:creationId xmlns:a16="http://schemas.microsoft.com/office/drawing/2014/main" id="{074440B8-9A8E-8995-9822-6A8F73534051}"/>
                    </a:ext>
                  </a:extLst>
                </p:cNvPr>
                <p:cNvSpPr/>
                <p:nvPr/>
              </p:nvSpPr>
              <p:spPr>
                <a:xfrm>
                  <a:off x="7205792" y="168508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90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5" name="Freeform: Shape 2464">
                  <a:extLst>
                    <a:ext uri="{FF2B5EF4-FFF2-40B4-BE49-F238E27FC236}">
                      <a16:creationId xmlns:a16="http://schemas.microsoft.com/office/drawing/2014/main" id="{946AD0A7-5C1A-672B-9822-03D8A0FF714A}"/>
                    </a:ext>
                  </a:extLst>
                </p:cNvPr>
                <p:cNvSpPr/>
                <p:nvPr/>
              </p:nvSpPr>
              <p:spPr>
                <a:xfrm>
                  <a:off x="7205792" y="168513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F8D8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6" name="Freeform: Shape 2465">
                  <a:extLst>
                    <a:ext uri="{FF2B5EF4-FFF2-40B4-BE49-F238E27FC236}">
                      <a16:creationId xmlns:a16="http://schemas.microsoft.com/office/drawing/2014/main" id="{9005EDB5-ED50-603A-465B-B2D8BC34F644}"/>
                    </a:ext>
                  </a:extLst>
                </p:cNvPr>
                <p:cNvSpPr/>
                <p:nvPr/>
              </p:nvSpPr>
              <p:spPr>
                <a:xfrm>
                  <a:off x="7205792" y="1685178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E8C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7" name="Freeform: Shape 2466">
                  <a:extLst>
                    <a:ext uri="{FF2B5EF4-FFF2-40B4-BE49-F238E27FC236}">
                      <a16:creationId xmlns:a16="http://schemas.microsoft.com/office/drawing/2014/main" id="{C5DDA235-1068-5A1B-57AD-67E65C8288C4}"/>
                    </a:ext>
                  </a:extLst>
                </p:cNvPr>
                <p:cNvSpPr/>
                <p:nvPr/>
              </p:nvSpPr>
              <p:spPr>
                <a:xfrm>
                  <a:off x="7205792" y="1685225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8D8B8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8" name="Freeform: Shape 2467">
                  <a:extLst>
                    <a:ext uri="{FF2B5EF4-FFF2-40B4-BE49-F238E27FC236}">
                      <a16:creationId xmlns:a16="http://schemas.microsoft.com/office/drawing/2014/main" id="{D668EEDC-2095-732C-8937-FEA7F0707AA9}"/>
                    </a:ext>
                  </a:extLst>
                </p:cNvPr>
                <p:cNvSpPr/>
                <p:nvPr/>
              </p:nvSpPr>
              <p:spPr>
                <a:xfrm>
                  <a:off x="7205792" y="168524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C8A8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69" name="Freeform: Shape 2468">
                  <a:extLst>
                    <a:ext uri="{FF2B5EF4-FFF2-40B4-BE49-F238E27FC236}">
                      <a16:creationId xmlns:a16="http://schemas.microsoft.com/office/drawing/2014/main" id="{61909C73-CD06-7F4E-A344-BD6EED4F6F89}"/>
                    </a:ext>
                  </a:extLst>
                </p:cNvPr>
                <p:cNvSpPr/>
                <p:nvPr/>
              </p:nvSpPr>
              <p:spPr>
                <a:xfrm>
                  <a:off x="7205792" y="168529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B898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0" name="Freeform: Shape 2469">
                  <a:extLst>
                    <a:ext uri="{FF2B5EF4-FFF2-40B4-BE49-F238E27FC236}">
                      <a16:creationId xmlns:a16="http://schemas.microsoft.com/office/drawing/2014/main" id="{6AF8598F-7CC6-C39D-8E54-FD601C78ABF2}"/>
                    </a:ext>
                  </a:extLst>
                </p:cNvPr>
                <p:cNvSpPr/>
                <p:nvPr/>
              </p:nvSpPr>
              <p:spPr>
                <a:xfrm>
                  <a:off x="7205792" y="168534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A88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1" name="Freeform: Shape 2470">
                  <a:extLst>
                    <a:ext uri="{FF2B5EF4-FFF2-40B4-BE49-F238E27FC236}">
                      <a16:creationId xmlns:a16="http://schemas.microsoft.com/office/drawing/2014/main" id="{6BC10186-C6DB-DD92-6D85-9CBBC76E4BF5}"/>
                    </a:ext>
                  </a:extLst>
                </p:cNvPr>
                <p:cNvSpPr/>
                <p:nvPr/>
              </p:nvSpPr>
              <p:spPr>
                <a:xfrm>
                  <a:off x="7205792" y="1685389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89878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2" name="Freeform: Shape 2471">
                  <a:extLst>
                    <a:ext uri="{FF2B5EF4-FFF2-40B4-BE49-F238E27FC236}">
                      <a16:creationId xmlns:a16="http://schemas.microsoft.com/office/drawing/2014/main" id="{9A2BF784-4000-C869-00AC-3CCDCF5E4280}"/>
                    </a:ext>
                  </a:extLst>
                </p:cNvPr>
                <p:cNvSpPr/>
                <p:nvPr/>
              </p:nvSpPr>
              <p:spPr>
                <a:xfrm>
                  <a:off x="7205792" y="168541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8868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3" name="Freeform: Shape 2472">
                  <a:extLst>
                    <a:ext uri="{FF2B5EF4-FFF2-40B4-BE49-F238E27FC236}">
                      <a16:creationId xmlns:a16="http://schemas.microsoft.com/office/drawing/2014/main" id="{4EAE696B-443D-B99C-1DAA-6E60E86A0673}"/>
                    </a:ext>
                  </a:extLst>
                </p:cNvPr>
                <p:cNvSpPr/>
                <p:nvPr/>
              </p:nvSpPr>
              <p:spPr>
                <a:xfrm>
                  <a:off x="7205792" y="168545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7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4" name="Freeform: Shape 2473">
                  <a:extLst>
                    <a:ext uri="{FF2B5EF4-FFF2-40B4-BE49-F238E27FC236}">
                      <a16:creationId xmlns:a16="http://schemas.microsoft.com/office/drawing/2014/main" id="{121A3741-1125-718A-B761-8C04CCB51A15}"/>
                    </a:ext>
                  </a:extLst>
                </p:cNvPr>
                <p:cNvSpPr/>
                <p:nvPr/>
              </p:nvSpPr>
              <p:spPr>
                <a:xfrm>
                  <a:off x="7205792" y="168550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6838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5" name="Freeform: Shape 2474">
                  <a:extLst>
                    <a:ext uri="{FF2B5EF4-FFF2-40B4-BE49-F238E27FC236}">
                      <a16:creationId xmlns:a16="http://schemas.microsoft.com/office/drawing/2014/main" id="{33465B9A-903E-2375-C5F9-E1B32D47988D}"/>
                    </a:ext>
                  </a:extLst>
                </p:cNvPr>
                <p:cNvSpPr/>
                <p:nvPr/>
              </p:nvSpPr>
              <p:spPr>
                <a:xfrm>
                  <a:off x="7205792" y="1685553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5828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6" name="Freeform: Shape 2475">
                  <a:extLst>
                    <a:ext uri="{FF2B5EF4-FFF2-40B4-BE49-F238E27FC236}">
                      <a16:creationId xmlns:a16="http://schemas.microsoft.com/office/drawing/2014/main" id="{BC4F569B-92E0-82CC-604D-0F80E77E47BE}"/>
                    </a:ext>
                  </a:extLst>
                </p:cNvPr>
                <p:cNvSpPr/>
                <p:nvPr/>
              </p:nvSpPr>
              <p:spPr>
                <a:xfrm>
                  <a:off x="7205792" y="1685600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84818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7" name="Freeform: Shape 2476">
                  <a:extLst>
                    <a:ext uri="{FF2B5EF4-FFF2-40B4-BE49-F238E27FC236}">
                      <a16:creationId xmlns:a16="http://schemas.microsoft.com/office/drawing/2014/main" id="{5D647D6A-08F7-2DE5-2EBC-A8924251C1A6}"/>
                    </a:ext>
                  </a:extLst>
                </p:cNvPr>
                <p:cNvSpPr/>
                <p:nvPr/>
              </p:nvSpPr>
              <p:spPr>
                <a:xfrm>
                  <a:off x="7205792" y="168562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3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8" name="Freeform: Shape 2477">
                  <a:extLst>
                    <a:ext uri="{FF2B5EF4-FFF2-40B4-BE49-F238E27FC236}">
                      <a16:creationId xmlns:a16="http://schemas.microsoft.com/office/drawing/2014/main" id="{E8C1EF19-988C-C3FE-66CD-ACC10966580E}"/>
                    </a:ext>
                  </a:extLst>
                </p:cNvPr>
                <p:cNvSpPr/>
                <p:nvPr/>
              </p:nvSpPr>
              <p:spPr>
                <a:xfrm>
                  <a:off x="7205792" y="168567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17F8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79" name="Freeform: Shape 2478">
                  <a:extLst>
                    <a:ext uri="{FF2B5EF4-FFF2-40B4-BE49-F238E27FC236}">
                      <a16:creationId xmlns:a16="http://schemas.microsoft.com/office/drawing/2014/main" id="{E3B48E75-F812-9E05-8BBA-CEBE4E514E5A}"/>
                    </a:ext>
                  </a:extLst>
                </p:cNvPr>
                <p:cNvSpPr/>
                <p:nvPr/>
              </p:nvSpPr>
              <p:spPr>
                <a:xfrm>
                  <a:off x="7205792" y="168571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807E7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0" name="Freeform: Shape 2479">
                  <a:extLst>
                    <a:ext uri="{FF2B5EF4-FFF2-40B4-BE49-F238E27FC236}">
                      <a16:creationId xmlns:a16="http://schemas.microsoft.com/office/drawing/2014/main" id="{CF905C69-153C-BDE8-FDFE-3AB5DFE99BA2}"/>
                    </a:ext>
                  </a:extLst>
                </p:cNvPr>
                <p:cNvSpPr/>
                <p:nvPr/>
              </p:nvSpPr>
              <p:spPr>
                <a:xfrm>
                  <a:off x="7205792" y="1685763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7F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1" name="Freeform: Shape 2480">
                  <a:extLst>
                    <a:ext uri="{FF2B5EF4-FFF2-40B4-BE49-F238E27FC236}">
                      <a16:creationId xmlns:a16="http://schemas.microsoft.com/office/drawing/2014/main" id="{D54929EE-8081-909C-F827-CF1E96CAC228}"/>
                    </a:ext>
                  </a:extLst>
                </p:cNvPr>
                <p:cNvSpPr/>
                <p:nvPr/>
              </p:nvSpPr>
              <p:spPr>
                <a:xfrm>
                  <a:off x="7205792" y="168578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E7C7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2" name="Freeform: Shape 2481">
                  <a:extLst>
                    <a:ext uri="{FF2B5EF4-FFF2-40B4-BE49-F238E27FC236}">
                      <a16:creationId xmlns:a16="http://schemas.microsoft.com/office/drawing/2014/main" id="{E3ADBF17-813F-B891-890E-94904FD144D4}"/>
                    </a:ext>
                  </a:extLst>
                </p:cNvPr>
                <p:cNvSpPr/>
                <p:nvPr/>
              </p:nvSpPr>
              <p:spPr>
                <a:xfrm>
                  <a:off x="7205792" y="168583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D7B7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3" name="Freeform: Shape 2482">
                  <a:extLst>
                    <a:ext uri="{FF2B5EF4-FFF2-40B4-BE49-F238E27FC236}">
                      <a16:creationId xmlns:a16="http://schemas.microsoft.com/office/drawing/2014/main" id="{BD308EF7-DBC8-23B9-56AA-609B5419FC0F}"/>
                    </a:ext>
                  </a:extLst>
                </p:cNvPr>
                <p:cNvSpPr/>
                <p:nvPr/>
              </p:nvSpPr>
              <p:spPr>
                <a:xfrm>
                  <a:off x="7205792" y="168588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C7A7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4" name="Freeform: Shape 2483">
                  <a:extLst>
                    <a:ext uri="{FF2B5EF4-FFF2-40B4-BE49-F238E27FC236}">
                      <a16:creationId xmlns:a16="http://schemas.microsoft.com/office/drawing/2014/main" id="{DF34F60E-1841-A54F-E6AC-B7B2EA3B2D67}"/>
                    </a:ext>
                  </a:extLst>
                </p:cNvPr>
                <p:cNvSpPr/>
                <p:nvPr/>
              </p:nvSpPr>
              <p:spPr>
                <a:xfrm>
                  <a:off x="7205792" y="1685927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B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5" name="Freeform: Shape 2484">
                  <a:extLst>
                    <a:ext uri="{FF2B5EF4-FFF2-40B4-BE49-F238E27FC236}">
                      <a16:creationId xmlns:a16="http://schemas.microsoft.com/office/drawing/2014/main" id="{93B01663-293E-403A-EC75-90F103907E05}"/>
                    </a:ext>
                  </a:extLst>
                </p:cNvPr>
                <p:cNvSpPr/>
                <p:nvPr/>
              </p:nvSpPr>
              <p:spPr>
                <a:xfrm>
                  <a:off x="7205792" y="1685974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7A787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6" name="Freeform: Shape 2485">
                  <a:extLst>
                    <a:ext uri="{FF2B5EF4-FFF2-40B4-BE49-F238E27FC236}">
                      <a16:creationId xmlns:a16="http://schemas.microsoft.com/office/drawing/2014/main" id="{20AAA1D4-1AC6-70B9-75F1-8901560C97AA}"/>
                    </a:ext>
                  </a:extLst>
                </p:cNvPr>
                <p:cNvSpPr/>
                <p:nvPr/>
              </p:nvSpPr>
              <p:spPr>
                <a:xfrm>
                  <a:off x="7205792" y="168599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9777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7" name="Freeform: Shape 2486">
                  <a:extLst>
                    <a:ext uri="{FF2B5EF4-FFF2-40B4-BE49-F238E27FC236}">
                      <a16:creationId xmlns:a16="http://schemas.microsoft.com/office/drawing/2014/main" id="{1A0BF36B-0B06-EE73-50D6-5E4D91C4DE20}"/>
                    </a:ext>
                  </a:extLst>
                </p:cNvPr>
                <p:cNvSpPr/>
                <p:nvPr/>
              </p:nvSpPr>
              <p:spPr>
                <a:xfrm>
                  <a:off x="7205792" y="168604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876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8" name="Freeform: Shape 2487">
                  <a:extLst>
                    <a:ext uri="{FF2B5EF4-FFF2-40B4-BE49-F238E27FC236}">
                      <a16:creationId xmlns:a16="http://schemas.microsoft.com/office/drawing/2014/main" id="{B1DF17BE-B6C7-40F5-CA91-035936990A87}"/>
                    </a:ext>
                  </a:extLst>
                </p:cNvPr>
                <p:cNvSpPr/>
                <p:nvPr/>
              </p:nvSpPr>
              <p:spPr>
                <a:xfrm>
                  <a:off x="7205792" y="168609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7757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89" name="Freeform: Shape 2488">
                  <a:extLst>
                    <a:ext uri="{FF2B5EF4-FFF2-40B4-BE49-F238E27FC236}">
                      <a16:creationId xmlns:a16="http://schemas.microsoft.com/office/drawing/2014/main" id="{69F3E3E0-F721-1886-F4C9-7DEC217F03B3}"/>
                    </a:ext>
                  </a:extLst>
                </p:cNvPr>
                <p:cNvSpPr/>
                <p:nvPr/>
              </p:nvSpPr>
              <p:spPr>
                <a:xfrm>
                  <a:off x="7205792" y="1686138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76747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0" name="Freeform: Shape 2489">
                  <a:extLst>
                    <a:ext uri="{FF2B5EF4-FFF2-40B4-BE49-F238E27FC236}">
                      <a16:creationId xmlns:a16="http://schemas.microsoft.com/office/drawing/2014/main" id="{15B88BE3-284C-F240-81D2-BD10B27922DF}"/>
                    </a:ext>
                  </a:extLst>
                </p:cNvPr>
                <p:cNvSpPr/>
                <p:nvPr/>
              </p:nvSpPr>
              <p:spPr>
                <a:xfrm>
                  <a:off x="7205792" y="168616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573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1" name="Freeform: Shape 2490">
                  <a:extLst>
                    <a:ext uri="{FF2B5EF4-FFF2-40B4-BE49-F238E27FC236}">
                      <a16:creationId xmlns:a16="http://schemas.microsoft.com/office/drawing/2014/main" id="{2394B140-95BA-094B-673D-A4A41D6CBB8D}"/>
                    </a:ext>
                  </a:extLst>
                </p:cNvPr>
                <p:cNvSpPr/>
                <p:nvPr/>
              </p:nvSpPr>
              <p:spPr>
                <a:xfrm>
                  <a:off x="7205792" y="168620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4727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2" name="Freeform: Shape 2491">
                  <a:extLst>
                    <a:ext uri="{FF2B5EF4-FFF2-40B4-BE49-F238E27FC236}">
                      <a16:creationId xmlns:a16="http://schemas.microsoft.com/office/drawing/2014/main" id="{28320B7B-4CC3-49C1-F304-37C2544DEBFD}"/>
                    </a:ext>
                  </a:extLst>
                </p:cNvPr>
                <p:cNvSpPr/>
                <p:nvPr/>
              </p:nvSpPr>
              <p:spPr>
                <a:xfrm>
                  <a:off x="7205792" y="168625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3717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3" name="Freeform: Shape 2492">
                  <a:extLst>
                    <a:ext uri="{FF2B5EF4-FFF2-40B4-BE49-F238E27FC236}">
                      <a16:creationId xmlns:a16="http://schemas.microsoft.com/office/drawing/2014/main" id="{B400213F-4CF0-6E13-43A1-2EFDD55FEF88}"/>
                    </a:ext>
                  </a:extLst>
                </p:cNvPr>
                <p:cNvSpPr/>
                <p:nvPr/>
              </p:nvSpPr>
              <p:spPr>
                <a:xfrm>
                  <a:off x="7205792" y="1686301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2707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4" name="Freeform: Shape 2493">
                  <a:extLst>
                    <a:ext uri="{FF2B5EF4-FFF2-40B4-BE49-F238E27FC236}">
                      <a16:creationId xmlns:a16="http://schemas.microsoft.com/office/drawing/2014/main" id="{31F287B7-21B2-F32B-BFCF-BFE27F0804D2}"/>
                    </a:ext>
                  </a:extLst>
                </p:cNvPr>
                <p:cNvSpPr/>
                <p:nvPr/>
              </p:nvSpPr>
              <p:spPr>
                <a:xfrm>
                  <a:off x="7205792" y="1686348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716F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5" name="Freeform: Shape 2494">
                  <a:extLst>
                    <a:ext uri="{FF2B5EF4-FFF2-40B4-BE49-F238E27FC236}">
                      <a16:creationId xmlns:a16="http://schemas.microsoft.com/office/drawing/2014/main" id="{BF07561C-ABA0-8EC5-5B1A-103170FE7398}"/>
                    </a:ext>
                  </a:extLst>
                </p:cNvPr>
                <p:cNvSpPr/>
                <p:nvPr/>
              </p:nvSpPr>
              <p:spPr>
                <a:xfrm>
                  <a:off x="7205792" y="168637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706E6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6" name="Freeform: Shape 2495">
                  <a:extLst>
                    <a:ext uri="{FF2B5EF4-FFF2-40B4-BE49-F238E27FC236}">
                      <a16:creationId xmlns:a16="http://schemas.microsoft.com/office/drawing/2014/main" id="{AB5163D3-E722-59CF-1F9B-C39D6ABCD173}"/>
                    </a:ext>
                  </a:extLst>
                </p:cNvPr>
                <p:cNvSpPr/>
                <p:nvPr/>
              </p:nvSpPr>
              <p:spPr>
                <a:xfrm>
                  <a:off x="7205792" y="168641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F6D6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7" name="Freeform: Shape 2496">
                  <a:extLst>
                    <a:ext uri="{FF2B5EF4-FFF2-40B4-BE49-F238E27FC236}">
                      <a16:creationId xmlns:a16="http://schemas.microsoft.com/office/drawing/2014/main" id="{5FA45D18-A1C1-2F3B-42AC-5D8C2FAB3AEF}"/>
                    </a:ext>
                  </a:extLst>
                </p:cNvPr>
                <p:cNvSpPr/>
                <p:nvPr/>
              </p:nvSpPr>
              <p:spPr>
                <a:xfrm>
                  <a:off x="7205792" y="168646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E6C6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8" name="Freeform: Shape 2497">
                  <a:extLst>
                    <a:ext uri="{FF2B5EF4-FFF2-40B4-BE49-F238E27FC236}">
                      <a16:creationId xmlns:a16="http://schemas.microsoft.com/office/drawing/2014/main" id="{F472283A-0818-C2AA-4E2A-60304B77F943}"/>
                    </a:ext>
                  </a:extLst>
                </p:cNvPr>
                <p:cNvSpPr/>
                <p:nvPr/>
              </p:nvSpPr>
              <p:spPr>
                <a:xfrm>
                  <a:off x="7205792" y="1686512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6D6B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499" name="Freeform: Shape 2498">
                  <a:extLst>
                    <a:ext uri="{FF2B5EF4-FFF2-40B4-BE49-F238E27FC236}">
                      <a16:creationId xmlns:a16="http://schemas.microsoft.com/office/drawing/2014/main" id="{42C82EAF-1947-B911-20B3-7E1AFF2FDEC3}"/>
                    </a:ext>
                  </a:extLst>
                </p:cNvPr>
                <p:cNvSpPr/>
                <p:nvPr/>
              </p:nvSpPr>
              <p:spPr>
                <a:xfrm>
                  <a:off x="7205792" y="168653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C6A6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0" name="Freeform: Shape 2499">
                  <a:extLst>
                    <a:ext uri="{FF2B5EF4-FFF2-40B4-BE49-F238E27FC236}">
                      <a16:creationId xmlns:a16="http://schemas.microsoft.com/office/drawing/2014/main" id="{4DC4B51C-9006-E185-7A8B-272F47986B17}"/>
                    </a:ext>
                  </a:extLst>
                </p:cNvPr>
                <p:cNvSpPr/>
                <p:nvPr/>
              </p:nvSpPr>
              <p:spPr>
                <a:xfrm>
                  <a:off x="7205792" y="168658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B696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1" name="Freeform: Shape 2500">
                  <a:extLst>
                    <a:ext uri="{FF2B5EF4-FFF2-40B4-BE49-F238E27FC236}">
                      <a16:creationId xmlns:a16="http://schemas.microsoft.com/office/drawing/2014/main" id="{1BF39636-D29A-B26F-324D-D5D2131DC304}"/>
                    </a:ext>
                  </a:extLst>
                </p:cNvPr>
                <p:cNvSpPr/>
                <p:nvPr/>
              </p:nvSpPr>
              <p:spPr>
                <a:xfrm>
                  <a:off x="7205792" y="168662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A686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2" name="Freeform: Shape 2501">
                  <a:extLst>
                    <a:ext uri="{FF2B5EF4-FFF2-40B4-BE49-F238E27FC236}">
                      <a16:creationId xmlns:a16="http://schemas.microsoft.com/office/drawing/2014/main" id="{7B908AE3-D346-E44B-A279-038673FE82B1}"/>
                    </a:ext>
                  </a:extLst>
                </p:cNvPr>
                <p:cNvSpPr/>
                <p:nvPr/>
              </p:nvSpPr>
              <p:spPr>
                <a:xfrm>
                  <a:off x="7205792" y="1686676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9676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3" name="Freeform: Shape 2502">
                  <a:extLst>
                    <a:ext uri="{FF2B5EF4-FFF2-40B4-BE49-F238E27FC236}">
                      <a16:creationId xmlns:a16="http://schemas.microsoft.com/office/drawing/2014/main" id="{B9306ACD-2179-18D3-9716-4FA784E8AA3B}"/>
                    </a:ext>
                  </a:extLst>
                </p:cNvPr>
                <p:cNvSpPr/>
                <p:nvPr/>
              </p:nvSpPr>
              <p:spPr>
                <a:xfrm>
                  <a:off x="7205792" y="1686722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6866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4" name="Freeform: Shape 2503">
                  <a:extLst>
                    <a:ext uri="{FF2B5EF4-FFF2-40B4-BE49-F238E27FC236}">
                      <a16:creationId xmlns:a16="http://schemas.microsoft.com/office/drawing/2014/main" id="{1C672FEA-8514-2197-19DD-32D4F7169A74}"/>
                    </a:ext>
                  </a:extLst>
                </p:cNvPr>
                <p:cNvSpPr/>
                <p:nvPr/>
              </p:nvSpPr>
              <p:spPr>
                <a:xfrm>
                  <a:off x="7205792" y="168674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7656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5" name="Freeform: Shape 2504">
                  <a:extLst>
                    <a:ext uri="{FF2B5EF4-FFF2-40B4-BE49-F238E27FC236}">
                      <a16:creationId xmlns:a16="http://schemas.microsoft.com/office/drawing/2014/main" id="{562B02F7-943B-2017-022D-383FE3583162}"/>
                    </a:ext>
                  </a:extLst>
                </p:cNvPr>
                <p:cNvSpPr/>
                <p:nvPr/>
              </p:nvSpPr>
              <p:spPr>
                <a:xfrm>
                  <a:off x="7205792" y="168679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6646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6" name="Freeform: Shape 2505">
                  <a:extLst>
                    <a:ext uri="{FF2B5EF4-FFF2-40B4-BE49-F238E27FC236}">
                      <a16:creationId xmlns:a16="http://schemas.microsoft.com/office/drawing/2014/main" id="{0CDED310-4938-5F7A-A34B-BCEB630FF259}"/>
                    </a:ext>
                  </a:extLst>
                </p:cNvPr>
                <p:cNvSpPr/>
                <p:nvPr/>
              </p:nvSpPr>
              <p:spPr>
                <a:xfrm>
                  <a:off x="7205792" y="168683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6636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7" name="Freeform: Shape 2506">
                  <a:extLst>
                    <a:ext uri="{FF2B5EF4-FFF2-40B4-BE49-F238E27FC236}">
                      <a16:creationId xmlns:a16="http://schemas.microsoft.com/office/drawing/2014/main" id="{73429F35-0413-6759-684C-2BA209ED4B69}"/>
                    </a:ext>
                  </a:extLst>
                </p:cNvPr>
                <p:cNvSpPr/>
                <p:nvPr/>
              </p:nvSpPr>
              <p:spPr>
                <a:xfrm>
                  <a:off x="7205792" y="1686886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6562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8" name="Freeform: Shape 2507">
                  <a:extLst>
                    <a:ext uri="{FF2B5EF4-FFF2-40B4-BE49-F238E27FC236}">
                      <a16:creationId xmlns:a16="http://schemas.microsoft.com/office/drawing/2014/main" id="{42E32919-4189-30A5-629E-ADA8832CADD5}"/>
                    </a:ext>
                  </a:extLst>
                </p:cNvPr>
                <p:cNvSpPr/>
                <p:nvPr/>
              </p:nvSpPr>
              <p:spPr>
                <a:xfrm>
                  <a:off x="7205792" y="168691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4616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09" name="Freeform: Shape 2508">
                  <a:extLst>
                    <a:ext uri="{FF2B5EF4-FFF2-40B4-BE49-F238E27FC236}">
                      <a16:creationId xmlns:a16="http://schemas.microsoft.com/office/drawing/2014/main" id="{18C86C11-BFF7-ACC3-CEAA-9FE8F81ABF0D}"/>
                    </a:ext>
                  </a:extLst>
                </p:cNvPr>
                <p:cNvSpPr/>
                <p:nvPr/>
              </p:nvSpPr>
              <p:spPr>
                <a:xfrm>
                  <a:off x="7205792" y="168695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3606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0" name="Freeform: Shape 2509">
                  <a:extLst>
                    <a:ext uri="{FF2B5EF4-FFF2-40B4-BE49-F238E27FC236}">
                      <a16:creationId xmlns:a16="http://schemas.microsoft.com/office/drawing/2014/main" id="{629D89CE-2C52-86DF-70D9-B11E45C76049}"/>
                    </a:ext>
                  </a:extLst>
                </p:cNvPr>
                <p:cNvSpPr/>
                <p:nvPr/>
              </p:nvSpPr>
              <p:spPr>
                <a:xfrm>
                  <a:off x="7205792" y="168700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25F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1" name="Freeform: Shape 2510">
                  <a:extLst>
                    <a:ext uri="{FF2B5EF4-FFF2-40B4-BE49-F238E27FC236}">
                      <a16:creationId xmlns:a16="http://schemas.microsoft.com/office/drawing/2014/main" id="{C365DF2E-8F4C-1890-7D80-5A4774BA6DA2}"/>
                    </a:ext>
                  </a:extLst>
                </p:cNvPr>
                <p:cNvSpPr/>
                <p:nvPr/>
              </p:nvSpPr>
              <p:spPr>
                <a:xfrm>
                  <a:off x="7205792" y="1687050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615E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2" name="Freeform: Shape 2511">
                  <a:extLst>
                    <a:ext uri="{FF2B5EF4-FFF2-40B4-BE49-F238E27FC236}">
                      <a16:creationId xmlns:a16="http://schemas.microsoft.com/office/drawing/2014/main" id="{FB1C5218-C329-6031-DED3-9CBEF3940654}"/>
                    </a:ext>
                  </a:extLst>
                </p:cNvPr>
                <p:cNvSpPr/>
                <p:nvPr/>
              </p:nvSpPr>
              <p:spPr>
                <a:xfrm>
                  <a:off x="7205792" y="1687097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605D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3" name="Freeform: Shape 2512">
                  <a:extLst>
                    <a:ext uri="{FF2B5EF4-FFF2-40B4-BE49-F238E27FC236}">
                      <a16:creationId xmlns:a16="http://schemas.microsoft.com/office/drawing/2014/main" id="{5466AAAD-8177-98C6-C611-84AAC274C7AF}"/>
                    </a:ext>
                  </a:extLst>
                </p:cNvPr>
                <p:cNvSpPr/>
                <p:nvPr/>
              </p:nvSpPr>
              <p:spPr>
                <a:xfrm>
                  <a:off x="7205792" y="168712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F5C5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4" name="Freeform: Shape 2513">
                  <a:extLst>
                    <a:ext uri="{FF2B5EF4-FFF2-40B4-BE49-F238E27FC236}">
                      <a16:creationId xmlns:a16="http://schemas.microsoft.com/office/drawing/2014/main" id="{3065DAAD-1F21-F5C5-FDAB-2DC240CDA871}"/>
                    </a:ext>
                  </a:extLst>
                </p:cNvPr>
                <p:cNvSpPr/>
                <p:nvPr/>
              </p:nvSpPr>
              <p:spPr>
                <a:xfrm>
                  <a:off x="7205792" y="168716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E5B5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5" name="Freeform: Shape 2514">
                  <a:extLst>
                    <a:ext uri="{FF2B5EF4-FFF2-40B4-BE49-F238E27FC236}">
                      <a16:creationId xmlns:a16="http://schemas.microsoft.com/office/drawing/2014/main" id="{CBD50C52-A8EF-CE73-3798-90ECA4E51357}"/>
                    </a:ext>
                  </a:extLst>
                </p:cNvPr>
                <p:cNvSpPr/>
                <p:nvPr/>
              </p:nvSpPr>
              <p:spPr>
                <a:xfrm>
                  <a:off x="7205792" y="168721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D5A5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6" name="Freeform: Shape 2515">
                  <a:extLst>
                    <a:ext uri="{FF2B5EF4-FFF2-40B4-BE49-F238E27FC236}">
                      <a16:creationId xmlns:a16="http://schemas.microsoft.com/office/drawing/2014/main" id="{C705B427-35EF-466D-26B0-9BCACAF976FC}"/>
                    </a:ext>
                  </a:extLst>
                </p:cNvPr>
                <p:cNvSpPr/>
                <p:nvPr/>
              </p:nvSpPr>
              <p:spPr>
                <a:xfrm>
                  <a:off x="7205792" y="1687261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5C595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7" name="Freeform: Shape 2516">
                  <a:extLst>
                    <a:ext uri="{FF2B5EF4-FFF2-40B4-BE49-F238E27FC236}">
                      <a16:creationId xmlns:a16="http://schemas.microsoft.com/office/drawing/2014/main" id="{12D39190-4E81-F347-0778-62C4720D5632}"/>
                    </a:ext>
                  </a:extLst>
                </p:cNvPr>
                <p:cNvSpPr/>
                <p:nvPr/>
              </p:nvSpPr>
              <p:spPr>
                <a:xfrm>
                  <a:off x="7205792" y="168728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B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8" name="Freeform: Shape 2517">
                  <a:extLst>
                    <a:ext uri="{FF2B5EF4-FFF2-40B4-BE49-F238E27FC236}">
                      <a16:creationId xmlns:a16="http://schemas.microsoft.com/office/drawing/2014/main" id="{F1E2821F-E03C-E1C6-F23C-EB7728B36BCA}"/>
                    </a:ext>
                  </a:extLst>
                </p:cNvPr>
                <p:cNvSpPr/>
                <p:nvPr/>
              </p:nvSpPr>
              <p:spPr>
                <a:xfrm>
                  <a:off x="7205792" y="168733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A575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19" name="Freeform: Shape 2518">
                  <a:extLst>
                    <a:ext uri="{FF2B5EF4-FFF2-40B4-BE49-F238E27FC236}">
                      <a16:creationId xmlns:a16="http://schemas.microsoft.com/office/drawing/2014/main" id="{55FB0148-92ED-2031-3AD3-F146D631BA8A}"/>
                    </a:ext>
                  </a:extLst>
                </p:cNvPr>
                <p:cNvSpPr/>
                <p:nvPr/>
              </p:nvSpPr>
              <p:spPr>
                <a:xfrm>
                  <a:off x="7205792" y="168737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9565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0" name="Freeform: Shape 2519">
                  <a:extLst>
                    <a:ext uri="{FF2B5EF4-FFF2-40B4-BE49-F238E27FC236}">
                      <a16:creationId xmlns:a16="http://schemas.microsoft.com/office/drawing/2014/main" id="{D1E700E4-4A4A-08DB-0517-9886607C9DC7}"/>
                    </a:ext>
                  </a:extLst>
                </p:cNvPr>
                <p:cNvSpPr/>
                <p:nvPr/>
              </p:nvSpPr>
              <p:spPr>
                <a:xfrm>
                  <a:off x="7205792" y="1687424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8555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1" name="Freeform: Shape 2520">
                  <a:extLst>
                    <a:ext uri="{FF2B5EF4-FFF2-40B4-BE49-F238E27FC236}">
                      <a16:creationId xmlns:a16="http://schemas.microsoft.com/office/drawing/2014/main" id="{7C0109BC-5D11-FB85-0588-C97460D985D9}"/>
                    </a:ext>
                  </a:extLst>
                </p:cNvPr>
                <p:cNvSpPr/>
                <p:nvPr/>
              </p:nvSpPr>
              <p:spPr>
                <a:xfrm>
                  <a:off x="7205792" y="1687471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5754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2" name="Freeform: Shape 2521">
                  <a:extLst>
                    <a:ext uri="{FF2B5EF4-FFF2-40B4-BE49-F238E27FC236}">
                      <a16:creationId xmlns:a16="http://schemas.microsoft.com/office/drawing/2014/main" id="{0D9A29D2-729E-7B3C-3C36-E6CA32D40E91}"/>
                    </a:ext>
                  </a:extLst>
                </p:cNvPr>
                <p:cNvSpPr/>
                <p:nvPr/>
              </p:nvSpPr>
              <p:spPr>
                <a:xfrm>
                  <a:off x="7205792" y="168749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6535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3" name="Freeform: Shape 2522">
                  <a:extLst>
                    <a:ext uri="{FF2B5EF4-FFF2-40B4-BE49-F238E27FC236}">
                      <a16:creationId xmlns:a16="http://schemas.microsoft.com/office/drawing/2014/main" id="{CFE166D1-DE92-112C-5175-2A2D3339366A}"/>
                    </a:ext>
                  </a:extLst>
                </p:cNvPr>
                <p:cNvSpPr/>
                <p:nvPr/>
              </p:nvSpPr>
              <p:spPr>
                <a:xfrm>
                  <a:off x="7205792" y="168754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5525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4" name="Freeform: Shape 2523">
                  <a:extLst>
                    <a:ext uri="{FF2B5EF4-FFF2-40B4-BE49-F238E27FC236}">
                      <a16:creationId xmlns:a16="http://schemas.microsoft.com/office/drawing/2014/main" id="{B3AF7993-6A2B-2D3B-CC8F-71B77074A440}"/>
                    </a:ext>
                  </a:extLst>
                </p:cNvPr>
                <p:cNvSpPr/>
                <p:nvPr/>
              </p:nvSpPr>
              <p:spPr>
                <a:xfrm>
                  <a:off x="7205792" y="168758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4515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5" name="Freeform: Shape 2524">
                  <a:extLst>
                    <a:ext uri="{FF2B5EF4-FFF2-40B4-BE49-F238E27FC236}">
                      <a16:creationId xmlns:a16="http://schemas.microsoft.com/office/drawing/2014/main" id="{8E973D00-9852-8012-DFD8-F4F3BE83EF6F}"/>
                    </a:ext>
                  </a:extLst>
                </p:cNvPr>
                <p:cNvSpPr/>
                <p:nvPr/>
              </p:nvSpPr>
              <p:spPr>
                <a:xfrm>
                  <a:off x="7205792" y="1687635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54505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6" name="Freeform: Shape 2525">
                  <a:extLst>
                    <a:ext uri="{FF2B5EF4-FFF2-40B4-BE49-F238E27FC236}">
                      <a16:creationId xmlns:a16="http://schemas.microsoft.com/office/drawing/2014/main" id="{9D08BDF0-988F-E551-B97E-5127EB6C4B8D}"/>
                    </a:ext>
                  </a:extLst>
                </p:cNvPr>
                <p:cNvSpPr/>
                <p:nvPr/>
              </p:nvSpPr>
              <p:spPr>
                <a:xfrm>
                  <a:off x="7205792" y="168765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3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7" name="Freeform: Shape 2526">
                  <a:extLst>
                    <a:ext uri="{FF2B5EF4-FFF2-40B4-BE49-F238E27FC236}">
                      <a16:creationId xmlns:a16="http://schemas.microsoft.com/office/drawing/2014/main" id="{F138161B-AD6F-7DDE-A8C8-9EBF2B7ACF52}"/>
                    </a:ext>
                  </a:extLst>
                </p:cNvPr>
                <p:cNvSpPr/>
                <p:nvPr/>
              </p:nvSpPr>
              <p:spPr>
                <a:xfrm>
                  <a:off x="7205792" y="168770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24F4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8" name="Freeform: Shape 2527">
                  <a:extLst>
                    <a:ext uri="{FF2B5EF4-FFF2-40B4-BE49-F238E27FC236}">
                      <a16:creationId xmlns:a16="http://schemas.microsoft.com/office/drawing/2014/main" id="{0784D3E4-5BDC-2431-B525-714E2DC51BF6}"/>
                    </a:ext>
                  </a:extLst>
                </p:cNvPr>
                <p:cNvSpPr/>
                <p:nvPr/>
              </p:nvSpPr>
              <p:spPr>
                <a:xfrm>
                  <a:off x="7205792" y="168775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14E4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29" name="Freeform: Shape 2528">
                  <a:extLst>
                    <a:ext uri="{FF2B5EF4-FFF2-40B4-BE49-F238E27FC236}">
                      <a16:creationId xmlns:a16="http://schemas.microsoft.com/office/drawing/2014/main" id="{FCBFB7D1-BE18-5B94-0045-AFE5D03B7C83}"/>
                    </a:ext>
                  </a:extLst>
                </p:cNvPr>
                <p:cNvSpPr/>
                <p:nvPr/>
              </p:nvSpPr>
              <p:spPr>
                <a:xfrm>
                  <a:off x="7205792" y="1687799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504D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0" name="Freeform: Shape 2529">
                  <a:extLst>
                    <a:ext uri="{FF2B5EF4-FFF2-40B4-BE49-F238E27FC236}">
                      <a16:creationId xmlns:a16="http://schemas.microsoft.com/office/drawing/2014/main" id="{A3E3024A-F7D9-47AC-DD23-DA962693714C}"/>
                    </a:ext>
                  </a:extLst>
                </p:cNvPr>
                <p:cNvSpPr/>
                <p:nvPr/>
              </p:nvSpPr>
              <p:spPr>
                <a:xfrm>
                  <a:off x="7205792" y="1687845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4F4C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1" name="Freeform: Shape 2530">
                  <a:extLst>
                    <a:ext uri="{FF2B5EF4-FFF2-40B4-BE49-F238E27FC236}">
                      <a16:creationId xmlns:a16="http://schemas.microsoft.com/office/drawing/2014/main" id="{51698E50-33B1-DFC1-ABA1-9A5A4A1706FF}"/>
                    </a:ext>
                  </a:extLst>
                </p:cNvPr>
                <p:cNvSpPr/>
                <p:nvPr/>
              </p:nvSpPr>
              <p:spPr>
                <a:xfrm>
                  <a:off x="7205792" y="168786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E4B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2" name="Freeform: Shape 2531">
                  <a:extLst>
                    <a:ext uri="{FF2B5EF4-FFF2-40B4-BE49-F238E27FC236}">
                      <a16:creationId xmlns:a16="http://schemas.microsoft.com/office/drawing/2014/main" id="{51A0D2C9-65FA-3B03-6F70-4B1964CB3668}"/>
                    </a:ext>
                  </a:extLst>
                </p:cNvPr>
                <p:cNvSpPr/>
                <p:nvPr/>
              </p:nvSpPr>
              <p:spPr>
                <a:xfrm>
                  <a:off x="7205792" y="168791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D4A4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3" name="Freeform: Shape 2532">
                  <a:extLst>
                    <a:ext uri="{FF2B5EF4-FFF2-40B4-BE49-F238E27FC236}">
                      <a16:creationId xmlns:a16="http://schemas.microsoft.com/office/drawing/2014/main" id="{50D8B842-9148-379B-CBA6-10931B9239C1}"/>
                    </a:ext>
                  </a:extLst>
                </p:cNvPr>
                <p:cNvSpPr/>
                <p:nvPr/>
              </p:nvSpPr>
              <p:spPr>
                <a:xfrm>
                  <a:off x="7205792" y="1687962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C494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4" name="Freeform: Shape 2533">
                  <a:extLst>
                    <a:ext uri="{FF2B5EF4-FFF2-40B4-BE49-F238E27FC236}">
                      <a16:creationId xmlns:a16="http://schemas.microsoft.com/office/drawing/2014/main" id="{524C3DA2-FE69-3E1E-A362-E4A4FE779464}"/>
                    </a:ext>
                  </a:extLst>
                </p:cNvPr>
                <p:cNvSpPr/>
                <p:nvPr/>
              </p:nvSpPr>
              <p:spPr>
                <a:xfrm>
                  <a:off x="7205792" y="1688009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4B484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5" name="Freeform: Shape 2534">
                  <a:extLst>
                    <a:ext uri="{FF2B5EF4-FFF2-40B4-BE49-F238E27FC236}">
                      <a16:creationId xmlns:a16="http://schemas.microsoft.com/office/drawing/2014/main" id="{EB71465C-EBFA-9CE2-A76D-00130871A2BF}"/>
                    </a:ext>
                  </a:extLst>
                </p:cNvPr>
                <p:cNvSpPr/>
                <p:nvPr/>
              </p:nvSpPr>
              <p:spPr>
                <a:xfrm>
                  <a:off x="7205792" y="168803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A474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6" name="Freeform: Shape 2535">
                  <a:extLst>
                    <a:ext uri="{FF2B5EF4-FFF2-40B4-BE49-F238E27FC236}">
                      <a16:creationId xmlns:a16="http://schemas.microsoft.com/office/drawing/2014/main" id="{C55CAAAD-9B28-ED63-D103-5DBE567F1FE6}"/>
                    </a:ext>
                  </a:extLst>
                </p:cNvPr>
                <p:cNvSpPr/>
                <p:nvPr/>
              </p:nvSpPr>
              <p:spPr>
                <a:xfrm>
                  <a:off x="7205792" y="168807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A46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7" name="Freeform: Shape 2536">
                  <a:extLst>
                    <a:ext uri="{FF2B5EF4-FFF2-40B4-BE49-F238E27FC236}">
                      <a16:creationId xmlns:a16="http://schemas.microsoft.com/office/drawing/2014/main" id="{1ED61462-CBED-1FBA-1709-B4FADBC6EC2F}"/>
                    </a:ext>
                  </a:extLst>
                </p:cNvPr>
                <p:cNvSpPr/>
                <p:nvPr/>
              </p:nvSpPr>
              <p:spPr>
                <a:xfrm>
                  <a:off x="7205792" y="168812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9454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8" name="Freeform: Shape 2537">
                  <a:extLst>
                    <a:ext uri="{FF2B5EF4-FFF2-40B4-BE49-F238E27FC236}">
                      <a16:creationId xmlns:a16="http://schemas.microsoft.com/office/drawing/2014/main" id="{FB877CB7-2B36-ACE5-ECC4-EE2B4D22647A}"/>
                    </a:ext>
                  </a:extLst>
                </p:cNvPr>
                <p:cNvSpPr/>
                <p:nvPr/>
              </p:nvSpPr>
              <p:spPr>
                <a:xfrm>
                  <a:off x="7205792" y="1688173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8444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39" name="Freeform: Shape 2538">
                  <a:extLst>
                    <a:ext uri="{FF2B5EF4-FFF2-40B4-BE49-F238E27FC236}">
                      <a16:creationId xmlns:a16="http://schemas.microsoft.com/office/drawing/2014/main" id="{6DE439F8-CC8A-F25E-4D08-46AD6819465A}"/>
                    </a:ext>
                  </a:extLst>
                </p:cNvPr>
                <p:cNvSpPr/>
                <p:nvPr/>
              </p:nvSpPr>
              <p:spPr>
                <a:xfrm>
                  <a:off x="7205792" y="1688220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4744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40" name="Freeform: Shape 2539">
                  <a:extLst>
                    <a:ext uri="{FF2B5EF4-FFF2-40B4-BE49-F238E27FC236}">
                      <a16:creationId xmlns:a16="http://schemas.microsoft.com/office/drawing/2014/main" id="{4BD6B275-D29F-FF53-77AA-BB5D6C6F2F37}"/>
                    </a:ext>
                  </a:extLst>
                </p:cNvPr>
                <p:cNvSpPr/>
                <p:nvPr/>
              </p:nvSpPr>
              <p:spPr>
                <a:xfrm>
                  <a:off x="7205792" y="168824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643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41" name="Freeform: Shape 2540">
                  <a:extLst>
                    <a:ext uri="{FF2B5EF4-FFF2-40B4-BE49-F238E27FC236}">
                      <a16:creationId xmlns:a16="http://schemas.microsoft.com/office/drawing/2014/main" id="{2AA09DB2-40B2-9C4C-79C3-617EE03BEFB0}"/>
                    </a:ext>
                  </a:extLst>
                </p:cNvPr>
                <p:cNvSpPr/>
                <p:nvPr/>
              </p:nvSpPr>
              <p:spPr>
                <a:xfrm>
                  <a:off x="7205792" y="168829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5424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42" name="Freeform: Shape 2541">
                  <a:extLst>
                    <a:ext uri="{FF2B5EF4-FFF2-40B4-BE49-F238E27FC236}">
                      <a16:creationId xmlns:a16="http://schemas.microsoft.com/office/drawing/2014/main" id="{57B4BFD6-B3BE-63C8-1FE1-9BF999A5518A}"/>
                    </a:ext>
                  </a:extLst>
                </p:cNvPr>
                <p:cNvSpPr/>
                <p:nvPr/>
              </p:nvSpPr>
              <p:spPr>
                <a:xfrm>
                  <a:off x="7205792" y="1688337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441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43" name="Freeform: Shape 2542">
                  <a:extLst>
                    <a:ext uri="{FF2B5EF4-FFF2-40B4-BE49-F238E27FC236}">
                      <a16:creationId xmlns:a16="http://schemas.microsoft.com/office/drawing/2014/main" id="{EAFEDF86-BA87-F04A-9AAD-8DEAF50665EC}"/>
                    </a:ext>
                  </a:extLst>
                </p:cNvPr>
                <p:cNvSpPr/>
                <p:nvPr/>
              </p:nvSpPr>
              <p:spPr>
                <a:xfrm>
                  <a:off x="7205792" y="1688383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43404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44" name="Freeform: Shape 2543">
                  <a:extLst>
                    <a:ext uri="{FF2B5EF4-FFF2-40B4-BE49-F238E27FC236}">
                      <a16:creationId xmlns:a16="http://schemas.microsoft.com/office/drawing/2014/main" id="{F84A325B-6729-EB57-A09F-40C54DB06A45}"/>
                    </a:ext>
                  </a:extLst>
                </p:cNvPr>
                <p:cNvSpPr/>
                <p:nvPr/>
              </p:nvSpPr>
              <p:spPr>
                <a:xfrm>
                  <a:off x="7205792" y="168840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33F4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45" name="Freeform: Shape 2544">
                  <a:extLst>
                    <a:ext uri="{FF2B5EF4-FFF2-40B4-BE49-F238E27FC236}">
                      <a16:creationId xmlns:a16="http://schemas.microsoft.com/office/drawing/2014/main" id="{61FB40FE-9800-BB61-8699-FDC86B7C86C7}"/>
                    </a:ext>
                  </a:extLst>
                </p:cNvPr>
                <p:cNvSpPr/>
                <p:nvPr/>
              </p:nvSpPr>
              <p:spPr>
                <a:xfrm>
                  <a:off x="7205792" y="168845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23E3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46" name="Freeform: Shape 2545">
                  <a:extLst>
                    <a:ext uri="{FF2B5EF4-FFF2-40B4-BE49-F238E27FC236}">
                      <a16:creationId xmlns:a16="http://schemas.microsoft.com/office/drawing/2014/main" id="{873AA63A-E4CB-7CF3-1C9A-EB4CA6FEAE53}"/>
                    </a:ext>
                  </a:extLst>
                </p:cNvPr>
                <p:cNvSpPr/>
                <p:nvPr/>
              </p:nvSpPr>
              <p:spPr>
                <a:xfrm>
                  <a:off x="7205792" y="168850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13D3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47" name="Freeform: Shape 2546">
                  <a:extLst>
                    <a:ext uri="{FF2B5EF4-FFF2-40B4-BE49-F238E27FC236}">
                      <a16:creationId xmlns:a16="http://schemas.microsoft.com/office/drawing/2014/main" id="{347DFDE2-EBBA-079E-DFFC-2DBE90F66ED2}"/>
                    </a:ext>
                  </a:extLst>
                </p:cNvPr>
                <p:cNvSpPr/>
                <p:nvPr/>
              </p:nvSpPr>
              <p:spPr>
                <a:xfrm>
                  <a:off x="7205792" y="1688547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403D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48" name="Freeform: Shape 2547">
                  <a:extLst>
                    <a:ext uri="{FF2B5EF4-FFF2-40B4-BE49-F238E27FC236}">
                      <a16:creationId xmlns:a16="http://schemas.microsoft.com/office/drawing/2014/main" id="{3780A052-3FFE-42EE-5385-714E93A9F61D}"/>
                    </a:ext>
                  </a:extLst>
                </p:cNvPr>
                <p:cNvSpPr/>
                <p:nvPr/>
              </p:nvSpPr>
              <p:spPr>
                <a:xfrm>
                  <a:off x="7205792" y="1688594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3F3C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49" name="Freeform: Shape 2548">
                  <a:extLst>
                    <a:ext uri="{FF2B5EF4-FFF2-40B4-BE49-F238E27FC236}">
                      <a16:creationId xmlns:a16="http://schemas.microsoft.com/office/drawing/2014/main" id="{8C42ACC2-14B8-1E6A-195B-535B82833053}"/>
                    </a:ext>
                  </a:extLst>
                </p:cNvPr>
                <p:cNvSpPr/>
                <p:nvPr/>
              </p:nvSpPr>
              <p:spPr>
                <a:xfrm>
                  <a:off x="7205792" y="168861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E3B3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50" name="Freeform: Shape 2549">
                  <a:extLst>
                    <a:ext uri="{FF2B5EF4-FFF2-40B4-BE49-F238E27FC236}">
                      <a16:creationId xmlns:a16="http://schemas.microsoft.com/office/drawing/2014/main" id="{43E60346-F5A5-1992-A5A8-0C9AD7664CE9}"/>
                    </a:ext>
                  </a:extLst>
                </p:cNvPr>
                <p:cNvSpPr/>
                <p:nvPr/>
              </p:nvSpPr>
              <p:spPr>
                <a:xfrm>
                  <a:off x="7205792" y="168866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E3A3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51" name="Freeform: Shape 2550">
                  <a:extLst>
                    <a:ext uri="{FF2B5EF4-FFF2-40B4-BE49-F238E27FC236}">
                      <a16:creationId xmlns:a16="http://schemas.microsoft.com/office/drawing/2014/main" id="{E5002E94-7904-4E0A-6611-3C20B6E5E2F1}"/>
                    </a:ext>
                  </a:extLst>
                </p:cNvPr>
                <p:cNvSpPr/>
                <p:nvPr/>
              </p:nvSpPr>
              <p:spPr>
                <a:xfrm>
                  <a:off x="7205792" y="1688711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D393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52" name="Freeform: Shape 2551">
                  <a:extLst>
                    <a:ext uri="{FF2B5EF4-FFF2-40B4-BE49-F238E27FC236}">
                      <a16:creationId xmlns:a16="http://schemas.microsoft.com/office/drawing/2014/main" id="{390A41A1-2AC4-AF08-61B1-A3A8B8C59695}"/>
                    </a:ext>
                  </a:extLst>
                </p:cNvPr>
                <p:cNvSpPr/>
                <p:nvPr/>
              </p:nvSpPr>
              <p:spPr>
                <a:xfrm>
                  <a:off x="7205792" y="1688758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3C383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53" name="Freeform: Shape 2552">
                  <a:extLst>
                    <a:ext uri="{FF2B5EF4-FFF2-40B4-BE49-F238E27FC236}">
                      <a16:creationId xmlns:a16="http://schemas.microsoft.com/office/drawing/2014/main" id="{E0B26F43-D5BC-39AA-5C51-40005C85C077}"/>
                    </a:ext>
                  </a:extLst>
                </p:cNvPr>
                <p:cNvSpPr/>
                <p:nvPr/>
              </p:nvSpPr>
              <p:spPr>
                <a:xfrm>
                  <a:off x="7205792" y="168878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B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54" name="Freeform: Shape 2553">
                  <a:extLst>
                    <a:ext uri="{FF2B5EF4-FFF2-40B4-BE49-F238E27FC236}">
                      <a16:creationId xmlns:a16="http://schemas.microsoft.com/office/drawing/2014/main" id="{5AE73C16-0F1B-D07C-E125-A0468D7F4C7B}"/>
                    </a:ext>
                  </a:extLst>
                </p:cNvPr>
                <p:cNvSpPr/>
                <p:nvPr/>
              </p:nvSpPr>
              <p:spPr>
                <a:xfrm>
                  <a:off x="7205792" y="168882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A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55" name="Freeform: Shape 2554">
                  <a:extLst>
                    <a:ext uri="{FF2B5EF4-FFF2-40B4-BE49-F238E27FC236}">
                      <a16:creationId xmlns:a16="http://schemas.microsoft.com/office/drawing/2014/main" id="{2DCDE563-FCFA-3FCF-082C-97FD5FA62159}"/>
                    </a:ext>
                  </a:extLst>
                </p:cNvPr>
                <p:cNvSpPr/>
                <p:nvPr/>
              </p:nvSpPr>
              <p:spPr>
                <a:xfrm>
                  <a:off x="7205792" y="168887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9363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56" name="Freeform: Shape 2555">
                  <a:extLst>
                    <a:ext uri="{FF2B5EF4-FFF2-40B4-BE49-F238E27FC236}">
                      <a16:creationId xmlns:a16="http://schemas.microsoft.com/office/drawing/2014/main" id="{C58B4C62-850F-E1F3-C097-B29C66CC965C}"/>
                    </a:ext>
                  </a:extLst>
                </p:cNvPr>
                <p:cNvSpPr/>
                <p:nvPr/>
              </p:nvSpPr>
              <p:spPr>
                <a:xfrm>
                  <a:off x="7205792" y="1688921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39353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57" name="Freeform: Shape 2556">
                  <a:extLst>
                    <a:ext uri="{FF2B5EF4-FFF2-40B4-BE49-F238E27FC236}">
                      <a16:creationId xmlns:a16="http://schemas.microsoft.com/office/drawing/2014/main" id="{9A8AA706-F7BA-3E20-C8B9-43563FE1D83C}"/>
                    </a:ext>
                  </a:extLst>
                </p:cNvPr>
                <p:cNvSpPr/>
                <p:nvPr/>
              </p:nvSpPr>
              <p:spPr>
                <a:xfrm>
                  <a:off x="7205792" y="168894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8343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58" name="Freeform: Shape 2557">
                  <a:extLst>
                    <a:ext uri="{FF2B5EF4-FFF2-40B4-BE49-F238E27FC236}">
                      <a16:creationId xmlns:a16="http://schemas.microsoft.com/office/drawing/2014/main" id="{6C1D7E0F-A7BE-EEAE-1619-599F01661E62}"/>
                    </a:ext>
                  </a:extLst>
                </p:cNvPr>
                <p:cNvSpPr/>
                <p:nvPr/>
              </p:nvSpPr>
              <p:spPr>
                <a:xfrm>
                  <a:off x="7205792" y="168899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7333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59" name="Freeform: Shape 2558">
                  <a:extLst>
                    <a:ext uri="{FF2B5EF4-FFF2-40B4-BE49-F238E27FC236}">
                      <a16:creationId xmlns:a16="http://schemas.microsoft.com/office/drawing/2014/main" id="{732AAE1D-B4ED-4E8D-7489-BD4F970CE493}"/>
                    </a:ext>
                  </a:extLst>
                </p:cNvPr>
                <p:cNvSpPr/>
                <p:nvPr/>
              </p:nvSpPr>
              <p:spPr>
                <a:xfrm>
                  <a:off x="7205792" y="168903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633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0" name="Freeform: Shape 2559">
                  <a:extLst>
                    <a:ext uri="{FF2B5EF4-FFF2-40B4-BE49-F238E27FC236}">
                      <a16:creationId xmlns:a16="http://schemas.microsoft.com/office/drawing/2014/main" id="{3C6DB397-2E12-41F1-C9BE-8B01FC563F95}"/>
                    </a:ext>
                  </a:extLst>
                </p:cNvPr>
                <p:cNvSpPr/>
                <p:nvPr/>
              </p:nvSpPr>
              <p:spPr>
                <a:xfrm>
                  <a:off x="7205792" y="1689085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532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1" name="Freeform: Shape 2560">
                  <a:extLst>
                    <a:ext uri="{FF2B5EF4-FFF2-40B4-BE49-F238E27FC236}">
                      <a16:creationId xmlns:a16="http://schemas.microsoft.com/office/drawing/2014/main" id="{2DD7ACDD-A567-7977-9A84-AB9F3DC9BA90}"/>
                    </a:ext>
                  </a:extLst>
                </p:cNvPr>
                <p:cNvSpPr/>
                <p:nvPr/>
              </p:nvSpPr>
              <p:spPr>
                <a:xfrm>
                  <a:off x="7205792" y="1689132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35313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2" name="Freeform: Shape 2561">
                  <a:extLst>
                    <a:ext uri="{FF2B5EF4-FFF2-40B4-BE49-F238E27FC236}">
                      <a16:creationId xmlns:a16="http://schemas.microsoft.com/office/drawing/2014/main" id="{840495CD-BB8F-EB62-6987-22146DFBE3C3}"/>
                    </a:ext>
                  </a:extLst>
                </p:cNvPr>
                <p:cNvSpPr/>
                <p:nvPr/>
              </p:nvSpPr>
              <p:spPr>
                <a:xfrm>
                  <a:off x="7205792" y="1689155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4303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3" name="Freeform: Shape 2562">
                  <a:extLst>
                    <a:ext uri="{FF2B5EF4-FFF2-40B4-BE49-F238E27FC236}">
                      <a16:creationId xmlns:a16="http://schemas.microsoft.com/office/drawing/2014/main" id="{0B9A7B73-AFBC-2889-FFD8-2C0177385A23}"/>
                    </a:ext>
                  </a:extLst>
                </p:cNvPr>
                <p:cNvSpPr/>
                <p:nvPr/>
              </p:nvSpPr>
              <p:spPr>
                <a:xfrm>
                  <a:off x="7205792" y="1689202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3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4" name="Freeform: Shape 2563">
                  <a:extLst>
                    <a:ext uri="{FF2B5EF4-FFF2-40B4-BE49-F238E27FC236}">
                      <a16:creationId xmlns:a16="http://schemas.microsoft.com/office/drawing/2014/main" id="{FB0C01F0-2F77-DAED-47FF-C16704ED037F}"/>
                    </a:ext>
                  </a:extLst>
                </p:cNvPr>
                <p:cNvSpPr/>
                <p:nvPr/>
              </p:nvSpPr>
              <p:spPr>
                <a:xfrm>
                  <a:off x="7205792" y="168924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2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5" name="Freeform: Shape 2564">
                  <a:extLst>
                    <a:ext uri="{FF2B5EF4-FFF2-40B4-BE49-F238E27FC236}">
                      <a16:creationId xmlns:a16="http://schemas.microsoft.com/office/drawing/2014/main" id="{7A568E56-91F8-D978-B707-E846CEDF83E5}"/>
                    </a:ext>
                  </a:extLst>
                </p:cNvPr>
                <p:cNvSpPr/>
                <p:nvPr/>
              </p:nvSpPr>
              <p:spPr>
                <a:xfrm>
                  <a:off x="7205792" y="1689296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322E2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6" name="Freeform: Shape 2565">
                  <a:extLst>
                    <a:ext uri="{FF2B5EF4-FFF2-40B4-BE49-F238E27FC236}">
                      <a16:creationId xmlns:a16="http://schemas.microsoft.com/office/drawing/2014/main" id="{3BF98FAA-8110-97FC-227B-255DF842410F}"/>
                    </a:ext>
                  </a:extLst>
                </p:cNvPr>
                <p:cNvSpPr/>
                <p:nvPr/>
              </p:nvSpPr>
              <p:spPr>
                <a:xfrm>
                  <a:off x="7205792" y="1689319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12D2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7" name="Freeform: Shape 2566">
                  <a:extLst>
                    <a:ext uri="{FF2B5EF4-FFF2-40B4-BE49-F238E27FC236}">
                      <a16:creationId xmlns:a16="http://schemas.microsoft.com/office/drawing/2014/main" id="{7222E5D6-9883-08BA-ABFB-15B92D4CF6C3}"/>
                    </a:ext>
                  </a:extLst>
                </p:cNvPr>
                <p:cNvSpPr/>
                <p:nvPr/>
              </p:nvSpPr>
              <p:spPr>
                <a:xfrm>
                  <a:off x="7205792" y="168936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302C2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8" name="Freeform: Shape 2567">
                  <a:extLst>
                    <a:ext uri="{FF2B5EF4-FFF2-40B4-BE49-F238E27FC236}">
                      <a16:creationId xmlns:a16="http://schemas.microsoft.com/office/drawing/2014/main" id="{4DE42676-A33F-5573-4BCF-67182026565B}"/>
                    </a:ext>
                  </a:extLst>
                </p:cNvPr>
                <p:cNvSpPr/>
                <p:nvPr/>
              </p:nvSpPr>
              <p:spPr>
                <a:xfrm>
                  <a:off x="7205792" y="168941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F2C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69" name="Freeform: Shape 2568">
                  <a:extLst>
                    <a:ext uri="{FF2B5EF4-FFF2-40B4-BE49-F238E27FC236}">
                      <a16:creationId xmlns:a16="http://schemas.microsoft.com/office/drawing/2014/main" id="{5E8B55DF-BF55-9D32-C433-A60857AAB6D2}"/>
                    </a:ext>
                  </a:extLst>
                </p:cNvPr>
                <p:cNvSpPr/>
                <p:nvPr/>
              </p:nvSpPr>
              <p:spPr>
                <a:xfrm>
                  <a:off x="7205792" y="1689460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F2B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0" name="Freeform: Shape 2569">
                  <a:extLst>
                    <a:ext uri="{FF2B5EF4-FFF2-40B4-BE49-F238E27FC236}">
                      <a16:creationId xmlns:a16="http://schemas.microsoft.com/office/drawing/2014/main" id="{7A1BE3FF-2543-7D6A-A0D6-0AD3D6AC220A}"/>
                    </a:ext>
                  </a:extLst>
                </p:cNvPr>
                <p:cNvSpPr/>
                <p:nvPr/>
              </p:nvSpPr>
              <p:spPr>
                <a:xfrm>
                  <a:off x="7205792" y="1689506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2E2A2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1" name="Freeform: Shape 2570">
                  <a:extLst>
                    <a:ext uri="{FF2B5EF4-FFF2-40B4-BE49-F238E27FC236}">
                      <a16:creationId xmlns:a16="http://schemas.microsoft.com/office/drawing/2014/main" id="{F25D980C-AAD8-BC35-7F1B-3E27CAD87B76}"/>
                    </a:ext>
                  </a:extLst>
                </p:cNvPr>
                <p:cNvSpPr/>
                <p:nvPr/>
              </p:nvSpPr>
              <p:spPr>
                <a:xfrm>
                  <a:off x="7205792" y="168953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D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2" name="Freeform: Shape 2571">
                  <a:extLst>
                    <a:ext uri="{FF2B5EF4-FFF2-40B4-BE49-F238E27FC236}">
                      <a16:creationId xmlns:a16="http://schemas.microsoft.com/office/drawing/2014/main" id="{D4B53F2C-9247-0B71-5172-79566DB31E63}"/>
                    </a:ext>
                  </a:extLst>
                </p:cNvPr>
                <p:cNvSpPr/>
                <p:nvPr/>
              </p:nvSpPr>
              <p:spPr>
                <a:xfrm>
                  <a:off x="7205792" y="1689576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C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3" name="Freeform: Shape 2572">
                  <a:extLst>
                    <a:ext uri="{FF2B5EF4-FFF2-40B4-BE49-F238E27FC236}">
                      <a16:creationId xmlns:a16="http://schemas.microsoft.com/office/drawing/2014/main" id="{3BD5E090-8741-9176-09E2-3C4A83B12DF1}"/>
                    </a:ext>
                  </a:extLst>
                </p:cNvPr>
                <p:cNvSpPr/>
                <p:nvPr/>
              </p:nvSpPr>
              <p:spPr>
                <a:xfrm>
                  <a:off x="7205792" y="168962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C282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4" name="Freeform: Shape 2573">
                  <a:extLst>
                    <a:ext uri="{FF2B5EF4-FFF2-40B4-BE49-F238E27FC236}">
                      <a16:creationId xmlns:a16="http://schemas.microsoft.com/office/drawing/2014/main" id="{C6266E07-2393-62FC-525D-DD018559092D}"/>
                    </a:ext>
                  </a:extLst>
                </p:cNvPr>
                <p:cNvSpPr/>
                <p:nvPr/>
              </p:nvSpPr>
              <p:spPr>
                <a:xfrm>
                  <a:off x="7205792" y="1689670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2B272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5" name="Freeform: Shape 2574">
                  <a:extLst>
                    <a:ext uri="{FF2B5EF4-FFF2-40B4-BE49-F238E27FC236}">
                      <a16:creationId xmlns:a16="http://schemas.microsoft.com/office/drawing/2014/main" id="{BFF9A4D3-50F8-476D-1847-2C59989608AF}"/>
                    </a:ext>
                  </a:extLst>
                </p:cNvPr>
                <p:cNvSpPr/>
                <p:nvPr/>
              </p:nvSpPr>
              <p:spPr>
                <a:xfrm>
                  <a:off x="7205792" y="1689693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6" name="Freeform: Shape 2575">
                  <a:extLst>
                    <a:ext uri="{FF2B5EF4-FFF2-40B4-BE49-F238E27FC236}">
                      <a16:creationId xmlns:a16="http://schemas.microsoft.com/office/drawing/2014/main" id="{620E1DE7-A7A4-9A5C-1086-14098D56E27D}"/>
                    </a:ext>
                  </a:extLst>
                </p:cNvPr>
                <p:cNvSpPr/>
                <p:nvPr/>
              </p:nvSpPr>
              <p:spPr>
                <a:xfrm>
                  <a:off x="7205792" y="1689740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7" name="Freeform: Shape 2576">
                  <a:extLst>
                    <a:ext uri="{FF2B5EF4-FFF2-40B4-BE49-F238E27FC236}">
                      <a16:creationId xmlns:a16="http://schemas.microsoft.com/office/drawing/2014/main" id="{D81DC6A8-36E5-83B8-627B-CDD8E1F814B5}"/>
                    </a:ext>
                  </a:extLst>
                </p:cNvPr>
                <p:cNvSpPr/>
                <p:nvPr/>
              </p:nvSpPr>
              <p:spPr>
                <a:xfrm>
                  <a:off x="7205792" y="1689787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9252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8" name="Freeform: Shape 2577">
                  <a:extLst>
                    <a:ext uri="{FF2B5EF4-FFF2-40B4-BE49-F238E27FC236}">
                      <a16:creationId xmlns:a16="http://schemas.microsoft.com/office/drawing/2014/main" id="{0516EBF3-486B-0232-8AC1-7D35D724784D}"/>
                    </a:ext>
                  </a:extLst>
                </p:cNvPr>
                <p:cNvSpPr/>
                <p:nvPr/>
              </p:nvSpPr>
              <p:spPr>
                <a:xfrm>
                  <a:off x="7205792" y="1689834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79" name="Freeform: Shape 2578">
                  <a:extLst>
                    <a:ext uri="{FF2B5EF4-FFF2-40B4-BE49-F238E27FC236}">
                      <a16:creationId xmlns:a16="http://schemas.microsoft.com/office/drawing/2014/main" id="{7C215E7B-8FC0-884E-CEDE-EFDBA0ABDCDF}"/>
                    </a:ext>
                  </a:extLst>
                </p:cNvPr>
                <p:cNvSpPr/>
                <p:nvPr/>
              </p:nvSpPr>
              <p:spPr>
                <a:xfrm>
                  <a:off x="7205792" y="1689881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0" name="Freeform: Shape 2579">
                  <a:extLst>
                    <a:ext uri="{FF2B5EF4-FFF2-40B4-BE49-F238E27FC236}">
                      <a16:creationId xmlns:a16="http://schemas.microsoft.com/office/drawing/2014/main" id="{EC308E51-44C6-BBFF-DFAE-E3019366C116}"/>
                    </a:ext>
                  </a:extLst>
                </p:cNvPr>
                <p:cNvSpPr/>
                <p:nvPr/>
              </p:nvSpPr>
              <p:spPr>
                <a:xfrm>
                  <a:off x="7205792" y="168990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1" name="Freeform: Shape 2580">
                  <a:extLst>
                    <a:ext uri="{FF2B5EF4-FFF2-40B4-BE49-F238E27FC236}">
                      <a16:creationId xmlns:a16="http://schemas.microsoft.com/office/drawing/2014/main" id="{934A32C7-9894-DC10-7E58-064CFF88C77E}"/>
                    </a:ext>
                  </a:extLst>
                </p:cNvPr>
                <p:cNvSpPr/>
                <p:nvPr/>
              </p:nvSpPr>
              <p:spPr>
                <a:xfrm>
                  <a:off x="7205792" y="168995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2" name="Freeform: Shape 2581">
                  <a:extLst>
                    <a:ext uri="{FF2B5EF4-FFF2-40B4-BE49-F238E27FC236}">
                      <a16:creationId xmlns:a16="http://schemas.microsoft.com/office/drawing/2014/main" id="{409EA6EC-26A1-298B-13DC-D7F4AEBE6840}"/>
                    </a:ext>
                  </a:extLst>
                </p:cNvPr>
                <p:cNvSpPr/>
                <p:nvPr/>
              </p:nvSpPr>
              <p:spPr>
                <a:xfrm>
                  <a:off x="7205792" y="168999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6222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3" name="Freeform: Shape 2582">
                  <a:extLst>
                    <a:ext uri="{FF2B5EF4-FFF2-40B4-BE49-F238E27FC236}">
                      <a16:creationId xmlns:a16="http://schemas.microsoft.com/office/drawing/2014/main" id="{9BA535A2-0250-15CD-353D-E98EBC66B54E}"/>
                    </a:ext>
                  </a:extLst>
                </p:cNvPr>
                <p:cNvSpPr/>
                <p:nvPr/>
              </p:nvSpPr>
              <p:spPr>
                <a:xfrm>
                  <a:off x="7205792" y="1690044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4" name="Freeform: Shape 2583">
                  <a:extLst>
                    <a:ext uri="{FF2B5EF4-FFF2-40B4-BE49-F238E27FC236}">
                      <a16:creationId xmlns:a16="http://schemas.microsoft.com/office/drawing/2014/main" id="{BE0E9CD4-7946-A043-90AF-B6DAD6A864C0}"/>
                    </a:ext>
                  </a:extLst>
                </p:cNvPr>
                <p:cNvSpPr/>
                <p:nvPr/>
              </p:nvSpPr>
              <p:spPr>
                <a:xfrm>
                  <a:off x="7205792" y="1690068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5" name="Freeform: Shape 2584">
                  <a:extLst>
                    <a:ext uri="{FF2B5EF4-FFF2-40B4-BE49-F238E27FC236}">
                      <a16:creationId xmlns:a16="http://schemas.microsoft.com/office/drawing/2014/main" id="{5FB171DB-288B-23B8-A21E-5990F44F948C}"/>
                    </a:ext>
                  </a:extLst>
                </p:cNvPr>
                <p:cNvSpPr/>
                <p:nvPr/>
              </p:nvSpPr>
              <p:spPr>
                <a:xfrm>
                  <a:off x="7205792" y="1690114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6" name="Freeform: Shape 2585">
                  <a:extLst>
                    <a:ext uri="{FF2B5EF4-FFF2-40B4-BE49-F238E27FC236}">
                      <a16:creationId xmlns:a16="http://schemas.microsoft.com/office/drawing/2014/main" id="{5093D5DE-4070-AB24-997F-657AFF7DEA66}"/>
                    </a:ext>
                  </a:extLst>
                </p:cNvPr>
                <p:cNvSpPr/>
                <p:nvPr/>
              </p:nvSpPr>
              <p:spPr>
                <a:xfrm>
                  <a:off x="7205792" y="1690161"/>
                  <a:ext cx="25545" cy="93"/>
                </a:xfrm>
                <a:custGeom>
                  <a:avLst/>
                  <a:gdLst>
                    <a:gd name="connsiteX0" fmla="*/ 25546 w 25545"/>
                    <a:gd name="connsiteY0" fmla="*/ 47 h 93"/>
                    <a:gd name="connsiteX1" fmla="*/ 0 w 25545"/>
                    <a:gd name="connsiteY1" fmla="*/ 94 h 93"/>
                    <a:gd name="connsiteX2" fmla="*/ 0 w 25545"/>
                    <a:gd name="connsiteY2" fmla="*/ 47 h 93"/>
                    <a:gd name="connsiteX3" fmla="*/ 25546 w 25545"/>
                    <a:gd name="connsiteY3" fmla="*/ 0 h 93"/>
                    <a:gd name="connsiteX4" fmla="*/ 25546 w 25545"/>
                    <a:gd name="connsiteY4" fmla="*/ 47 h 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93">
                      <a:moveTo>
                        <a:pt x="25546" y="47"/>
                      </a:moveTo>
                      <a:lnTo>
                        <a:pt x="0" y="94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7" name="Freeform: Shape 2586">
                  <a:extLst>
                    <a:ext uri="{FF2B5EF4-FFF2-40B4-BE49-F238E27FC236}">
                      <a16:creationId xmlns:a16="http://schemas.microsoft.com/office/drawing/2014/main" id="{576B9B2E-0CE8-4235-A260-0737812C94E3}"/>
                    </a:ext>
                  </a:extLst>
                </p:cNvPr>
                <p:cNvSpPr/>
                <p:nvPr/>
              </p:nvSpPr>
              <p:spPr>
                <a:xfrm>
                  <a:off x="7205792" y="1690208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47 h 70"/>
                    <a:gd name="connsiteX1" fmla="*/ 0 w 25545"/>
                    <a:gd name="connsiteY1" fmla="*/ 70 h 70"/>
                    <a:gd name="connsiteX2" fmla="*/ 0 w 25545"/>
                    <a:gd name="connsiteY2" fmla="*/ 47 h 70"/>
                    <a:gd name="connsiteX3" fmla="*/ 25546 w 25545"/>
                    <a:gd name="connsiteY3" fmla="*/ 0 h 70"/>
                    <a:gd name="connsiteX4" fmla="*/ 25546 w 25545"/>
                    <a:gd name="connsiteY4" fmla="*/ 47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47"/>
                      </a:moveTo>
                      <a:lnTo>
                        <a:pt x="0" y="70"/>
                      </a:lnTo>
                      <a:lnTo>
                        <a:pt x="0" y="47"/>
                      </a:lnTo>
                      <a:lnTo>
                        <a:pt x="25546" y="0"/>
                      </a:lnTo>
                      <a:lnTo>
                        <a:pt x="25546" y="47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8" name="Freeform: Shape 2587">
                  <a:extLst>
                    <a:ext uri="{FF2B5EF4-FFF2-40B4-BE49-F238E27FC236}">
                      <a16:creationId xmlns:a16="http://schemas.microsoft.com/office/drawing/2014/main" id="{F4BF85DB-0E7E-0AAB-70D1-F1A660138922}"/>
                    </a:ext>
                  </a:extLst>
                </p:cNvPr>
                <p:cNvSpPr/>
                <p:nvPr/>
              </p:nvSpPr>
              <p:spPr>
                <a:xfrm>
                  <a:off x="7205792" y="1690255"/>
                  <a:ext cx="25545" cy="70"/>
                </a:xfrm>
                <a:custGeom>
                  <a:avLst/>
                  <a:gdLst>
                    <a:gd name="connsiteX0" fmla="*/ 25546 w 25545"/>
                    <a:gd name="connsiteY0" fmla="*/ 23 h 70"/>
                    <a:gd name="connsiteX1" fmla="*/ 0 w 25545"/>
                    <a:gd name="connsiteY1" fmla="*/ 70 h 70"/>
                    <a:gd name="connsiteX2" fmla="*/ 0 w 25545"/>
                    <a:gd name="connsiteY2" fmla="*/ 23 h 70"/>
                    <a:gd name="connsiteX3" fmla="*/ 25546 w 25545"/>
                    <a:gd name="connsiteY3" fmla="*/ 0 h 70"/>
                    <a:gd name="connsiteX4" fmla="*/ 25546 w 25545"/>
                    <a:gd name="connsiteY4" fmla="*/ 23 h 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70">
                      <a:moveTo>
                        <a:pt x="25546" y="23"/>
                      </a:moveTo>
                      <a:lnTo>
                        <a:pt x="0" y="70"/>
                      </a:lnTo>
                      <a:lnTo>
                        <a:pt x="0" y="23"/>
                      </a:lnTo>
                      <a:lnTo>
                        <a:pt x="25546" y="0"/>
                      </a:lnTo>
                      <a:lnTo>
                        <a:pt x="25546" y="23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89" name="Freeform: Shape 2588">
                  <a:extLst>
                    <a:ext uri="{FF2B5EF4-FFF2-40B4-BE49-F238E27FC236}">
                      <a16:creationId xmlns:a16="http://schemas.microsoft.com/office/drawing/2014/main" id="{A2E01E39-6F27-A8AC-DF51-6504D1D0EF98}"/>
                    </a:ext>
                  </a:extLst>
                </p:cNvPr>
                <p:cNvSpPr/>
                <p:nvPr/>
              </p:nvSpPr>
              <p:spPr>
                <a:xfrm>
                  <a:off x="7205792" y="1690278"/>
                  <a:ext cx="25545" cy="5310"/>
                </a:xfrm>
                <a:custGeom>
                  <a:avLst/>
                  <a:gdLst>
                    <a:gd name="connsiteX0" fmla="*/ 0 w 25545"/>
                    <a:gd name="connsiteY0" fmla="*/ 47 h 5310"/>
                    <a:gd name="connsiteX1" fmla="*/ 25546 w 25545"/>
                    <a:gd name="connsiteY1" fmla="*/ 0 h 5310"/>
                    <a:gd name="connsiteX2" fmla="*/ 25546 w 25545"/>
                    <a:gd name="connsiteY2" fmla="*/ 5310 h 5310"/>
                    <a:gd name="connsiteX3" fmla="*/ 0 w 25545"/>
                    <a:gd name="connsiteY3" fmla="*/ 5310 h 5310"/>
                    <a:gd name="connsiteX4" fmla="*/ 0 w 25545"/>
                    <a:gd name="connsiteY4" fmla="*/ 47 h 53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545" h="5310">
                      <a:moveTo>
                        <a:pt x="0" y="47"/>
                      </a:moveTo>
                      <a:lnTo>
                        <a:pt x="25546" y="0"/>
                      </a:lnTo>
                      <a:lnTo>
                        <a:pt x="25546" y="5310"/>
                      </a:lnTo>
                      <a:lnTo>
                        <a:pt x="0" y="531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grpSp>
          <p:nvGrpSpPr>
            <p:cNvPr id="2590" name="Graphic 14">
              <a:extLst>
                <a:ext uri="{FF2B5EF4-FFF2-40B4-BE49-F238E27FC236}">
                  <a16:creationId xmlns:a16="http://schemas.microsoft.com/office/drawing/2014/main" id="{AF2D6425-C431-233E-EDB8-D0F05588E1AD}"/>
                </a:ext>
              </a:extLst>
            </p:cNvPr>
            <p:cNvGrpSpPr/>
            <p:nvPr/>
          </p:nvGrpSpPr>
          <p:grpSpPr>
            <a:xfrm>
              <a:off x="10081390" y="2203625"/>
              <a:ext cx="36376" cy="600815"/>
              <a:chOff x="10081390" y="2203625"/>
              <a:chExt cx="36376" cy="600815"/>
            </a:xfrm>
          </p:grpSpPr>
          <p:sp>
            <p:nvSpPr>
              <p:cNvPr id="2591" name="Freeform: Shape 2590">
                <a:extLst>
                  <a:ext uri="{FF2B5EF4-FFF2-40B4-BE49-F238E27FC236}">
                    <a16:creationId xmlns:a16="http://schemas.microsoft.com/office/drawing/2014/main" id="{D803B8E1-813E-1C27-98BB-8E92EF9194FC}"/>
                  </a:ext>
                </a:extLst>
              </p:cNvPr>
              <p:cNvSpPr/>
              <p:nvPr/>
            </p:nvSpPr>
            <p:spPr>
              <a:xfrm>
                <a:off x="10081764" y="2203625"/>
                <a:ext cx="34647" cy="600791"/>
              </a:xfrm>
              <a:custGeom>
                <a:avLst/>
                <a:gdLst>
                  <a:gd name="connsiteX0" fmla="*/ 33757 w 34647"/>
                  <a:gd name="connsiteY0" fmla="*/ 15814 h 600791"/>
                  <a:gd name="connsiteX1" fmla="*/ 29663 w 34647"/>
                  <a:gd name="connsiteY1" fmla="*/ 6925 h 600791"/>
                  <a:gd name="connsiteX2" fmla="*/ 4983 w 34647"/>
                  <a:gd name="connsiteY2" fmla="*/ 0 h 600791"/>
                  <a:gd name="connsiteX3" fmla="*/ 0 w 34647"/>
                  <a:gd name="connsiteY3" fmla="*/ 7533 h 600791"/>
                  <a:gd name="connsiteX4" fmla="*/ 936 w 34647"/>
                  <a:gd name="connsiteY4" fmla="*/ 593259 h 600791"/>
                  <a:gd name="connsiteX5" fmla="*/ 5942 w 34647"/>
                  <a:gd name="connsiteY5" fmla="*/ 600792 h 600791"/>
                  <a:gd name="connsiteX6" fmla="*/ 31605 w 34647"/>
                  <a:gd name="connsiteY6" fmla="*/ 593212 h 600791"/>
                  <a:gd name="connsiteX7" fmla="*/ 34646 w 34647"/>
                  <a:gd name="connsiteY7" fmla="*/ 579387 h 600791"/>
                  <a:gd name="connsiteX8" fmla="*/ 33734 w 34647"/>
                  <a:gd name="connsiteY8" fmla="*/ 15791 h 6007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4647" h="600791">
                    <a:moveTo>
                      <a:pt x="33757" y="15814"/>
                    </a:moveTo>
                    <a:cubicBezTo>
                      <a:pt x="33757" y="11650"/>
                      <a:pt x="32704" y="7696"/>
                      <a:pt x="29663" y="6925"/>
                    </a:cubicBezTo>
                    <a:lnTo>
                      <a:pt x="4983" y="0"/>
                    </a:lnTo>
                    <a:cubicBezTo>
                      <a:pt x="2222" y="0"/>
                      <a:pt x="0" y="3369"/>
                      <a:pt x="0" y="7533"/>
                    </a:cubicBezTo>
                    <a:lnTo>
                      <a:pt x="936" y="593259"/>
                    </a:lnTo>
                    <a:cubicBezTo>
                      <a:pt x="936" y="597423"/>
                      <a:pt x="3181" y="600792"/>
                      <a:pt x="5942" y="600792"/>
                    </a:cubicBezTo>
                    <a:lnTo>
                      <a:pt x="31605" y="593212"/>
                    </a:lnTo>
                    <a:cubicBezTo>
                      <a:pt x="34810" y="591762"/>
                      <a:pt x="34646" y="583551"/>
                      <a:pt x="34646" y="579387"/>
                    </a:cubicBezTo>
                    <a:lnTo>
                      <a:pt x="33734" y="15791"/>
                    </a:lnTo>
                    <a:close/>
                  </a:path>
                </a:pathLst>
              </a:custGeom>
              <a:solidFill>
                <a:srgbClr val="E2E2E2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grpSp>
            <p:nvGrpSpPr>
              <p:cNvPr id="2592" name="Graphic 14">
                <a:extLst>
                  <a:ext uri="{FF2B5EF4-FFF2-40B4-BE49-F238E27FC236}">
                    <a16:creationId xmlns:a16="http://schemas.microsoft.com/office/drawing/2014/main" id="{49428350-DC4B-1A66-5B72-B27AE6098857}"/>
                  </a:ext>
                </a:extLst>
              </p:cNvPr>
              <p:cNvGrpSpPr/>
              <p:nvPr/>
            </p:nvGrpSpPr>
            <p:grpSpPr>
              <a:xfrm>
                <a:off x="10081741" y="2203625"/>
                <a:ext cx="34832" cy="600815"/>
                <a:chOff x="10081741" y="2203625"/>
                <a:chExt cx="34832" cy="600815"/>
              </a:xfrm>
            </p:grpSpPr>
            <p:sp>
              <p:nvSpPr>
                <p:cNvPr id="2593" name="Freeform: Shape 2592">
                  <a:extLst>
                    <a:ext uri="{FF2B5EF4-FFF2-40B4-BE49-F238E27FC236}">
                      <a16:creationId xmlns:a16="http://schemas.microsoft.com/office/drawing/2014/main" id="{19D5FECE-7066-11DA-0E2E-53DD619FAE29}"/>
                    </a:ext>
                  </a:extLst>
                </p:cNvPr>
                <p:cNvSpPr/>
                <p:nvPr/>
              </p:nvSpPr>
              <p:spPr>
                <a:xfrm>
                  <a:off x="10081741" y="2243487"/>
                  <a:ext cx="959" cy="560952"/>
                </a:xfrm>
                <a:custGeom>
                  <a:avLst/>
                  <a:gdLst>
                    <a:gd name="connsiteX0" fmla="*/ 0 w 959"/>
                    <a:gd name="connsiteY0" fmla="*/ 0 h 560952"/>
                    <a:gd name="connsiteX1" fmla="*/ 959 w 959"/>
                    <a:gd name="connsiteY1" fmla="*/ 560953 h 560952"/>
                    <a:gd name="connsiteX2" fmla="*/ 0 w 959"/>
                    <a:gd name="connsiteY2" fmla="*/ 560953 h 560952"/>
                    <a:gd name="connsiteX3" fmla="*/ 0 w 959"/>
                    <a:gd name="connsiteY3" fmla="*/ 0 h 5609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959" h="560952">
                      <a:moveTo>
                        <a:pt x="0" y="0"/>
                      </a:moveTo>
                      <a:lnTo>
                        <a:pt x="959" y="560953"/>
                      </a:lnTo>
                      <a:lnTo>
                        <a:pt x="0" y="56095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94" name="Freeform: Shape 2593">
                  <a:extLst>
                    <a:ext uri="{FF2B5EF4-FFF2-40B4-BE49-F238E27FC236}">
                      <a16:creationId xmlns:a16="http://schemas.microsoft.com/office/drawing/2014/main" id="{66CE63F4-CE77-7478-28EE-FF879D95FEA3}"/>
                    </a:ext>
                  </a:extLst>
                </p:cNvPr>
                <p:cNvSpPr/>
                <p:nvPr/>
              </p:nvSpPr>
              <p:spPr>
                <a:xfrm>
                  <a:off x="10081741" y="2203625"/>
                  <a:ext cx="1146" cy="600815"/>
                </a:xfrm>
                <a:custGeom>
                  <a:avLst/>
                  <a:gdLst>
                    <a:gd name="connsiteX0" fmla="*/ 117 w 1146"/>
                    <a:gd name="connsiteY0" fmla="*/ 0 h 600815"/>
                    <a:gd name="connsiteX1" fmla="*/ 1146 w 1146"/>
                    <a:gd name="connsiteY1" fmla="*/ 600815 h 600815"/>
                    <a:gd name="connsiteX2" fmla="*/ 959 w 1146"/>
                    <a:gd name="connsiteY2" fmla="*/ 600815 h 600815"/>
                    <a:gd name="connsiteX3" fmla="*/ 0 w 1146"/>
                    <a:gd name="connsiteY3" fmla="*/ 39862 h 600815"/>
                    <a:gd name="connsiteX4" fmla="*/ 0 w 1146"/>
                    <a:gd name="connsiteY4" fmla="*/ 0 h 600815"/>
                    <a:gd name="connsiteX5" fmla="*/ 117 w 1146"/>
                    <a:gd name="connsiteY5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146" h="600815">
                      <a:moveTo>
                        <a:pt x="117" y="0"/>
                      </a:moveTo>
                      <a:lnTo>
                        <a:pt x="1146" y="600815"/>
                      </a:lnTo>
                      <a:lnTo>
                        <a:pt x="959" y="600815"/>
                      </a:lnTo>
                      <a:lnTo>
                        <a:pt x="0" y="39862"/>
                      </a:lnTo>
                      <a:lnTo>
                        <a:pt x="0" y="0"/>
                      </a:lnTo>
                      <a:lnTo>
                        <a:pt x="117" y="0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95" name="Freeform: Shape 2594">
                  <a:extLst>
                    <a:ext uri="{FF2B5EF4-FFF2-40B4-BE49-F238E27FC236}">
                      <a16:creationId xmlns:a16="http://schemas.microsoft.com/office/drawing/2014/main" id="{5D531967-A449-1492-17C6-0A7D345EA02E}"/>
                    </a:ext>
                  </a:extLst>
                </p:cNvPr>
                <p:cNvSpPr/>
                <p:nvPr/>
              </p:nvSpPr>
              <p:spPr>
                <a:xfrm>
                  <a:off x="1008185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4645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96" name="Freeform: Shape 2595">
                  <a:extLst>
                    <a:ext uri="{FF2B5EF4-FFF2-40B4-BE49-F238E27FC236}">
                      <a16:creationId xmlns:a16="http://schemas.microsoft.com/office/drawing/2014/main" id="{1FB845A4-85C9-A455-2CCF-8F8C5C655498}"/>
                    </a:ext>
                  </a:extLst>
                </p:cNvPr>
                <p:cNvSpPr/>
                <p:nvPr/>
              </p:nvSpPr>
              <p:spPr>
                <a:xfrm>
                  <a:off x="1008204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4B4A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97" name="Freeform: Shape 2596">
                  <a:extLst>
                    <a:ext uri="{FF2B5EF4-FFF2-40B4-BE49-F238E27FC236}">
                      <a16:creationId xmlns:a16="http://schemas.microsoft.com/office/drawing/2014/main" id="{598E3D9A-6988-9B3F-C3AD-A4535DB4AF20}"/>
                    </a:ext>
                  </a:extLst>
                </p:cNvPr>
                <p:cNvSpPr/>
                <p:nvPr/>
              </p:nvSpPr>
              <p:spPr>
                <a:xfrm>
                  <a:off x="1008220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4F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98" name="Freeform: Shape 2597">
                  <a:extLst>
                    <a:ext uri="{FF2B5EF4-FFF2-40B4-BE49-F238E27FC236}">
                      <a16:creationId xmlns:a16="http://schemas.microsoft.com/office/drawing/2014/main" id="{24701020-223F-C2E9-D078-B68BBE8ED50B}"/>
                    </a:ext>
                  </a:extLst>
                </p:cNvPr>
                <p:cNvSpPr/>
                <p:nvPr/>
              </p:nvSpPr>
              <p:spPr>
                <a:xfrm>
                  <a:off x="1008239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5453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599" name="Freeform: Shape 2598">
                  <a:extLst>
                    <a:ext uri="{FF2B5EF4-FFF2-40B4-BE49-F238E27FC236}">
                      <a16:creationId xmlns:a16="http://schemas.microsoft.com/office/drawing/2014/main" id="{7AB8BDAF-DF7F-F84C-B2C5-F2A3A2EC916E}"/>
                    </a:ext>
                  </a:extLst>
                </p:cNvPr>
                <p:cNvSpPr/>
                <p:nvPr/>
              </p:nvSpPr>
              <p:spPr>
                <a:xfrm>
                  <a:off x="1008255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59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0" name="Freeform: Shape 2599">
                  <a:extLst>
                    <a:ext uri="{FF2B5EF4-FFF2-40B4-BE49-F238E27FC236}">
                      <a16:creationId xmlns:a16="http://schemas.microsoft.com/office/drawing/2014/main" id="{177E3E7F-E766-85CE-7CBB-452B5580B6FF}"/>
                    </a:ext>
                  </a:extLst>
                </p:cNvPr>
                <p:cNvSpPr/>
                <p:nvPr/>
              </p:nvSpPr>
              <p:spPr>
                <a:xfrm>
                  <a:off x="1008274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5D5C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1" name="Freeform: Shape 2600">
                  <a:extLst>
                    <a:ext uri="{FF2B5EF4-FFF2-40B4-BE49-F238E27FC236}">
                      <a16:creationId xmlns:a16="http://schemas.microsoft.com/office/drawing/2014/main" id="{7C1FC737-EB27-5710-A960-B8506E46B9AE}"/>
                    </a:ext>
                  </a:extLst>
                </p:cNvPr>
                <p:cNvSpPr/>
                <p:nvPr/>
              </p:nvSpPr>
              <p:spPr>
                <a:xfrm>
                  <a:off x="1008291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6161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2" name="Freeform: Shape 2601">
                  <a:extLst>
                    <a:ext uri="{FF2B5EF4-FFF2-40B4-BE49-F238E27FC236}">
                      <a16:creationId xmlns:a16="http://schemas.microsoft.com/office/drawing/2014/main" id="{27C0A499-96C7-1644-31B9-34B7A92B09BE}"/>
                    </a:ext>
                  </a:extLst>
                </p:cNvPr>
                <p:cNvSpPr/>
                <p:nvPr/>
              </p:nvSpPr>
              <p:spPr>
                <a:xfrm>
                  <a:off x="10083097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6665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3" name="Freeform: Shape 2602">
                  <a:extLst>
                    <a:ext uri="{FF2B5EF4-FFF2-40B4-BE49-F238E27FC236}">
                      <a16:creationId xmlns:a16="http://schemas.microsoft.com/office/drawing/2014/main" id="{064BE712-8CD1-F1AC-6FFA-E8EE14F839D5}"/>
                    </a:ext>
                  </a:extLst>
                </p:cNvPr>
                <p:cNvSpPr/>
                <p:nvPr/>
              </p:nvSpPr>
              <p:spPr>
                <a:xfrm>
                  <a:off x="1008328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6A69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4" name="Freeform: Shape 2603">
                  <a:extLst>
                    <a:ext uri="{FF2B5EF4-FFF2-40B4-BE49-F238E27FC236}">
                      <a16:creationId xmlns:a16="http://schemas.microsoft.com/office/drawing/2014/main" id="{ABD1DAD9-A96A-BDCA-7E34-45394BC920DB}"/>
                    </a:ext>
                  </a:extLst>
                </p:cNvPr>
                <p:cNvSpPr/>
                <p:nvPr/>
              </p:nvSpPr>
              <p:spPr>
                <a:xfrm>
                  <a:off x="10083448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6E6D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5" name="Freeform: Shape 2604">
                  <a:extLst>
                    <a:ext uri="{FF2B5EF4-FFF2-40B4-BE49-F238E27FC236}">
                      <a16:creationId xmlns:a16="http://schemas.microsoft.com/office/drawing/2014/main" id="{F6FFA4E4-518F-AE5E-2E35-D99D4781D2E6}"/>
                    </a:ext>
                  </a:extLst>
                </p:cNvPr>
                <p:cNvSpPr/>
                <p:nvPr/>
              </p:nvSpPr>
              <p:spPr>
                <a:xfrm>
                  <a:off x="1008363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7271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6" name="Freeform: Shape 2605">
                  <a:extLst>
                    <a:ext uri="{FF2B5EF4-FFF2-40B4-BE49-F238E27FC236}">
                      <a16:creationId xmlns:a16="http://schemas.microsoft.com/office/drawing/2014/main" id="{BFAF3466-A242-BC0C-95C6-EFF04DFF1F01}"/>
                    </a:ext>
                  </a:extLst>
                </p:cNvPr>
                <p:cNvSpPr/>
                <p:nvPr/>
              </p:nvSpPr>
              <p:spPr>
                <a:xfrm>
                  <a:off x="1008379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7675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7" name="Freeform: Shape 2606">
                  <a:extLst>
                    <a:ext uri="{FF2B5EF4-FFF2-40B4-BE49-F238E27FC236}">
                      <a16:creationId xmlns:a16="http://schemas.microsoft.com/office/drawing/2014/main" id="{A0EDBC48-7AA8-5FEE-4233-81C184DF2171}"/>
                    </a:ext>
                  </a:extLst>
                </p:cNvPr>
                <p:cNvSpPr/>
                <p:nvPr/>
              </p:nvSpPr>
              <p:spPr>
                <a:xfrm>
                  <a:off x="1008398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79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8" name="Freeform: Shape 2607">
                  <a:extLst>
                    <a:ext uri="{FF2B5EF4-FFF2-40B4-BE49-F238E27FC236}">
                      <a16:creationId xmlns:a16="http://schemas.microsoft.com/office/drawing/2014/main" id="{87C996F5-B1B5-E1B6-E89D-408163077E65}"/>
                    </a:ext>
                  </a:extLst>
                </p:cNvPr>
                <p:cNvSpPr/>
                <p:nvPr/>
              </p:nvSpPr>
              <p:spPr>
                <a:xfrm>
                  <a:off x="1008415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7D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09" name="Freeform: Shape 2608">
                  <a:extLst>
                    <a:ext uri="{FF2B5EF4-FFF2-40B4-BE49-F238E27FC236}">
                      <a16:creationId xmlns:a16="http://schemas.microsoft.com/office/drawing/2014/main" id="{251954B7-1CBF-2700-CE7E-47D6C9E3AC41}"/>
                    </a:ext>
                  </a:extLst>
                </p:cNvPr>
                <p:cNvSpPr/>
                <p:nvPr/>
              </p:nvSpPr>
              <p:spPr>
                <a:xfrm>
                  <a:off x="10084337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81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0" name="Freeform: Shape 2609">
                  <a:extLst>
                    <a:ext uri="{FF2B5EF4-FFF2-40B4-BE49-F238E27FC236}">
                      <a16:creationId xmlns:a16="http://schemas.microsoft.com/office/drawing/2014/main" id="{960E9B71-89B7-6B5C-22FC-A80190FCC490}"/>
                    </a:ext>
                  </a:extLst>
                </p:cNvPr>
                <p:cNvSpPr/>
                <p:nvPr/>
              </p:nvSpPr>
              <p:spPr>
                <a:xfrm>
                  <a:off x="1008452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84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1" name="Freeform: Shape 2610">
                  <a:extLst>
                    <a:ext uri="{FF2B5EF4-FFF2-40B4-BE49-F238E27FC236}">
                      <a16:creationId xmlns:a16="http://schemas.microsoft.com/office/drawing/2014/main" id="{A66F2F1A-3200-AEE7-E6D2-D0216D074076}"/>
                    </a:ext>
                  </a:extLst>
                </p:cNvPr>
                <p:cNvSpPr/>
                <p:nvPr/>
              </p:nvSpPr>
              <p:spPr>
                <a:xfrm>
                  <a:off x="1008468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8887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2" name="Freeform: Shape 2611">
                  <a:extLst>
                    <a:ext uri="{FF2B5EF4-FFF2-40B4-BE49-F238E27FC236}">
                      <a16:creationId xmlns:a16="http://schemas.microsoft.com/office/drawing/2014/main" id="{846F31E8-7573-95C9-F204-FBD8A29C8E2E}"/>
                    </a:ext>
                  </a:extLst>
                </p:cNvPr>
                <p:cNvSpPr/>
                <p:nvPr/>
              </p:nvSpPr>
              <p:spPr>
                <a:xfrm>
                  <a:off x="1008487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8B8B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3" name="Freeform: Shape 2612">
                  <a:extLst>
                    <a:ext uri="{FF2B5EF4-FFF2-40B4-BE49-F238E27FC236}">
                      <a16:creationId xmlns:a16="http://schemas.microsoft.com/office/drawing/2014/main" id="{79626124-5027-1589-EA38-313B866AF136}"/>
                    </a:ext>
                  </a:extLst>
                </p:cNvPr>
                <p:cNvSpPr/>
                <p:nvPr/>
              </p:nvSpPr>
              <p:spPr>
                <a:xfrm>
                  <a:off x="1008503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8F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4" name="Freeform: Shape 2613">
                  <a:extLst>
                    <a:ext uri="{FF2B5EF4-FFF2-40B4-BE49-F238E27FC236}">
                      <a16:creationId xmlns:a16="http://schemas.microsoft.com/office/drawing/2014/main" id="{9A750CFA-4A28-95D5-127D-0516D03FE42B}"/>
                    </a:ext>
                  </a:extLst>
                </p:cNvPr>
                <p:cNvSpPr/>
                <p:nvPr/>
              </p:nvSpPr>
              <p:spPr>
                <a:xfrm>
                  <a:off x="1008522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92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5" name="Freeform: Shape 2614">
                  <a:extLst>
                    <a:ext uri="{FF2B5EF4-FFF2-40B4-BE49-F238E27FC236}">
                      <a16:creationId xmlns:a16="http://schemas.microsoft.com/office/drawing/2014/main" id="{09542AA8-564B-D093-BF65-EB1808C6FF57}"/>
                    </a:ext>
                  </a:extLst>
                </p:cNvPr>
                <p:cNvSpPr/>
                <p:nvPr/>
              </p:nvSpPr>
              <p:spPr>
                <a:xfrm>
                  <a:off x="1008539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95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6" name="Freeform: Shape 2615">
                  <a:extLst>
                    <a:ext uri="{FF2B5EF4-FFF2-40B4-BE49-F238E27FC236}">
                      <a16:creationId xmlns:a16="http://schemas.microsoft.com/office/drawing/2014/main" id="{CAFFC69B-BCD0-C7C0-F764-D72E4AFBF240}"/>
                    </a:ext>
                  </a:extLst>
                </p:cNvPr>
                <p:cNvSpPr/>
                <p:nvPr/>
              </p:nvSpPr>
              <p:spPr>
                <a:xfrm>
                  <a:off x="1008557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9897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7" name="Freeform: Shape 2616">
                  <a:extLst>
                    <a:ext uri="{FF2B5EF4-FFF2-40B4-BE49-F238E27FC236}">
                      <a16:creationId xmlns:a16="http://schemas.microsoft.com/office/drawing/2014/main" id="{5B6D950B-C6C3-4969-A784-7984AACCCCC8}"/>
                    </a:ext>
                  </a:extLst>
                </p:cNvPr>
                <p:cNvSpPr/>
                <p:nvPr/>
              </p:nvSpPr>
              <p:spPr>
                <a:xfrm>
                  <a:off x="1008574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9B9B9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8" name="Freeform: Shape 2617">
                  <a:extLst>
                    <a:ext uri="{FF2B5EF4-FFF2-40B4-BE49-F238E27FC236}">
                      <a16:creationId xmlns:a16="http://schemas.microsoft.com/office/drawing/2014/main" id="{8CD20C2E-8D42-436C-2C87-8B2CE06331ED}"/>
                    </a:ext>
                  </a:extLst>
                </p:cNvPr>
                <p:cNvSpPr/>
                <p:nvPr/>
              </p:nvSpPr>
              <p:spPr>
                <a:xfrm>
                  <a:off x="1008592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9E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19" name="Freeform: Shape 2618">
                  <a:extLst>
                    <a:ext uri="{FF2B5EF4-FFF2-40B4-BE49-F238E27FC236}">
                      <a16:creationId xmlns:a16="http://schemas.microsoft.com/office/drawing/2014/main" id="{3FC01D75-0174-5BFD-31C8-3C55CB67B3B0}"/>
                    </a:ext>
                  </a:extLst>
                </p:cNvPr>
                <p:cNvSpPr/>
                <p:nvPr/>
              </p:nvSpPr>
              <p:spPr>
                <a:xfrm>
                  <a:off x="1008611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A1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0" name="Freeform: Shape 2619">
                  <a:extLst>
                    <a:ext uri="{FF2B5EF4-FFF2-40B4-BE49-F238E27FC236}">
                      <a16:creationId xmlns:a16="http://schemas.microsoft.com/office/drawing/2014/main" id="{21D49C0D-BF2A-BACA-169E-BBD2B3FE2D88}"/>
                    </a:ext>
                  </a:extLst>
                </p:cNvPr>
                <p:cNvSpPr/>
                <p:nvPr/>
              </p:nvSpPr>
              <p:spPr>
                <a:xfrm>
                  <a:off x="1008627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A4A3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1" name="Freeform: Shape 2620">
                  <a:extLst>
                    <a:ext uri="{FF2B5EF4-FFF2-40B4-BE49-F238E27FC236}">
                      <a16:creationId xmlns:a16="http://schemas.microsoft.com/office/drawing/2014/main" id="{7338A0BF-CF61-D4AC-38AF-46EF48E35BA0}"/>
                    </a:ext>
                  </a:extLst>
                </p:cNvPr>
                <p:cNvSpPr/>
                <p:nvPr/>
              </p:nvSpPr>
              <p:spPr>
                <a:xfrm>
                  <a:off x="1008646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A6A6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2" name="Freeform: Shape 2621">
                  <a:extLst>
                    <a:ext uri="{FF2B5EF4-FFF2-40B4-BE49-F238E27FC236}">
                      <a16:creationId xmlns:a16="http://schemas.microsoft.com/office/drawing/2014/main" id="{DB91DFD0-13CF-F866-D6C0-10C5635AB759}"/>
                    </a:ext>
                  </a:extLst>
                </p:cNvPr>
                <p:cNvSpPr/>
                <p:nvPr/>
              </p:nvSpPr>
              <p:spPr>
                <a:xfrm>
                  <a:off x="1008663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A9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3" name="Freeform: Shape 2622">
                  <a:extLst>
                    <a:ext uri="{FF2B5EF4-FFF2-40B4-BE49-F238E27FC236}">
                      <a16:creationId xmlns:a16="http://schemas.microsoft.com/office/drawing/2014/main" id="{BAE9BFCE-F8ED-2999-4139-2B719EBCC61E}"/>
                    </a:ext>
                  </a:extLst>
                </p:cNvPr>
                <p:cNvSpPr/>
                <p:nvPr/>
              </p:nvSpPr>
              <p:spPr>
                <a:xfrm>
                  <a:off x="1008681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ACAB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4" name="Freeform: Shape 2623">
                  <a:extLst>
                    <a:ext uri="{FF2B5EF4-FFF2-40B4-BE49-F238E27FC236}">
                      <a16:creationId xmlns:a16="http://schemas.microsoft.com/office/drawing/2014/main" id="{5D60DB23-90DB-470F-55B6-FCB3DD1C935E}"/>
                    </a:ext>
                  </a:extLst>
                </p:cNvPr>
                <p:cNvSpPr/>
                <p:nvPr/>
              </p:nvSpPr>
              <p:spPr>
                <a:xfrm>
                  <a:off x="1008698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AEAE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5" name="Freeform: Shape 2624">
                  <a:extLst>
                    <a:ext uri="{FF2B5EF4-FFF2-40B4-BE49-F238E27FC236}">
                      <a16:creationId xmlns:a16="http://schemas.microsoft.com/office/drawing/2014/main" id="{DFC5B19F-BF5A-E724-F072-8B31660C491A}"/>
                    </a:ext>
                  </a:extLst>
                </p:cNvPr>
                <p:cNvSpPr/>
                <p:nvPr/>
              </p:nvSpPr>
              <p:spPr>
                <a:xfrm>
                  <a:off x="10087168" y="2203625"/>
                  <a:ext cx="1192" cy="600815"/>
                </a:xfrm>
                <a:custGeom>
                  <a:avLst/>
                  <a:gdLst>
                    <a:gd name="connsiteX0" fmla="*/ 187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87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B1B0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6" name="Freeform: Shape 2625">
                  <a:extLst>
                    <a:ext uri="{FF2B5EF4-FFF2-40B4-BE49-F238E27FC236}">
                      <a16:creationId xmlns:a16="http://schemas.microsoft.com/office/drawing/2014/main" id="{E016CC0A-B0D5-39D2-EA6D-CFA85FFE9EF8}"/>
                    </a:ext>
                  </a:extLst>
                </p:cNvPr>
                <p:cNvSpPr/>
                <p:nvPr/>
              </p:nvSpPr>
              <p:spPr>
                <a:xfrm>
                  <a:off x="1008735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B3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7" name="Freeform: Shape 2626">
                  <a:extLst>
                    <a:ext uri="{FF2B5EF4-FFF2-40B4-BE49-F238E27FC236}">
                      <a16:creationId xmlns:a16="http://schemas.microsoft.com/office/drawing/2014/main" id="{B4BAF1E1-E199-2B62-CD57-D6D1B6BBAFFA}"/>
                    </a:ext>
                  </a:extLst>
                </p:cNvPr>
                <p:cNvSpPr/>
                <p:nvPr/>
              </p:nvSpPr>
              <p:spPr>
                <a:xfrm>
                  <a:off x="1008751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B5B5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8" name="Freeform: Shape 2627">
                  <a:extLst>
                    <a:ext uri="{FF2B5EF4-FFF2-40B4-BE49-F238E27FC236}">
                      <a16:creationId xmlns:a16="http://schemas.microsoft.com/office/drawing/2014/main" id="{CB6EE5A2-2248-07B2-143A-C538C5BE810B}"/>
                    </a:ext>
                  </a:extLst>
                </p:cNvPr>
                <p:cNvSpPr/>
                <p:nvPr/>
              </p:nvSpPr>
              <p:spPr>
                <a:xfrm>
                  <a:off x="1008770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B8B7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29" name="Freeform: Shape 2628">
                  <a:extLst>
                    <a:ext uri="{FF2B5EF4-FFF2-40B4-BE49-F238E27FC236}">
                      <a16:creationId xmlns:a16="http://schemas.microsoft.com/office/drawing/2014/main" id="{4D9F114E-B9E8-9795-5886-245406A1DB6E}"/>
                    </a:ext>
                  </a:extLst>
                </p:cNvPr>
                <p:cNvSpPr/>
                <p:nvPr/>
              </p:nvSpPr>
              <p:spPr>
                <a:xfrm>
                  <a:off x="1008787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BA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0" name="Freeform: Shape 2629">
                  <a:extLst>
                    <a:ext uri="{FF2B5EF4-FFF2-40B4-BE49-F238E27FC236}">
                      <a16:creationId xmlns:a16="http://schemas.microsoft.com/office/drawing/2014/main" id="{9A499A1E-263A-0840-CCA4-134C36D42D74}"/>
                    </a:ext>
                  </a:extLst>
                </p:cNvPr>
                <p:cNvSpPr/>
                <p:nvPr/>
              </p:nvSpPr>
              <p:spPr>
                <a:xfrm>
                  <a:off x="10088057" y="2203625"/>
                  <a:ext cx="1192" cy="600815"/>
                </a:xfrm>
                <a:custGeom>
                  <a:avLst/>
                  <a:gdLst>
                    <a:gd name="connsiteX0" fmla="*/ 164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64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BC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1" name="Freeform: Shape 2630">
                  <a:extLst>
                    <a:ext uri="{FF2B5EF4-FFF2-40B4-BE49-F238E27FC236}">
                      <a16:creationId xmlns:a16="http://schemas.microsoft.com/office/drawing/2014/main" id="{E9A38413-9E10-8615-C005-957DAEACB2EC}"/>
                    </a:ext>
                  </a:extLst>
                </p:cNvPr>
                <p:cNvSpPr/>
                <p:nvPr/>
              </p:nvSpPr>
              <p:spPr>
                <a:xfrm>
                  <a:off x="1008822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BEBE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2" name="Freeform: Shape 2631">
                  <a:extLst>
                    <a:ext uri="{FF2B5EF4-FFF2-40B4-BE49-F238E27FC236}">
                      <a16:creationId xmlns:a16="http://schemas.microsoft.com/office/drawing/2014/main" id="{9D21C30A-9DC1-574C-3F1E-9180102089BD}"/>
                    </a:ext>
                  </a:extLst>
                </p:cNvPr>
                <p:cNvSpPr/>
                <p:nvPr/>
              </p:nvSpPr>
              <p:spPr>
                <a:xfrm>
                  <a:off x="1008840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C0C0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3" name="Freeform: Shape 2632">
                  <a:extLst>
                    <a:ext uri="{FF2B5EF4-FFF2-40B4-BE49-F238E27FC236}">
                      <a16:creationId xmlns:a16="http://schemas.microsoft.com/office/drawing/2014/main" id="{2B15EAB6-DE19-3D12-7B70-7E06CF6B9E30}"/>
                    </a:ext>
                  </a:extLst>
                </p:cNvPr>
                <p:cNvSpPr/>
                <p:nvPr/>
              </p:nvSpPr>
              <p:spPr>
                <a:xfrm>
                  <a:off x="1008859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C2C2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4" name="Freeform: Shape 2633">
                  <a:extLst>
                    <a:ext uri="{FF2B5EF4-FFF2-40B4-BE49-F238E27FC236}">
                      <a16:creationId xmlns:a16="http://schemas.microsoft.com/office/drawing/2014/main" id="{8227B426-48FA-ED18-2067-34DD5BE04340}"/>
                    </a:ext>
                  </a:extLst>
                </p:cNvPr>
                <p:cNvSpPr/>
                <p:nvPr/>
              </p:nvSpPr>
              <p:spPr>
                <a:xfrm>
                  <a:off x="1008875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C4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5" name="Freeform: Shape 2634">
                  <a:extLst>
                    <a:ext uri="{FF2B5EF4-FFF2-40B4-BE49-F238E27FC236}">
                      <a16:creationId xmlns:a16="http://schemas.microsoft.com/office/drawing/2014/main" id="{1A32A2F4-8876-C840-95DC-F8B1F4E8B840}"/>
                    </a:ext>
                  </a:extLst>
                </p:cNvPr>
                <p:cNvSpPr/>
                <p:nvPr/>
              </p:nvSpPr>
              <p:spPr>
                <a:xfrm>
                  <a:off x="1008894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C6C6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6" name="Freeform: Shape 2635">
                  <a:extLst>
                    <a:ext uri="{FF2B5EF4-FFF2-40B4-BE49-F238E27FC236}">
                      <a16:creationId xmlns:a16="http://schemas.microsoft.com/office/drawing/2014/main" id="{5A3F7A52-91C2-7987-92F4-7DC3388D5C33}"/>
                    </a:ext>
                  </a:extLst>
                </p:cNvPr>
                <p:cNvSpPr/>
                <p:nvPr/>
              </p:nvSpPr>
              <p:spPr>
                <a:xfrm>
                  <a:off x="1008911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C8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7" name="Freeform: Shape 2636">
                  <a:extLst>
                    <a:ext uri="{FF2B5EF4-FFF2-40B4-BE49-F238E27FC236}">
                      <a16:creationId xmlns:a16="http://schemas.microsoft.com/office/drawing/2014/main" id="{ADA7931B-A9FA-C455-116E-F17BFD2BE278}"/>
                    </a:ext>
                  </a:extLst>
                </p:cNvPr>
                <p:cNvSpPr/>
                <p:nvPr/>
              </p:nvSpPr>
              <p:spPr>
                <a:xfrm>
                  <a:off x="1008929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CA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8" name="Freeform: Shape 2637">
                  <a:extLst>
                    <a:ext uri="{FF2B5EF4-FFF2-40B4-BE49-F238E27FC236}">
                      <a16:creationId xmlns:a16="http://schemas.microsoft.com/office/drawing/2014/main" id="{9612FBF2-2908-4781-9D21-068003A314CE}"/>
                    </a:ext>
                  </a:extLst>
                </p:cNvPr>
                <p:cNvSpPr/>
                <p:nvPr/>
              </p:nvSpPr>
              <p:spPr>
                <a:xfrm>
                  <a:off x="1008946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CCCCC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39" name="Freeform: Shape 2638">
                  <a:extLst>
                    <a:ext uri="{FF2B5EF4-FFF2-40B4-BE49-F238E27FC236}">
                      <a16:creationId xmlns:a16="http://schemas.microsoft.com/office/drawing/2014/main" id="{E11606EB-263D-8467-F6F2-7ADD03A97447}"/>
                    </a:ext>
                  </a:extLst>
                </p:cNvPr>
                <p:cNvSpPr/>
                <p:nvPr/>
              </p:nvSpPr>
              <p:spPr>
                <a:xfrm>
                  <a:off x="1008964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CECD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0" name="Freeform: Shape 2639">
                  <a:extLst>
                    <a:ext uri="{FF2B5EF4-FFF2-40B4-BE49-F238E27FC236}">
                      <a16:creationId xmlns:a16="http://schemas.microsoft.com/office/drawing/2014/main" id="{EDFDA751-B47D-FAB5-AC8B-2B5455C7CB2B}"/>
                    </a:ext>
                  </a:extLst>
                </p:cNvPr>
                <p:cNvSpPr/>
                <p:nvPr/>
              </p:nvSpPr>
              <p:spPr>
                <a:xfrm>
                  <a:off x="1008981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CF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1" name="Freeform: Shape 2640">
                  <a:extLst>
                    <a:ext uri="{FF2B5EF4-FFF2-40B4-BE49-F238E27FC236}">
                      <a16:creationId xmlns:a16="http://schemas.microsoft.com/office/drawing/2014/main" id="{B1297CE4-1C18-8CFF-4948-BBDC6E7860C1}"/>
                    </a:ext>
                  </a:extLst>
                </p:cNvPr>
                <p:cNvSpPr/>
                <p:nvPr/>
              </p:nvSpPr>
              <p:spPr>
                <a:xfrm>
                  <a:off x="1008999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1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2" name="Freeform: Shape 2641">
                  <a:extLst>
                    <a:ext uri="{FF2B5EF4-FFF2-40B4-BE49-F238E27FC236}">
                      <a16:creationId xmlns:a16="http://schemas.microsoft.com/office/drawing/2014/main" id="{012DE070-EF70-32C4-A9EE-B6283BE34E14}"/>
                    </a:ext>
                  </a:extLst>
                </p:cNvPr>
                <p:cNvSpPr/>
                <p:nvPr/>
              </p:nvSpPr>
              <p:spPr>
                <a:xfrm>
                  <a:off x="1009018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D2D2D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3" name="Freeform: Shape 2642">
                  <a:extLst>
                    <a:ext uri="{FF2B5EF4-FFF2-40B4-BE49-F238E27FC236}">
                      <a16:creationId xmlns:a16="http://schemas.microsoft.com/office/drawing/2014/main" id="{55C3DA02-44FD-13E7-4D8B-2BA4580E3515}"/>
                    </a:ext>
                  </a:extLst>
                </p:cNvPr>
                <p:cNvSpPr/>
                <p:nvPr/>
              </p:nvSpPr>
              <p:spPr>
                <a:xfrm>
                  <a:off x="1009034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4D4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4" name="Freeform: Shape 2643">
                  <a:extLst>
                    <a:ext uri="{FF2B5EF4-FFF2-40B4-BE49-F238E27FC236}">
                      <a16:creationId xmlns:a16="http://schemas.microsoft.com/office/drawing/2014/main" id="{9D5645DE-C4E8-44EB-501A-83B1E26366B0}"/>
                    </a:ext>
                  </a:extLst>
                </p:cNvPr>
                <p:cNvSpPr/>
                <p:nvPr/>
              </p:nvSpPr>
              <p:spPr>
                <a:xfrm>
                  <a:off x="1009053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D5D5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5" name="Freeform: Shape 2644">
                  <a:extLst>
                    <a:ext uri="{FF2B5EF4-FFF2-40B4-BE49-F238E27FC236}">
                      <a16:creationId xmlns:a16="http://schemas.microsoft.com/office/drawing/2014/main" id="{8C92CE41-E7D8-3731-F96F-65629A3067FF}"/>
                    </a:ext>
                  </a:extLst>
                </p:cNvPr>
                <p:cNvSpPr/>
                <p:nvPr/>
              </p:nvSpPr>
              <p:spPr>
                <a:xfrm>
                  <a:off x="1009070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6" name="Freeform: Shape 2645">
                  <a:extLst>
                    <a:ext uri="{FF2B5EF4-FFF2-40B4-BE49-F238E27FC236}">
                      <a16:creationId xmlns:a16="http://schemas.microsoft.com/office/drawing/2014/main" id="{C2826639-312B-5D83-38C0-3C1FEE648C7B}"/>
                    </a:ext>
                  </a:extLst>
                </p:cNvPr>
                <p:cNvSpPr/>
                <p:nvPr/>
              </p:nvSpPr>
              <p:spPr>
                <a:xfrm>
                  <a:off x="1009088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D8D8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7" name="Freeform: Shape 2646">
                  <a:extLst>
                    <a:ext uri="{FF2B5EF4-FFF2-40B4-BE49-F238E27FC236}">
                      <a16:creationId xmlns:a16="http://schemas.microsoft.com/office/drawing/2014/main" id="{3E0B4110-55E5-D4FE-A4C1-B68E45CA62DF}"/>
                    </a:ext>
                  </a:extLst>
                </p:cNvPr>
                <p:cNvSpPr/>
                <p:nvPr/>
              </p:nvSpPr>
              <p:spPr>
                <a:xfrm>
                  <a:off x="1009105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AD9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8" name="Freeform: Shape 2647">
                  <a:extLst>
                    <a:ext uri="{FF2B5EF4-FFF2-40B4-BE49-F238E27FC236}">
                      <a16:creationId xmlns:a16="http://schemas.microsoft.com/office/drawing/2014/main" id="{21F2D15F-84C4-3598-63B8-F13E7FCCDB18}"/>
                    </a:ext>
                  </a:extLst>
                </p:cNvPr>
                <p:cNvSpPr/>
                <p:nvPr/>
              </p:nvSpPr>
              <p:spPr>
                <a:xfrm>
                  <a:off x="1009123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BDBD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49" name="Freeform: Shape 2648">
                  <a:extLst>
                    <a:ext uri="{FF2B5EF4-FFF2-40B4-BE49-F238E27FC236}">
                      <a16:creationId xmlns:a16="http://schemas.microsoft.com/office/drawing/2014/main" id="{FB765AB4-A620-0CD8-F11F-7265CCAE73FB}"/>
                    </a:ext>
                  </a:extLst>
                </p:cNvPr>
                <p:cNvSpPr/>
                <p:nvPr/>
              </p:nvSpPr>
              <p:spPr>
                <a:xfrm>
                  <a:off x="1009142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DCDC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0" name="Freeform: Shape 2649">
                  <a:extLst>
                    <a:ext uri="{FF2B5EF4-FFF2-40B4-BE49-F238E27FC236}">
                      <a16:creationId xmlns:a16="http://schemas.microsoft.com/office/drawing/2014/main" id="{EBE69EAF-7C7C-21F9-630F-E9FD232A1E35}"/>
                    </a:ext>
                  </a:extLst>
                </p:cNvPr>
                <p:cNvSpPr/>
                <p:nvPr/>
              </p:nvSpPr>
              <p:spPr>
                <a:xfrm>
                  <a:off x="1009158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EDD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1" name="Freeform: Shape 2650">
                  <a:extLst>
                    <a:ext uri="{FF2B5EF4-FFF2-40B4-BE49-F238E27FC236}">
                      <a16:creationId xmlns:a16="http://schemas.microsoft.com/office/drawing/2014/main" id="{E8B7F5E8-7136-E2C0-CD63-DE26B6F23BB1}"/>
                    </a:ext>
                  </a:extLst>
                </p:cNvPr>
                <p:cNvSpPr/>
                <p:nvPr/>
              </p:nvSpPr>
              <p:spPr>
                <a:xfrm>
                  <a:off x="1009177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DF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2" name="Freeform: Shape 2651">
                  <a:extLst>
                    <a:ext uri="{FF2B5EF4-FFF2-40B4-BE49-F238E27FC236}">
                      <a16:creationId xmlns:a16="http://schemas.microsoft.com/office/drawing/2014/main" id="{127925E1-6297-8E35-8149-2B1BA0BD56B8}"/>
                    </a:ext>
                  </a:extLst>
                </p:cNvPr>
                <p:cNvSpPr/>
                <p:nvPr/>
              </p:nvSpPr>
              <p:spPr>
                <a:xfrm>
                  <a:off x="1009194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0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3" name="Freeform: Shape 2652">
                  <a:extLst>
                    <a:ext uri="{FF2B5EF4-FFF2-40B4-BE49-F238E27FC236}">
                      <a16:creationId xmlns:a16="http://schemas.microsoft.com/office/drawing/2014/main" id="{E1C58C8D-EBBC-AA81-2C03-800596A8B1C9}"/>
                    </a:ext>
                  </a:extLst>
                </p:cNvPr>
                <p:cNvSpPr/>
                <p:nvPr/>
              </p:nvSpPr>
              <p:spPr>
                <a:xfrm>
                  <a:off x="1009212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1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4" name="Freeform: Shape 2653">
                  <a:extLst>
                    <a:ext uri="{FF2B5EF4-FFF2-40B4-BE49-F238E27FC236}">
                      <a16:creationId xmlns:a16="http://schemas.microsoft.com/office/drawing/2014/main" id="{C42F3884-59B6-E14E-0C24-87A20C87AC15}"/>
                    </a:ext>
                  </a:extLst>
                </p:cNvPr>
                <p:cNvSpPr/>
                <p:nvPr/>
              </p:nvSpPr>
              <p:spPr>
                <a:xfrm>
                  <a:off x="1009229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5" name="Freeform: Shape 2654">
                  <a:extLst>
                    <a:ext uri="{FF2B5EF4-FFF2-40B4-BE49-F238E27FC236}">
                      <a16:creationId xmlns:a16="http://schemas.microsoft.com/office/drawing/2014/main" id="{0C45C5FA-6215-1EE9-5CDE-30D78F9B7C49}"/>
                    </a:ext>
                  </a:extLst>
                </p:cNvPr>
                <p:cNvSpPr/>
                <p:nvPr/>
              </p:nvSpPr>
              <p:spPr>
                <a:xfrm>
                  <a:off x="1009247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3E3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6" name="Freeform: Shape 2655">
                  <a:extLst>
                    <a:ext uri="{FF2B5EF4-FFF2-40B4-BE49-F238E27FC236}">
                      <a16:creationId xmlns:a16="http://schemas.microsoft.com/office/drawing/2014/main" id="{54741F60-EA8D-5859-7B82-4D36D1700A34}"/>
                    </a:ext>
                  </a:extLst>
                </p:cNvPr>
                <p:cNvSpPr/>
                <p:nvPr/>
              </p:nvSpPr>
              <p:spPr>
                <a:xfrm>
                  <a:off x="1009266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4E4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7" name="Freeform: Shape 2656">
                  <a:extLst>
                    <a:ext uri="{FF2B5EF4-FFF2-40B4-BE49-F238E27FC236}">
                      <a16:creationId xmlns:a16="http://schemas.microsoft.com/office/drawing/2014/main" id="{B389C648-3CC2-A4A6-2BF0-C25D91751811}"/>
                    </a:ext>
                  </a:extLst>
                </p:cNvPr>
                <p:cNvSpPr/>
                <p:nvPr/>
              </p:nvSpPr>
              <p:spPr>
                <a:xfrm>
                  <a:off x="1009282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5E5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8" name="Freeform: Shape 2657">
                  <a:extLst>
                    <a:ext uri="{FF2B5EF4-FFF2-40B4-BE49-F238E27FC236}">
                      <a16:creationId xmlns:a16="http://schemas.microsoft.com/office/drawing/2014/main" id="{A6F06604-7EAE-F047-79A3-38614D8E4218}"/>
                    </a:ext>
                  </a:extLst>
                </p:cNvPr>
                <p:cNvSpPr/>
                <p:nvPr/>
              </p:nvSpPr>
              <p:spPr>
                <a:xfrm>
                  <a:off x="10093016" y="2203625"/>
                  <a:ext cx="1192" cy="600815"/>
                </a:xfrm>
                <a:custGeom>
                  <a:avLst/>
                  <a:gdLst>
                    <a:gd name="connsiteX0" fmla="*/ 164 w 1192"/>
                    <a:gd name="connsiteY0" fmla="*/ 0 h 600815"/>
                    <a:gd name="connsiteX1" fmla="*/ 1193 w 1192"/>
                    <a:gd name="connsiteY1" fmla="*/ 600815 h 600815"/>
                    <a:gd name="connsiteX2" fmla="*/ 1006 w 1192"/>
                    <a:gd name="connsiteY2" fmla="*/ 600815 h 600815"/>
                    <a:gd name="connsiteX3" fmla="*/ 0 w 1192"/>
                    <a:gd name="connsiteY3" fmla="*/ 0 h 600815"/>
                    <a:gd name="connsiteX4" fmla="*/ 164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6E6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59" name="Freeform: Shape 2658">
                  <a:extLst>
                    <a:ext uri="{FF2B5EF4-FFF2-40B4-BE49-F238E27FC236}">
                      <a16:creationId xmlns:a16="http://schemas.microsoft.com/office/drawing/2014/main" id="{EE0F8B08-2439-2C6E-30E6-68BB9645437E}"/>
                    </a:ext>
                  </a:extLst>
                </p:cNvPr>
                <p:cNvSpPr/>
                <p:nvPr/>
              </p:nvSpPr>
              <p:spPr>
                <a:xfrm>
                  <a:off x="1009318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7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0" name="Freeform: Shape 2659">
                  <a:extLst>
                    <a:ext uri="{FF2B5EF4-FFF2-40B4-BE49-F238E27FC236}">
                      <a16:creationId xmlns:a16="http://schemas.microsoft.com/office/drawing/2014/main" id="{93AE1F16-A2F4-21B0-25B7-021AB7F48A48}"/>
                    </a:ext>
                  </a:extLst>
                </p:cNvPr>
                <p:cNvSpPr/>
                <p:nvPr/>
              </p:nvSpPr>
              <p:spPr>
                <a:xfrm>
                  <a:off x="1009336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8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1" name="Freeform: Shape 2660">
                  <a:extLst>
                    <a:ext uri="{FF2B5EF4-FFF2-40B4-BE49-F238E27FC236}">
                      <a16:creationId xmlns:a16="http://schemas.microsoft.com/office/drawing/2014/main" id="{12B2C768-9A2B-1DED-C78F-07E6E650382F}"/>
                    </a:ext>
                  </a:extLst>
                </p:cNvPr>
                <p:cNvSpPr/>
                <p:nvPr/>
              </p:nvSpPr>
              <p:spPr>
                <a:xfrm>
                  <a:off x="1009353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9E9E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2" name="Freeform: Shape 2661">
                  <a:extLst>
                    <a:ext uri="{FF2B5EF4-FFF2-40B4-BE49-F238E27FC236}">
                      <a16:creationId xmlns:a16="http://schemas.microsoft.com/office/drawing/2014/main" id="{DC1BBD60-FCD0-EA8D-B617-369B00541694}"/>
                    </a:ext>
                  </a:extLst>
                </p:cNvPr>
                <p:cNvSpPr/>
                <p:nvPr/>
              </p:nvSpPr>
              <p:spPr>
                <a:xfrm>
                  <a:off x="1009371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3" name="Freeform: Shape 2662">
                  <a:extLst>
                    <a:ext uri="{FF2B5EF4-FFF2-40B4-BE49-F238E27FC236}">
                      <a16:creationId xmlns:a16="http://schemas.microsoft.com/office/drawing/2014/main" id="{59F6F824-C0B6-E5C0-CC01-1197BE0EB0BA}"/>
                    </a:ext>
                  </a:extLst>
                </p:cNvPr>
                <p:cNvSpPr/>
                <p:nvPr/>
              </p:nvSpPr>
              <p:spPr>
                <a:xfrm>
                  <a:off x="1009388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4" name="Freeform: Shape 2663">
                  <a:extLst>
                    <a:ext uri="{FF2B5EF4-FFF2-40B4-BE49-F238E27FC236}">
                      <a16:creationId xmlns:a16="http://schemas.microsoft.com/office/drawing/2014/main" id="{0F768A2A-1B10-4CF5-A658-7B5A76065A4A}"/>
                    </a:ext>
                  </a:extLst>
                </p:cNvPr>
                <p:cNvSpPr/>
                <p:nvPr/>
              </p:nvSpPr>
              <p:spPr>
                <a:xfrm>
                  <a:off x="1009406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5" name="Freeform: Shape 2664">
                  <a:extLst>
                    <a:ext uri="{FF2B5EF4-FFF2-40B4-BE49-F238E27FC236}">
                      <a16:creationId xmlns:a16="http://schemas.microsoft.com/office/drawing/2014/main" id="{86C556CD-F3DB-CE0C-6E5F-F17836822C33}"/>
                    </a:ext>
                  </a:extLst>
                </p:cNvPr>
                <p:cNvSpPr/>
                <p:nvPr/>
              </p:nvSpPr>
              <p:spPr>
                <a:xfrm>
                  <a:off x="1009425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CEC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6" name="Freeform: Shape 2665">
                  <a:extLst>
                    <a:ext uri="{FF2B5EF4-FFF2-40B4-BE49-F238E27FC236}">
                      <a16:creationId xmlns:a16="http://schemas.microsoft.com/office/drawing/2014/main" id="{1BEAE7C0-1C7C-D62E-2635-5556521E79BE}"/>
                    </a:ext>
                  </a:extLst>
                </p:cNvPr>
                <p:cNvSpPr/>
                <p:nvPr/>
              </p:nvSpPr>
              <p:spPr>
                <a:xfrm>
                  <a:off x="1009442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7" name="Freeform: Shape 2666">
                  <a:extLst>
                    <a:ext uri="{FF2B5EF4-FFF2-40B4-BE49-F238E27FC236}">
                      <a16:creationId xmlns:a16="http://schemas.microsoft.com/office/drawing/2014/main" id="{72E9C146-2AA2-96AD-467F-3C1D825A1943}"/>
                    </a:ext>
                  </a:extLst>
                </p:cNvPr>
                <p:cNvSpPr/>
                <p:nvPr/>
              </p:nvSpPr>
              <p:spPr>
                <a:xfrm>
                  <a:off x="1009460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E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8" name="Freeform: Shape 2667">
                  <a:extLst>
                    <a:ext uri="{FF2B5EF4-FFF2-40B4-BE49-F238E27FC236}">
                      <a16:creationId xmlns:a16="http://schemas.microsoft.com/office/drawing/2014/main" id="{79F22FE5-41B1-908B-4F17-B13325CBE3DB}"/>
                    </a:ext>
                  </a:extLst>
                </p:cNvPr>
                <p:cNvSpPr/>
                <p:nvPr/>
              </p:nvSpPr>
              <p:spPr>
                <a:xfrm>
                  <a:off x="1009477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69" name="Freeform: Shape 2668">
                  <a:extLst>
                    <a:ext uri="{FF2B5EF4-FFF2-40B4-BE49-F238E27FC236}">
                      <a16:creationId xmlns:a16="http://schemas.microsoft.com/office/drawing/2014/main" id="{916A102A-4920-044F-D6D1-0A7FC27F3F6C}"/>
                    </a:ext>
                  </a:extLst>
                </p:cNvPr>
                <p:cNvSpPr/>
                <p:nvPr/>
              </p:nvSpPr>
              <p:spPr>
                <a:xfrm>
                  <a:off x="1009495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0" name="Freeform: Shape 2669">
                  <a:extLst>
                    <a:ext uri="{FF2B5EF4-FFF2-40B4-BE49-F238E27FC236}">
                      <a16:creationId xmlns:a16="http://schemas.microsoft.com/office/drawing/2014/main" id="{13C41D13-3971-05DE-4D1B-A072CF9670BC}"/>
                    </a:ext>
                  </a:extLst>
                </p:cNvPr>
                <p:cNvSpPr/>
                <p:nvPr/>
              </p:nvSpPr>
              <p:spPr>
                <a:xfrm>
                  <a:off x="1009512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0F0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1" name="Freeform: Shape 2670">
                  <a:extLst>
                    <a:ext uri="{FF2B5EF4-FFF2-40B4-BE49-F238E27FC236}">
                      <a16:creationId xmlns:a16="http://schemas.microsoft.com/office/drawing/2014/main" id="{1D0F3707-162C-85FA-4B47-2D23A4696D32}"/>
                    </a:ext>
                  </a:extLst>
                </p:cNvPr>
                <p:cNvSpPr/>
                <p:nvPr/>
              </p:nvSpPr>
              <p:spPr>
                <a:xfrm>
                  <a:off x="1009530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2" name="Freeform: Shape 2671">
                  <a:extLst>
                    <a:ext uri="{FF2B5EF4-FFF2-40B4-BE49-F238E27FC236}">
                      <a16:creationId xmlns:a16="http://schemas.microsoft.com/office/drawing/2014/main" id="{01994197-55C7-C254-EAEF-D1CF3E83001E}"/>
                    </a:ext>
                  </a:extLst>
                </p:cNvPr>
                <p:cNvSpPr/>
                <p:nvPr/>
              </p:nvSpPr>
              <p:spPr>
                <a:xfrm>
                  <a:off x="1009549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3" name="Freeform: Shape 2672">
                  <a:extLst>
                    <a:ext uri="{FF2B5EF4-FFF2-40B4-BE49-F238E27FC236}">
                      <a16:creationId xmlns:a16="http://schemas.microsoft.com/office/drawing/2014/main" id="{45DA97D8-A49B-B5AE-D33B-CF5C62BB43FE}"/>
                    </a:ext>
                  </a:extLst>
                </p:cNvPr>
                <p:cNvSpPr/>
                <p:nvPr/>
              </p:nvSpPr>
              <p:spPr>
                <a:xfrm>
                  <a:off x="1009566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4" name="Freeform: Shape 2673">
                  <a:extLst>
                    <a:ext uri="{FF2B5EF4-FFF2-40B4-BE49-F238E27FC236}">
                      <a16:creationId xmlns:a16="http://schemas.microsoft.com/office/drawing/2014/main" id="{7A2D48D5-2E9B-4C02-BF92-1823ED8301DE}"/>
                    </a:ext>
                  </a:extLst>
                </p:cNvPr>
                <p:cNvSpPr/>
                <p:nvPr/>
              </p:nvSpPr>
              <p:spPr>
                <a:xfrm>
                  <a:off x="1009584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2F2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5" name="Freeform: Shape 2674">
                  <a:extLst>
                    <a:ext uri="{FF2B5EF4-FFF2-40B4-BE49-F238E27FC236}">
                      <a16:creationId xmlns:a16="http://schemas.microsoft.com/office/drawing/2014/main" id="{A8968A8E-14C6-0A64-A438-048A60B9425B}"/>
                    </a:ext>
                  </a:extLst>
                </p:cNvPr>
                <p:cNvSpPr/>
                <p:nvPr/>
              </p:nvSpPr>
              <p:spPr>
                <a:xfrm>
                  <a:off x="1009601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6" name="Freeform: Shape 2675">
                  <a:extLst>
                    <a:ext uri="{FF2B5EF4-FFF2-40B4-BE49-F238E27FC236}">
                      <a16:creationId xmlns:a16="http://schemas.microsoft.com/office/drawing/2014/main" id="{AFCA32C4-E279-F146-AF4E-D8622631D982}"/>
                    </a:ext>
                  </a:extLst>
                </p:cNvPr>
                <p:cNvSpPr/>
                <p:nvPr/>
              </p:nvSpPr>
              <p:spPr>
                <a:xfrm>
                  <a:off x="1009619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7" name="Freeform: Shape 2676">
                  <a:extLst>
                    <a:ext uri="{FF2B5EF4-FFF2-40B4-BE49-F238E27FC236}">
                      <a16:creationId xmlns:a16="http://schemas.microsoft.com/office/drawing/2014/main" id="{46EA3927-2DD4-E8D1-A358-5295C2C260C0}"/>
                    </a:ext>
                  </a:extLst>
                </p:cNvPr>
                <p:cNvSpPr/>
                <p:nvPr/>
              </p:nvSpPr>
              <p:spPr>
                <a:xfrm>
                  <a:off x="1009636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8" name="Freeform: Shape 2677">
                  <a:extLst>
                    <a:ext uri="{FF2B5EF4-FFF2-40B4-BE49-F238E27FC236}">
                      <a16:creationId xmlns:a16="http://schemas.microsoft.com/office/drawing/2014/main" id="{83EB2830-E735-816A-E895-11A636BAFA28}"/>
                    </a:ext>
                  </a:extLst>
                </p:cNvPr>
                <p:cNvSpPr/>
                <p:nvPr/>
              </p:nvSpPr>
              <p:spPr>
                <a:xfrm>
                  <a:off x="1009654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79" name="Freeform: Shape 2678">
                  <a:extLst>
                    <a:ext uri="{FF2B5EF4-FFF2-40B4-BE49-F238E27FC236}">
                      <a16:creationId xmlns:a16="http://schemas.microsoft.com/office/drawing/2014/main" id="{6E56F735-650C-EB47-0FA2-AE2D1A970917}"/>
                    </a:ext>
                  </a:extLst>
                </p:cNvPr>
                <p:cNvSpPr/>
                <p:nvPr/>
              </p:nvSpPr>
              <p:spPr>
                <a:xfrm>
                  <a:off x="1009673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0" name="Freeform: Shape 2679">
                  <a:extLst>
                    <a:ext uri="{FF2B5EF4-FFF2-40B4-BE49-F238E27FC236}">
                      <a16:creationId xmlns:a16="http://schemas.microsoft.com/office/drawing/2014/main" id="{81F4335E-A35B-8EAC-C288-EB35D76CB0C8}"/>
                    </a:ext>
                  </a:extLst>
                </p:cNvPr>
                <p:cNvSpPr/>
                <p:nvPr/>
              </p:nvSpPr>
              <p:spPr>
                <a:xfrm>
                  <a:off x="1009689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6F5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1" name="Freeform: Shape 2680">
                  <a:extLst>
                    <a:ext uri="{FF2B5EF4-FFF2-40B4-BE49-F238E27FC236}">
                      <a16:creationId xmlns:a16="http://schemas.microsoft.com/office/drawing/2014/main" id="{2625F0B2-48A0-78DF-26F8-799AEB8CC794}"/>
                    </a:ext>
                  </a:extLst>
                </p:cNvPr>
                <p:cNvSpPr/>
                <p:nvPr/>
              </p:nvSpPr>
              <p:spPr>
                <a:xfrm>
                  <a:off x="1009708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2" name="Freeform: Shape 2681">
                  <a:extLst>
                    <a:ext uri="{FF2B5EF4-FFF2-40B4-BE49-F238E27FC236}">
                      <a16:creationId xmlns:a16="http://schemas.microsoft.com/office/drawing/2014/main" id="{7A9E239F-64AE-6655-5291-997E46D2E6CD}"/>
                    </a:ext>
                  </a:extLst>
                </p:cNvPr>
                <p:cNvSpPr/>
                <p:nvPr/>
              </p:nvSpPr>
              <p:spPr>
                <a:xfrm>
                  <a:off x="1009725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3" name="Freeform: Shape 2682">
                  <a:extLst>
                    <a:ext uri="{FF2B5EF4-FFF2-40B4-BE49-F238E27FC236}">
                      <a16:creationId xmlns:a16="http://schemas.microsoft.com/office/drawing/2014/main" id="{B06EE608-D07E-6EB3-8853-180272F0EA4B}"/>
                    </a:ext>
                  </a:extLst>
                </p:cNvPr>
                <p:cNvSpPr/>
                <p:nvPr/>
              </p:nvSpPr>
              <p:spPr>
                <a:xfrm>
                  <a:off x="1009743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4" name="Freeform: Shape 2683">
                  <a:extLst>
                    <a:ext uri="{FF2B5EF4-FFF2-40B4-BE49-F238E27FC236}">
                      <a16:creationId xmlns:a16="http://schemas.microsoft.com/office/drawing/2014/main" id="{5937EC1F-5D7F-EB02-CA86-A8E7A11B1A8D}"/>
                    </a:ext>
                  </a:extLst>
                </p:cNvPr>
                <p:cNvSpPr/>
                <p:nvPr/>
              </p:nvSpPr>
              <p:spPr>
                <a:xfrm>
                  <a:off x="1009760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5" name="Freeform: Shape 2684">
                  <a:extLst>
                    <a:ext uri="{FF2B5EF4-FFF2-40B4-BE49-F238E27FC236}">
                      <a16:creationId xmlns:a16="http://schemas.microsoft.com/office/drawing/2014/main" id="{25F19137-323C-3ADD-AE66-4A1E54126E5C}"/>
                    </a:ext>
                  </a:extLst>
                </p:cNvPr>
                <p:cNvSpPr/>
                <p:nvPr/>
              </p:nvSpPr>
              <p:spPr>
                <a:xfrm>
                  <a:off x="1009778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6" name="Freeform: Shape 2685">
                  <a:extLst>
                    <a:ext uri="{FF2B5EF4-FFF2-40B4-BE49-F238E27FC236}">
                      <a16:creationId xmlns:a16="http://schemas.microsoft.com/office/drawing/2014/main" id="{81277040-07F4-098F-E4C2-73835CCEB7E4}"/>
                    </a:ext>
                  </a:extLst>
                </p:cNvPr>
                <p:cNvSpPr/>
                <p:nvPr/>
              </p:nvSpPr>
              <p:spPr>
                <a:xfrm>
                  <a:off x="1009795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7" name="Freeform: Shape 2686">
                  <a:extLst>
                    <a:ext uri="{FF2B5EF4-FFF2-40B4-BE49-F238E27FC236}">
                      <a16:creationId xmlns:a16="http://schemas.microsoft.com/office/drawing/2014/main" id="{42EF741D-0306-B0B0-6558-6FBBE6BB8B40}"/>
                    </a:ext>
                  </a:extLst>
                </p:cNvPr>
                <p:cNvSpPr/>
                <p:nvPr/>
              </p:nvSpPr>
              <p:spPr>
                <a:xfrm>
                  <a:off x="1009813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8" name="Freeform: Shape 2687">
                  <a:extLst>
                    <a:ext uri="{FF2B5EF4-FFF2-40B4-BE49-F238E27FC236}">
                      <a16:creationId xmlns:a16="http://schemas.microsoft.com/office/drawing/2014/main" id="{EBB9BAC6-3F5A-6E55-DCF3-C35F56D8EE75}"/>
                    </a:ext>
                  </a:extLst>
                </p:cNvPr>
                <p:cNvSpPr/>
                <p:nvPr/>
              </p:nvSpPr>
              <p:spPr>
                <a:xfrm>
                  <a:off x="1009832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89" name="Freeform: Shape 2688">
                  <a:extLst>
                    <a:ext uri="{FF2B5EF4-FFF2-40B4-BE49-F238E27FC236}">
                      <a16:creationId xmlns:a16="http://schemas.microsoft.com/office/drawing/2014/main" id="{92BAB450-5F9D-BD48-0247-811A1CAEFE5B}"/>
                    </a:ext>
                  </a:extLst>
                </p:cNvPr>
                <p:cNvSpPr/>
                <p:nvPr/>
              </p:nvSpPr>
              <p:spPr>
                <a:xfrm>
                  <a:off x="1009849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0" name="Freeform: Shape 2689">
                  <a:extLst>
                    <a:ext uri="{FF2B5EF4-FFF2-40B4-BE49-F238E27FC236}">
                      <a16:creationId xmlns:a16="http://schemas.microsoft.com/office/drawing/2014/main" id="{A12381C4-C209-326E-5381-6E95E010C22F}"/>
                    </a:ext>
                  </a:extLst>
                </p:cNvPr>
                <p:cNvSpPr/>
                <p:nvPr/>
              </p:nvSpPr>
              <p:spPr>
                <a:xfrm>
                  <a:off x="1009867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1" name="Freeform: Shape 2690">
                  <a:extLst>
                    <a:ext uri="{FF2B5EF4-FFF2-40B4-BE49-F238E27FC236}">
                      <a16:creationId xmlns:a16="http://schemas.microsoft.com/office/drawing/2014/main" id="{C3DF16BC-61DF-1EF8-DFF3-43771536B5EC}"/>
                    </a:ext>
                  </a:extLst>
                </p:cNvPr>
                <p:cNvSpPr/>
                <p:nvPr/>
              </p:nvSpPr>
              <p:spPr>
                <a:xfrm>
                  <a:off x="1009884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2" name="Freeform: Shape 2691">
                  <a:extLst>
                    <a:ext uri="{FF2B5EF4-FFF2-40B4-BE49-F238E27FC236}">
                      <a16:creationId xmlns:a16="http://schemas.microsoft.com/office/drawing/2014/main" id="{A85FDBB1-6E88-AF82-6D24-07985CA9C0ED}"/>
                    </a:ext>
                  </a:extLst>
                </p:cNvPr>
                <p:cNvSpPr/>
                <p:nvPr/>
              </p:nvSpPr>
              <p:spPr>
                <a:xfrm>
                  <a:off x="1009902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3" name="Freeform: Shape 2692">
                  <a:extLst>
                    <a:ext uri="{FF2B5EF4-FFF2-40B4-BE49-F238E27FC236}">
                      <a16:creationId xmlns:a16="http://schemas.microsoft.com/office/drawing/2014/main" id="{FE0B8666-221A-2271-7685-A605B3036C01}"/>
                    </a:ext>
                  </a:extLst>
                </p:cNvPr>
                <p:cNvSpPr/>
                <p:nvPr/>
              </p:nvSpPr>
              <p:spPr>
                <a:xfrm>
                  <a:off x="1009919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4" name="Freeform: Shape 2693">
                  <a:extLst>
                    <a:ext uri="{FF2B5EF4-FFF2-40B4-BE49-F238E27FC236}">
                      <a16:creationId xmlns:a16="http://schemas.microsoft.com/office/drawing/2014/main" id="{9A739DDF-A369-667A-06F7-ED384AD389A7}"/>
                    </a:ext>
                  </a:extLst>
                </p:cNvPr>
                <p:cNvSpPr/>
                <p:nvPr/>
              </p:nvSpPr>
              <p:spPr>
                <a:xfrm>
                  <a:off x="1009937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5" name="Freeform: Shape 2694">
                  <a:extLst>
                    <a:ext uri="{FF2B5EF4-FFF2-40B4-BE49-F238E27FC236}">
                      <a16:creationId xmlns:a16="http://schemas.microsoft.com/office/drawing/2014/main" id="{FA29827D-18B8-9B22-E01E-933798809B01}"/>
                    </a:ext>
                  </a:extLst>
                </p:cNvPr>
                <p:cNvSpPr/>
                <p:nvPr/>
              </p:nvSpPr>
              <p:spPr>
                <a:xfrm>
                  <a:off x="1009956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6" name="Freeform: Shape 2695">
                  <a:extLst>
                    <a:ext uri="{FF2B5EF4-FFF2-40B4-BE49-F238E27FC236}">
                      <a16:creationId xmlns:a16="http://schemas.microsoft.com/office/drawing/2014/main" id="{3F3A4787-737D-09C0-EA7F-9EC968A8B1BB}"/>
                    </a:ext>
                  </a:extLst>
                </p:cNvPr>
                <p:cNvSpPr/>
                <p:nvPr/>
              </p:nvSpPr>
              <p:spPr>
                <a:xfrm>
                  <a:off x="1009973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7" name="Freeform: Shape 2696">
                  <a:extLst>
                    <a:ext uri="{FF2B5EF4-FFF2-40B4-BE49-F238E27FC236}">
                      <a16:creationId xmlns:a16="http://schemas.microsoft.com/office/drawing/2014/main" id="{6E577CFD-B942-D1DC-5B6C-272577A88509}"/>
                    </a:ext>
                  </a:extLst>
                </p:cNvPr>
                <p:cNvSpPr/>
                <p:nvPr/>
              </p:nvSpPr>
              <p:spPr>
                <a:xfrm>
                  <a:off x="1009991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8" name="Freeform: Shape 2697">
                  <a:extLst>
                    <a:ext uri="{FF2B5EF4-FFF2-40B4-BE49-F238E27FC236}">
                      <a16:creationId xmlns:a16="http://schemas.microsoft.com/office/drawing/2014/main" id="{94F8E5EA-F2CB-0099-F089-414446E04B85}"/>
                    </a:ext>
                  </a:extLst>
                </p:cNvPr>
                <p:cNvSpPr/>
                <p:nvPr/>
              </p:nvSpPr>
              <p:spPr>
                <a:xfrm>
                  <a:off x="1010008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699" name="Freeform: Shape 2698">
                  <a:extLst>
                    <a:ext uri="{FF2B5EF4-FFF2-40B4-BE49-F238E27FC236}">
                      <a16:creationId xmlns:a16="http://schemas.microsoft.com/office/drawing/2014/main" id="{87473574-E3F7-FB05-8047-E6C7AFBC564B}"/>
                    </a:ext>
                  </a:extLst>
                </p:cNvPr>
                <p:cNvSpPr/>
                <p:nvPr/>
              </p:nvSpPr>
              <p:spPr>
                <a:xfrm>
                  <a:off x="1010026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0" name="Freeform: Shape 2699">
                  <a:extLst>
                    <a:ext uri="{FF2B5EF4-FFF2-40B4-BE49-F238E27FC236}">
                      <a16:creationId xmlns:a16="http://schemas.microsoft.com/office/drawing/2014/main" id="{BCAF37F9-B580-A286-4D0E-1050910E690F}"/>
                    </a:ext>
                  </a:extLst>
                </p:cNvPr>
                <p:cNvSpPr/>
                <p:nvPr/>
              </p:nvSpPr>
              <p:spPr>
                <a:xfrm>
                  <a:off x="1010043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1" name="Freeform: Shape 2700">
                  <a:extLst>
                    <a:ext uri="{FF2B5EF4-FFF2-40B4-BE49-F238E27FC236}">
                      <a16:creationId xmlns:a16="http://schemas.microsoft.com/office/drawing/2014/main" id="{8181B449-BFFA-4DCC-0A7F-5EEC8A543DF4}"/>
                    </a:ext>
                  </a:extLst>
                </p:cNvPr>
                <p:cNvSpPr/>
                <p:nvPr/>
              </p:nvSpPr>
              <p:spPr>
                <a:xfrm>
                  <a:off x="10100619" y="2203625"/>
                  <a:ext cx="1192" cy="600815"/>
                </a:xfrm>
                <a:custGeom>
                  <a:avLst/>
                  <a:gdLst>
                    <a:gd name="connsiteX0" fmla="*/ 187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87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2" name="Freeform: Shape 2701">
                  <a:extLst>
                    <a:ext uri="{FF2B5EF4-FFF2-40B4-BE49-F238E27FC236}">
                      <a16:creationId xmlns:a16="http://schemas.microsoft.com/office/drawing/2014/main" id="{DA283C27-9FD1-D273-FF97-B7A82DF694E8}"/>
                    </a:ext>
                  </a:extLst>
                </p:cNvPr>
                <p:cNvSpPr/>
                <p:nvPr/>
              </p:nvSpPr>
              <p:spPr>
                <a:xfrm>
                  <a:off x="1010080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3" name="Freeform: Shape 2702">
                  <a:extLst>
                    <a:ext uri="{FF2B5EF4-FFF2-40B4-BE49-F238E27FC236}">
                      <a16:creationId xmlns:a16="http://schemas.microsoft.com/office/drawing/2014/main" id="{536E0CF3-9ACB-FCDE-C499-478E494CEBCD}"/>
                    </a:ext>
                  </a:extLst>
                </p:cNvPr>
                <p:cNvSpPr/>
                <p:nvPr/>
              </p:nvSpPr>
              <p:spPr>
                <a:xfrm>
                  <a:off x="1010097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4" name="Freeform: Shape 2703">
                  <a:extLst>
                    <a:ext uri="{FF2B5EF4-FFF2-40B4-BE49-F238E27FC236}">
                      <a16:creationId xmlns:a16="http://schemas.microsoft.com/office/drawing/2014/main" id="{E3FC9276-1E6F-5570-EDC4-DD39CD1E8682}"/>
                    </a:ext>
                  </a:extLst>
                </p:cNvPr>
                <p:cNvSpPr/>
                <p:nvPr/>
              </p:nvSpPr>
              <p:spPr>
                <a:xfrm>
                  <a:off x="1010115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5" name="Freeform: Shape 2704">
                  <a:extLst>
                    <a:ext uri="{FF2B5EF4-FFF2-40B4-BE49-F238E27FC236}">
                      <a16:creationId xmlns:a16="http://schemas.microsoft.com/office/drawing/2014/main" id="{A3A6065C-434C-1BAE-773C-B69BE1BEF37F}"/>
                    </a:ext>
                  </a:extLst>
                </p:cNvPr>
                <p:cNvSpPr/>
                <p:nvPr/>
              </p:nvSpPr>
              <p:spPr>
                <a:xfrm>
                  <a:off x="1010132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6" name="Freeform: Shape 2705">
                  <a:extLst>
                    <a:ext uri="{FF2B5EF4-FFF2-40B4-BE49-F238E27FC236}">
                      <a16:creationId xmlns:a16="http://schemas.microsoft.com/office/drawing/2014/main" id="{06F575A3-9BF7-2203-3176-607DA4AC18F7}"/>
                    </a:ext>
                  </a:extLst>
                </p:cNvPr>
                <p:cNvSpPr/>
                <p:nvPr/>
              </p:nvSpPr>
              <p:spPr>
                <a:xfrm>
                  <a:off x="10101508" y="2203625"/>
                  <a:ext cx="1192" cy="600815"/>
                </a:xfrm>
                <a:custGeom>
                  <a:avLst/>
                  <a:gdLst>
                    <a:gd name="connsiteX0" fmla="*/ 164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64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7" name="Freeform: Shape 2706">
                  <a:extLst>
                    <a:ext uri="{FF2B5EF4-FFF2-40B4-BE49-F238E27FC236}">
                      <a16:creationId xmlns:a16="http://schemas.microsoft.com/office/drawing/2014/main" id="{7AE78F24-3FC8-BB8E-29E5-B8AAEB0AF7BF}"/>
                    </a:ext>
                  </a:extLst>
                </p:cNvPr>
                <p:cNvSpPr/>
                <p:nvPr/>
              </p:nvSpPr>
              <p:spPr>
                <a:xfrm>
                  <a:off x="1010167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8" name="Freeform: Shape 2707">
                  <a:extLst>
                    <a:ext uri="{FF2B5EF4-FFF2-40B4-BE49-F238E27FC236}">
                      <a16:creationId xmlns:a16="http://schemas.microsoft.com/office/drawing/2014/main" id="{1DA0C667-65FF-12A0-F395-420B48FDC562}"/>
                    </a:ext>
                  </a:extLst>
                </p:cNvPr>
                <p:cNvSpPr/>
                <p:nvPr/>
              </p:nvSpPr>
              <p:spPr>
                <a:xfrm>
                  <a:off x="1010185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09" name="Freeform: Shape 2708">
                  <a:extLst>
                    <a:ext uri="{FF2B5EF4-FFF2-40B4-BE49-F238E27FC236}">
                      <a16:creationId xmlns:a16="http://schemas.microsoft.com/office/drawing/2014/main" id="{78E88494-3715-AF0B-31AE-2C5B03A7C1B3}"/>
                    </a:ext>
                  </a:extLst>
                </p:cNvPr>
                <p:cNvSpPr/>
                <p:nvPr/>
              </p:nvSpPr>
              <p:spPr>
                <a:xfrm>
                  <a:off x="1010202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0" name="Freeform: Shape 2709">
                  <a:extLst>
                    <a:ext uri="{FF2B5EF4-FFF2-40B4-BE49-F238E27FC236}">
                      <a16:creationId xmlns:a16="http://schemas.microsoft.com/office/drawing/2014/main" id="{AA840195-4535-5F5B-C3CE-CE21E9AAC9FA}"/>
                    </a:ext>
                  </a:extLst>
                </p:cNvPr>
                <p:cNvSpPr/>
                <p:nvPr/>
              </p:nvSpPr>
              <p:spPr>
                <a:xfrm>
                  <a:off x="1010221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1" name="Freeform: Shape 2710">
                  <a:extLst>
                    <a:ext uri="{FF2B5EF4-FFF2-40B4-BE49-F238E27FC236}">
                      <a16:creationId xmlns:a16="http://schemas.microsoft.com/office/drawing/2014/main" id="{D2A35C2B-46E9-47E8-ACD3-A0D6276D18AF}"/>
                    </a:ext>
                  </a:extLst>
                </p:cNvPr>
                <p:cNvSpPr/>
                <p:nvPr/>
              </p:nvSpPr>
              <p:spPr>
                <a:xfrm>
                  <a:off x="1010239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2" name="Freeform: Shape 2711">
                  <a:extLst>
                    <a:ext uri="{FF2B5EF4-FFF2-40B4-BE49-F238E27FC236}">
                      <a16:creationId xmlns:a16="http://schemas.microsoft.com/office/drawing/2014/main" id="{1E076EA9-678B-7600-ADBD-EA85C752247A}"/>
                    </a:ext>
                  </a:extLst>
                </p:cNvPr>
                <p:cNvSpPr/>
                <p:nvPr/>
              </p:nvSpPr>
              <p:spPr>
                <a:xfrm>
                  <a:off x="1010256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3" name="Freeform: Shape 2712">
                  <a:extLst>
                    <a:ext uri="{FF2B5EF4-FFF2-40B4-BE49-F238E27FC236}">
                      <a16:creationId xmlns:a16="http://schemas.microsoft.com/office/drawing/2014/main" id="{B24EFD1D-3372-BE9D-1216-93B161F30258}"/>
                    </a:ext>
                  </a:extLst>
                </p:cNvPr>
                <p:cNvSpPr/>
                <p:nvPr/>
              </p:nvSpPr>
              <p:spPr>
                <a:xfrm>
                  <a:off x="1010274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4" name="Freeform: Shape 2713">
                  <a:extLst>
                    <a:ext uri="{FF2B5EF4-FFF2-40B4-BE49-F238E27FC236}">
                      <a16:creationId xmlns:a16="http://schemas.microsoft.com/office/drawing/2014/main" id="{48F644FD-1C80-9DA7-3F77-15CB670A72EA}"/>
                    </a:ext>
                  </a:extLst>
                </p:cNvPr>
                <p:cNvSpPr/>
                <p:nvPr/>
              </p:nvSpPr>
              <p:spPr>
                <a:xfrm>
                  <a:off x="1010291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5" name="Freeform: Shape 2714">
                  <a:extLst>
                    <a:ext uri="{FF2B5EF4-FFF2-40B4-BE49-F238E27FC236}">
                      <a16:creationId xmlns:a16="http://schemas.microsoft.com/office/drawing/2014/main" id="{6CDC60CC-A2B9-8C0C-904D-BCF932432464}"/>
                    </a:ext>
                  </a:extLst>
                </p:cNvPr>
                <p:cNvSpPr/>
                <p:nvPr/>
              </p:nvSpPr>
              <p:spPr>
                <a:xfrm>
                  <a:off x="1010309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6" name="Freeform: Shape 2715">
                  <a:extLst>
                    <a:ext uri="{FF2B5EF4-FFF2-40B4-BE49-F238E27FC236}">
                      <a16:creationId xmlns:a16="http://schemas.microsoft.com/office/drawing/2014/main" id="{A29ABEF0-4A5B-BB69-17E5-FCC105B7C5E5}"/>
                    </a:ext>
                  </a:extLst>
                </p:cNvPr>
                <p:cNvSpPr/>
                <p:nvPr/>
              </p:nvSpPr>
              <p:spPr>
                <a:xfrm>
                  <a:off x="1010326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7" name="Freeform: Shape 2716">
                  <a:extLst>
                    <a:ext uri="{FF2B5EF4-FFF2-40B4-BE49-F238E27FC236}">
                      <a16:creationId xmlns:a16="http://schemas.microsoft.com/office/drawing/2014/main" id="{5AE7BF3C-42C0-F3C9-F60E-CBE40DC254BE}"/>
                    </a:ext>
                  </a:extLst>
                </p:cNvPr>
                <p:cNvSpPr/>
                <p:nvPr/>
              </p:nvSpPr>
              <p:spPr>
                <a:xfrm>
                  <a:off x="1010345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8" name="Freeform: Shape 2717">
                  <a:extLst>
                    <a:ext uri="{FF2B5EF4-FFF2-40B4-BE49-F238E27FC236}">
                      <a16:creationId xmlns:a16="http://schemas.microsoft.com/office/drawing/2014/main" id="{BB1672BB-9244-1047-DC0E-84C3AE46DB5C}"/>
                    </a:ext>
                  </a:extLst>
                </p:cNvPr>
                <p:cNvSpPr/>
                <p:nvPr/>
              </p:nvSpPr>
              <p:spPr>
                <a:xfrm>
                  <a:off x="1010363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19" name="Freeform: Shape 2718">
                  <a:extLst>
                    <a:ext uri="{FF2B5EF4-FFF2-40B4-BE49-F238E27FC236}">
                      <a16:creationId xmlns:a16="http://schemas.microsoft.com/office/drawing/2014/main" id="{07805DB4-7EB2-8078-1CFF-FAB81033B23B}"/>
                    </a:ext>
                  </a:extLst>
                </p:cNvPr>
                <p:cNvSpPr/>
                <p:nvPr/>
              </p:nvSpPr>
              <p:spPr>
                <a:xfrm>
                  <a:off x="1010380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0" name="Freeform: Shape 2719">
                  <a:extLst>
                    <a:ext uri="{FF2B5EF4-FFF2-40B4-BE49-F238E27FC236}">
                      <a16:creationId xmlns:a16="http://schemas.microsoft.com/office/drawing/2014/main" id="{89E4E83F-734E-A66A-557A-2D7EBAAD32EE}"/>
                    </a:ext>
                  </a:extLst>
                </p:cNvPr>
                <p:cNvSpPr/>
                <p:nvPr/>
              </p:nvSpPr>
              <p:spPr>
                <a:xfrm>
                  <a:off x="1010398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1" name="Freeform: Shape 2720">
                  <a:extLst>
                    <a:ext uri="{FF2B5EF4-FFF2-40B4-BE49-F238E27FC236}">
                      <a16:creationId xmlns:a16="http://schemas.microsoft.com/office/drawing/2014/main" id="{246766D2-1A47-9483-DFE8-88B674E7B57B}"/>
                    </a:ext>
                  </a:extLst>
                </p:cNvPr>
                <p:cNvSpPr/>
                <p:nvPr/>
              </p:nvSpPr>
              <p:spPr>
                <a:xfrm>
                  <a:off x="1010415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2" name="Freeform: Shape 2721">
                  <a:extLst>
                    <a:ext uri="{FF2B5EF4-FFF2-40B4-BE49-F238E27FC236}">
                      <a16:creationId xmlns:a16="http://schemas.microsoft.com/office/drawing/2014/main" id="{5E323604-25B6-8908-CCBD-A5017AE8C267}"/>
                    </a:ext>
                  </a:extLst>
                </p:cNvPr>
                <p:cNvSpPr/>
                <p:nvPr/>
              </p:nvSpPr>
              <p:spPr>
                <a:xfrm>
                  <a:off x="1010433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3" name="Freeform: Shape 2722">
                  <a:extLst>
                    <a:ext uri="{FF2B5EF4-FFF2-40B4-BE49-F238E27FC236}">
                      <a16:creationId xmlns:a16="http://schemas.microsoft.com/office/drawing/2014/main" id="{88C14596-29D3-9A46-DFA5-ACA72A490AB3}"/>
                    </a:ext>
                  </a:extLst>
                </p:cNvPr>
                <p:cNvSpPr/>
                <p:nvPr/>
              </p:nvSpPr>
              <p:spPr>
                <a:xfrm>
                  <a:off x="1010450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4" name="Freeform: Shape 2723">
                  <a:extLst>
                    <a:ext uri="{FF2B5EF4-FFF2-40B4-BE49-F238E27FC236}">
                      <a16:creationId xmlns:a16="http://schemas.microsoft.com/office/drawing/2014/main" id="{838474E6-8606-0337-A9F0-3418638ABC3C}"/>
                    </a:ext>
                  </a:extLst>
                </p:cNvPr>
                <p:cNvSpPr/>
                <p:nvPr/>
              </p:nvSpPr>
              <p:spPr>
                <a:xfrm>
                  <a:off x="1010469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5" name="Freeform: Shape 2724">
                  <a:extLst>
                    <a:ext uri="{FF2B5EF4-FFF2-40B4-BE49-F238E27FC236}">
                      <a16:creationId xmlns:a16="http://schemas.microsoft.com/office/drawing/2014/main" id="{4C8FAC49-6369-4E31-0388-5E9A81C28F72}"/>
                    </a:ext>
                  </a:extLst>
                </p:cNvPr>
                <p:cNvSpPr/>
                <p:nvPr/>
              </p:nvSpPr>
              <p:spPr>
                <a:xfrm>
                  <a:off x="1010487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6" name="Freeform: Shape 2725">
                  <a:extLst>
                    <a:ext uri="{FF2B5EF4-FFF2-40B4-BE49-F238E27FC236}">
                      <a16:creationId xmlns:a16="http://schemas.microsoft.com/office/drawing/2014/main" id="{24BF2B0E-23A6-0267-42B0-A5D47526F42E}"/>
                    </a:ext>
                  </a:extLst>
                </p:cNvPr>
                <p:cNvSpPr/>
                <p:nvPr/>
              </p:nvSpPr>
              <p:spPr>
                <a:xfrm>
                  <a:off x="1010504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7" name="Freeform: Shape 2726">
                  <a:extLst>
                    <a:ext uri="{FF2B5EF4-FFF2-40B4-BE49-F238E27FC236}">
                      <a16:creationId xmlns:a16="http://schemas.microsoft.com/office/drawing/2014/main" id="{1D5B49DD-009D-9CE0-D11E-05F3757339A3}"/>
                    </a:ext>
                  </a:extLst>
                </p:cNvPr>
                <p:cNvSpPr/>
                <p:nvPr/>
              </p:nvSpPr>
              <p:spPr>
                <a:xfrm>
                  <a:off x="1010522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8" name="Freeform: Shape 2727">
                  <a:extLst>
                    <a:ext uri="{FF2B5EF4-FFF2-40B4-BE49-F238E27FC236}">
                      <a16:creationId xmlns:a16="http://schemas.microsoft.com/office/drawing/2014/main" id="{C54BDF9B-0366-9BB2-D587-BA063CF3257B}"/>
                    </a:ext>
                  </a:extLst>
                </p:cNvPr>
                <p:cNvSpPr/>
                <p:nvPr/>
              </p:nvSpPr>
              <p:spPr>
                <a:xfrm>
                  <a:off x="1010539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29" name="Freeform: Shape 2728">
                  <a:extLst>
                    <a:ext uri="{FF2B5EF4-FFF2-40B4-BE49-F238E27FC236}">
                      <a16:creationId xmlns:a16="http://schemas.microsoft.com/office/drawing/2014/main" id="{39221F2B-3043-075E-84A0-CEA72D78BD8D}"/>
                    </a:ext>
                  </a:extLst>
                </p:cNvPr>
                <p:cNvSpPr/>
                <p:nvPr/>
              </p:nvSpPr>
              <p:spPr>
                <a:xfrm>
                  <a:off x="1010557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0" name="Freeform: Shape 2729">
                  <a:extLst>
                    <a:ext uri="{FF2B5EF4-FFF2-40B4-BE49-F238E27FC236}">
                      <a16:creationId xmlns:a16="http://schemas.microsoft.com/office/drawing/2014/main" id="{BDE8ADA2-1F8C-95A3-A008-2B2B52D58A47}"/>
                    </a:ext>
                  </a:extLst>
                </p:cNvPr>
                <p:cNvSpPr/>
                <p:nvPr/>
              </p:nvSpPr>
              <p:spPr>
                <a:xfrm>
                  <a:off x="1010574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1" name="Freeform: Shape 2730">
                  <a:extLst>
                    <a:ext uri="{FF2B5EF4-FFF2-40B4-BE49-F238E27FC236}">
                      <a16:creationId xmlns:a16="http://schemas.microsoft.com/office/drawing/2014/main" id="{4A831E14-B758-E6C8-8625-CB627DB6EAE3}"/>
                    </a:ext>
                  </a:extLst>
                </p:cNvPr>
                <p:cNvSpPr/>
                <p:nvPr/>
              </p:nvSpPr>
              <p:spPr>
                <a:xfrm>
                  <a:off x="1010592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2" name="Freeform: Shape 2731">
                  <a:extLst>
                    <a:ext uri="{FF2B5EF4-FFF2-40B4-BE49-F238E27FC236}">
                      <a16:creationId xmlns:a16="http://schemas.microsoft.com/office/drawing/2014/main" id="{2480E9C5-67AE-2FF5-3C6F-5FF79F3E4762}"/>
                    </a:ext>
                  </a:extLst>
                </p:cNvPr>
                <p:cNvSpPr/>
                <p:nvPr/>
              </p:nvSpPr>
              <p:spPr>
                <a:xfrm>
                  <a:off x="1010609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3" name="Freeform: Shape 2732">
                  <a:extLst>
                    <a:ext uri="{FF2B5EF4-FFF2-40B4-BE49-F238E27FC236}">
                      <a16:creationId xmlns:a16="http://schemas.microsoft.com/office/drawing/2014/main" id="{A3859883-2183-1D5C-83BB-578AB247EDEE}"/>
                    </a:ext>
                  </a:extLst>
                </p:cNvPr>
                <p:cNvSpPr/>
                <p:nvPr/>
              </p:nvSpPr>
              <p:spPr>
                <a:xfrm>
                  <a:off x="1010628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4" name="Freeform: Shape 2733">
                  <a:extLst>
                    <a:ext uri="{FF2B5EF4-FFF2-40B4-BE49-F238E27FC236}">
                      <a16:creationId xmlns:a16="http://schemas.microsoft.com/office/drawing/2014/main" id="{57DA649F-8E90-AC36-B194-35128757A8E0}"/>
                    </a:ext>
                  </a:extLst>
                </p:cNvPr>
                <p:cNvSpPr/>
                <p:nvPr/>
              </p:nvSpPr>
              <p:spPr>
                <a:xfrm>
                  <a:off x="10106468" y="2203625"/>
                  <a:ext cx="1192" cy="600815"/>
                </a:xfrm>
                <a:custGeom>
                  <a:avLst/>
                  <a:gdLst>
                    <a:gd name="connsiteX0" fmla="*/ 164 w 1192"/>
                    <a:gd name="connsiteY0" fmla="*/ 0 h 600815"/>
                    <a:gd name="connsiteX1" fmla="*/ 1193 w 1192"/>
                    <a:gd name="connsiteY1" fmla="*/ 600815 h 600815"/>
                    <a:gd name="connsiteX2" fmla="*/ 1006 w 1192"/>
                    <a:gd name="connsiteY2" fmla="*/ 600815 h 600815"/>
                    <a:gd name="connsiteX3" fmla="*/ 0 w 1192"/>
                    <a:gd name="connsiteY3" fmla="*/ 0 h 600815"/>
                    <a:gd name="connsiteX4" fmla="*/ 164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5" name="Freeform: Shape 2734">
                  <a:extLst>
                    <a:ext uri="{FF2B5EF4-FFF2-40B4-BE49-F238E27FC236}">
                      <a16:creationId xmlns:a16="http://schemas.microsoft.com/office/drawing/2014/main" id="{038EA2D2-F532-971D-81DB-07EF879C0841}"/>
                    </a:ext>
                  </a:extLst>
                </p:cNvPr>
                <p:cNvSpPr/>
                <p:nvPr/>
              </p:nvSpPr>
              <p:spPr>
                <a:xfrm>
                  <a:off x="1010663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6" name="Freeform: Shape 2735">
                  <a:extLst>
                    <a:ext uri="{FF2B5EF4-FFF2-40B4-BE49-F238E27FC236}">
                      <a16:creationId xmlns:a16="http://schemas.microsoft.com/office/drawing/2014/main" id="{64D2EC70-B4F6-5179-5109-90F0A0164EAC}"/>
                    </a:ext>
                  </a:extLst>
                </p:cNvPr>
                <p:cNvSpPr/>
                <p:nvPr/>
              </p:nvSpPr>
              <p:spPr>
                <a:xfrm>
                  <a:off x="1010681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7" name="Freeform: Shape 2736">
                  <a:extLst>
                    <a:ext uri="{FF2B5EF4-FFF2-40B4-BE49-F238E27FC236}">
                      <a16:creationId xmlns:a16="http://schemas.microsoft.com/office/drawing/2014/main" id="{8F33D35A-DC4E-4A87-F789-5AD10209C8CC}"/>
                    </a:ext>
                  </a:extLst>
                </p:cNvPr>
                <p:cNvSpPr/>
                <p:nvPr/>
              </p:nvSpPr>
              <p:spPr>
                <a:xfrm>
                  <a:off x="1010698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8" name="Freeform: Shape 2737">
                  <a:extLst>
                    <a:ext uri="{FF2B5EF4-FFF2-40B4-BE49-F238E27FC236}">
                      <a16:creationId xmlns:a16="http://schemas.microsoft.com/office/drawing/2014/main" id="{0F2BF004-A9CE-EDAE-E2EB-09B80221E17D}"/>
                    </a:ext>
                  </a:extLst>
                </p:cNvPr>
                <p:cNvSpPr/>
                <p:nvPr/>
              </p:nvSpPr>
              <p:spPr>
                <a:xfrm>
                  <a:off x="1010716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39" name="Freeform: Shape 2738">
                  <a:extLst>
                    <a:ext uri="{FF2B5EF4-FFF2-40B4-BE49-F238E27FC236}">
                      <a16:creationId xmlns:a16="http://schemas.microsoft.com/office/drawing/2014/main" id="{250B3D14-FD58-B35D-A7EE-DA1994A1A94E}"/>
                    </a:ext>
                  </a:extLst>
                </p:cNvPr>
                <p:cNvSpPr/>
                <p:nvPr/>
              </p:nvSpPr>
              <p:spPr>
                <a:xfrm>
                  <a:off x="1010733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0" name="Freeform: Shape 2739">
                  <a:extLst>
                    <a:ext uri="{FF2B5EF4-FFF2-40B4-BE49-F238E27FC236}">
                      <a16:creationId xmlns:a16="http://schemas.microsoft.com/office/drawing/2014/main" id="{FAF38E2B-5863-EF43-A811-E5C784150004}"/>
                    </a:ext>
                  </a:extLst>
                </p:cNvPr>
                <p:cNvSpPr/>
                <p:nvPr/>
              </p:nvSpPr>
              <p:spPr>
                <a:xfrm>
                  <a:off x="1010752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1" name="Freeform: Shape 2740">
                  <a:extLst>
                    <a:ext uri="{FF2B5EF4-FFF2-40B4-BE49-F238E27FC236}">
                      <a16:creationId xmlns:a16="http://schemas.microsoft.com/office/drawing/2014/main" id="{A44758CB-1118-8682-2A28-DD3E4F65CD64}"/>
                    </a:ext>
                  </a:extLst>
                </p:cNvPr>
                <p:cNvSpPr/>
                <p:nvPr/>
              </p:nvSpPr>
              <p:spPr>
                <a:xfrm>
                  <a:off x="1010770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2" name="Freeform: Shape 2741">
                  <a:extLst>
                    <a:ext uri="{FF2B5EF4-FFF2-40B4-BE49-F238E27FC236}">
                      <a16:creationId xmlns:a16="http://schemas.microsoft.com/office/drawing/2014/main" id="{BDC21F4B-0F40-6A4E-2E16-AAD852A39F7E}"/>
                    </a:ext>
                  </a:extLst>
                </p:cNvPr>
                <p:cNvSpPr/>
                <p:nvPr/>
              </p:nvSpPr>
              <p:spPr>
                <a:xfrm>
                  <a:off x="1010787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3" name="Freeform: Shape 2742">
                  <a:extLst>
                    <a:ext uri="{FF2B5EF4-FFF2-40B4-BE49-F238E27FC236}">
                      <a16:creationId xmlns:a16="http://schemas.microsoft.com/office/drawing/2014/main" id="{D697FCBE-3AF7-014E-D32B-02D5466B31E0}"/>
                    </a:ext>
                  </a:extLst>
                </p:cNvPr>
                <p:cNvSpPr/>
                <p:nvPr/>
              </p:nvSpPr>
              <p:spPr>
                <a:xfrm>
                  <a:off x="1010805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4" name="Freeform: Shape 2743">
                  <a:extLst>
                    <a:ext uri="{FF2B5EF4-FFF2-40B4-BE49-F238E27FC236}">
                      <a16:creationId xmlns:a16="http://schemas.microsoft.com/office/drawing/2014/main" id="{72C2743C-C8EC-5714-97F4-4A1017E12B23}"/>
                    </a:ext>
                  </a:extLst>
                </p:cNvPr>
                <p:cNvSpPr/>
                <p:nvPr/>
              </p:nvSpPr>
              <p:spPr>
                <a:xfrm>
                  <a:off x="1010822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5" name="Freeform: Shape 2744">
                  <a:extLst>
                    <a:ext uri="{FF2B5EF4-FFF2-40B4-BE49-F238E27FC236}">
                      <a16:creationId xmlns:a16="http://schemas.microsoft.com/office/drawing/2014/main" id="{4FAEA2FA-0A07-E76B-14B7-7016B25BA6EC}"/>
                    </a:ext>
                  </a:extLst>
                </p:cNvPr>
                <p:cNvSpPr/>
                <p:nvPr/>
              </p:nvSpPr>
              <p:spPr>
                <a:xfrm>
                  <a:off x="1010840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6" name="Freeform: Shape 2745">
                  <a:extLst>
                    <a:ext uri="{FF2B5EF4-FFF2-40B4-BE49-F238E27FC236}">
                      <a16:creationId xmlns:a16="http://schemas.microsoft.com/office/drawing/2014/main" id="{F7FD2EF0-5D02-980C-4DED-18D75FD76FF2}"/>
                    </a:ext>
                  </a:extLst>
                </p:cNvPr>
                <p:cNvSpPr/>
                <p:nvPr/>
              </p:nvSpPr>
              <p:spPr>
                <a:xfrm>
                  <a:off x="1010857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7" name="Freeform: Shape 2746">
                  <a:extLst>
                    <a:ext uri="{FF2B5EF4-FFF2-40B4-BE49-F238E27FC236}">
                      <a16:creationId xmlns:a16="http://schemas.microsoft.com/office/drawing/2014/main" id="{39F994C4-C814-5146-23B8-DA6765E79A34}"/>
                    </a:ext>
                  </a:extLst>
                </p:cNvPr>
                <p:cNvSpPr/>
                <p:nvPr/>
              </p:nvSpPr>
              <p:spPr>
                <a:xfrm>
                  <a:off x="1010876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8" name="Freeform: Shape 2747">
                  <a:extLst>
                    <a:ext uri="{FF2B5EF4-FFF2-40B4-BE49-F238E27FC236}">
                      <a16:creationId xmlns:a16="http://schemas.microsoft.com/office/drawing/2014/main" id="{C18D2550-809F-CC8F-49EF-7605FF9C1E88}"/>
                    </a:ext>
                  </a:extLst>
                </p:cNvPr>
                <p:cNvSpPr/>
                <p:nvPr/>
              </p:nvSpPr>
              <p:spPr>
                <a:xfrm>
                  <a:off x="1010894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49" name="Freeform: Shape 2748">
                  <a:extLst>
                    <a:ext uri="{FF2B5EF4-FFF2-40B4-BE49-F238E27FC236}">
                      <a16:creationId xmlns:a16="http://schemas.microsoft.com/office/drawing/2014/main" id="{FBE95609-8103-2F8E-BDFE-375C98C3D883}"/>
                    </a:ext>
                  </a:extLst>
                </p:cNvPr>
                <p:cNvSpPr/>
                <p:nvPr/>
              </p:nvSpPr>
              <p:spPr>
                <a:xfrm>
                  <a:off x="1010911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0" name="Freeform: Shape 2749">
                  <a:extLst>
                    <a:ext uri="{FF2B5EF4-FFF2-40B4-BE49-F238E27FC236}">
                      <a16:creationId xmlns:a16="http://schemas.microsoft.com/office/drawing/2014/main" id="{D1B8563C-DEE6-5226-AEC5-17F767FE765E}"/>
                    </a:ext>
                  </a:extLst>
                </p:cNvPr>
                <p:cNvSpPr/>
                <p:nvPr/>
              </p:nvSpPr>
              <p:spPr>
                <a:xfrm>
                  <a:off x="1010929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1" name="Freeform: Shape 2750">
                  <a:extLst>
                    <a:ext uri="{FF2B5EF4-FFF2-40B4-BE49-F238E27FC236}">
                      <a16:creationId xmlns:a16="http://schemas.microsoft.com/office/drawing/2014/main" id="{3CCC1FCD-8A3B-6637-DF82-F00B3C831BE7}"/>
                    </a:ext>
                  </a:extLst>
                </p:cNvPr>
                <p:cNvSpPr/>
                <p:nvPr/>
              </p:nvSpPr>
              <p:spPr>
                <a:xfrm>
                  <a:off x="1010946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2" name="Freeform: Shape 2751">
                  <a:extLst>
                    <a:ext uri="{FF2B5EF4-FFF2-40B4-BE49-F238E27FC236}">
                      <a16:creationId xmlns:a16="http://schemas.microsoft.com/office/drawing/2014/main" id="{47D37FB5-DBCF-B73E-A639-660AAD84B481}"/>
                    </a:ext>
                  </a:extLst>
                </p:cNvPr>
                <p:cNvSpPr/>
                <p:nvPr/>
              </p:nvSpPr>
              <p:spPr>
                <a:xfrm>
                  <a:off x="1010964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3" name="Freeform: Shape 2752">
                  <a:extLst>
                    <a:ext uri="{FF2B5EF4-FFF2-40B4-BE49-F238E27FC236}">
                      <a16:creationId xmlns:a16="http://schemas.microsoft.com/office/drawing/2014/main" id="{A2C431DB-9F8E-EC0C-4F26-8B45FD48D8B5}"/>
                    </a:ext>
                  </a:extLst>
                </p:cNvPr>
                <p:cNvSpPr/>
                <p:nvPr/>
              </p:nvSpPr>
              <p:spPr>
                <a:xfrm>
                  <a:off x="1010981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4" name="Freeform: Shape 2753">
                  <a:extLst>
                    <a:ext uri="{FF2B5EF4-FFF2-40B4-BE49-F238E27FC236}">
                      <a16:creationId xmlns:a16="http://schemas.microsoft.com/office/drawing/2014/main" id="{E5E3DC98-4106-47DD-FCF0-640B84AD145F}"/>
                    </a:ext>
                  </a:extLst>
                </p:cNvPr>
                <p:cNvSpPr/>
                <p:nvPr/>
              </p:nvSpPr>
              <p:spPr>
                <a:xfrm>
                  <a:off x="10110000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5" name="Freeform: Shape 2754">
                  <a:extLst>
                    <a:ext uri="{FF2B5EF4-FFF2-40B4-BE49-F238E27FC236}">
                      <a16:creationId xmlns:a16="http://schemas.microsoft.com/office/drawing/2014/main" id="{E982D887-7D72-D3C1-BA77-5D08F56679EC}"/>
                    </a:ext>
                  </a:extLst>
                </p:cNvPr>
                <p:cNvSpPr/>
                <p:nvPr/>
              </p:nvSpPr>
              <p:spPr>
                <a:xfrm>
                  <a:off x="10110164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6" name="Freeform: Shape 2755">
                  <a:extLst>
                    <a:ext uri="{FF2B5EF4-FFF2-40B4-BE49-F238E27FC236}">
                      <a16:creationId xmlns:a16="http://schemas.microsoft.com/office/drawing/2014/main" id="{E4415589-A325-B400-199F-99E1CCC00C5C}"/>
                    </a:ext>
                  </a:extLst>
                </p:cNvPr>
                <p:cNvSpPr/>
                <p:nvPr/>
              </p:nvSpPr>
              <p:spPr>
                <a:xfrm>
                  <a:off x="10110351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7" name="Freeform: Shape 2756">
                  <a:extLst>
                    <a:ext uri="{FF2B5EF4-FFF2-40B4-BE49-F238E27FC236}">
                      <a16:creationId xmlns:a16="http://schemas.microsoft.com/office/drawing/2014/main" id="{0B700B41-6D0D-98D3-A6C4-AEC67DD043D9}"/>
                    </a:ext>
                  </a:extLst>
                </p:cNvPr>
                <p:cNvSpPr/>
                <p:nvPr/>
              </p:nvSpPr>
              <p:spPr>
                <a:xfrm>
                  <a:off x="1011053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8" name="Freeform: Shape 2757">
                  <a:extLst>
                    <a:ext uri="{FF2B5EF4-FFF2-40B4-BE49-F238E27FC236}">
                      <a16:creationId xmlns:a16="http://schemas.microsoft.com/office/drawing/2014/main" id="{EB8DAFC0-E278-2106-D98E-CB5821BCA964}"/>
                    </a:ext>
                  </a:extLst>
                </p:cNvPr>
                <p:cNvSpPr/>
                <p:nvPr/>
              </p:nvSpPr>
              <p:spPr>
                <a:xfrm>
                  <a:off x="1011070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59" name="Freeform: Shape 2758">
                  <a:extLst>
                    <a:ext uri="{FF2B5EF4-FFF2-40B4-BE49-F238E27FC236}">
                      <a16:creationId xmlns:a16="http://schemas.microsoft.com/office/drawing/2014/main" id="{CC7F6CBE-485B-D0C2-D144-7B13D0FC06D3}"/>
                    </a:ext>
                  </a:extLst>
                </p:cNvPr>
                <p:cNvSpPr/>
                <p:nvPr/>
              </p:nvSpPr>
              <p:spPr>
                <a:xfrm>
                  <a:off x="1011088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0" name="Freeform: Shape 2759">
                  <a:extLst>
                    <a:ext uri="{FF2B5EF4-FFF2-40B4-BE49-F238E27FC236}">
                      <a16:creationId xmlns:a16="http://schemas.microsoft.com/office/drawing/2014/main" id="{F7EC49E5-61C8-A911-E3A3-A573948AD304}"/>
                    </a:ext>
                  </a:extLst>
                </p:cNvPr>
                <p:cNvSpPr/>
                <p:nvPr/>
              </p:nvSpPr>
              <p:spPr>
                <a:xfrm>
                  <a:off x="1011105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1" name="Freeform: Shape 2760">
                  <a:extLst>
                    <a:ext uri="{FF2B5EF4-FFF2-40B4-BE49-F238E27FC236}">
                      <a16:creationId xmlns:a16="http://schemas.microsoft.com/office/drawing/2014/main" id="{DC3A2EF3-E4F4-4651-5869-C2B4BFF1ADAD}"/>
                    </a:ext>
                  </a:extLst>
                </p:cNvPr>
                <p:cNvSpPr/>
                <p:nvPr/>
              </p:nvSpPr>
              <p:spPr>
                <a:xfrm>
                  <a:off x="10111240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2" name="Freeform: Shape 2761">
                  <a:extLst>
                    <a:ext uri="{FF2B5EF4-FFF2-40B4-BE49-F238E27FC236}">
                      <a16:creationId xmlns:a16="http://schemas.microsoft.com/office/drawing/2014/main" id="{26158FA9-5C4A-FE48-57BB-0F644E4ADED3}"/>
                    </a:ext>
                  </a:extLst>
                </p:cNvPr>
                <p:cNvSpPr/>
                <p:nvPr/>
              </p:nvSpPr>
              <p:spPr>
                <a:xfrm>
                  <a:off x="10111404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3" name="Freeform: Shape 2762">
                  <a:extLst>
                    <a:ext uri="{FF2B5EF4-FFF2-40B4-BE49-F238E27FC236}">
                      <a16:creationId xmlns:a16="http://schemas.microsoft.com/office/drawing/2014/main" id="{C56A8D9E-D749-4809-1898-97072BE29F20}"/>
                    </a:ext>
                  </a:extLst>
                </p:cNvPr>
                <p:cNvSpPr/>
                <p:nvPr/>
              </p:nvSpPr>
              <p:spPr>
                <a:xfrm>
                  <a:off x="10111591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4" name="Freeform: Shape 2763">
                  <a:extLst>
                    <a:ext uri="{FF2B5EF4-FFF2-40B4-BE49-F238E27FC236}">
                      <a16:creationId xmlns:a16="http://schemas.microsoft.com/office/drawing/2014/main" id="{DEB91CDD-D613-7125-3A37-78F84AD7FA19}"/>
                    </a:ext>
                  </a:extLst>
                </p:cNvPr>
                <p:cNvSpPr/>
                <p:nvPr/>
              </p:nvSpPr>
              <p:spPr>
                <a:xfrm>
                  <a:off x="1011177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5" name="Freeform: Shape 2764">
                  <a:extLst>
                    <a:ext uri="{FF2B5EF4-FFF2-40B4-BE49-F238E27FC236}">
                      <a16:creationId xmlns:a16="http://schemas.microsoft.com/office/drawing/2014/main" id="{D88A8F37-0636-F98A-C8A8-2E16B8E5FCF1}"/>
                    </a:ext>
                  </a:extLst>
                </p:cNvPr>
                <p:cNvSpPr/>
                <p:nvPr/>
              </p:nvSpPr>
              <p:spPr>
                <a:xfrm>
                  <a:off x="1011194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6" name="Freeform: Shape 2765">
                  <a:extLst>
                    <a:ext uri="{FF2B5EF4-FFF2-40B4-BE49-F238E27FC236}">
                      <a16:creationId xmlns:a16="http://schemas.microsoft.com/office/drawing/2014/main" id="{1927A91B-7759-2785-374F-5DCDC2CE5F0B}"/>
                    </a:ext>
                  </a:extLst>
                </p:cNvPr>
                <p:cNvSpPr/>
                <p:nvPr/>
              </p:nvSpPr>
              <p:spPr>
                <a:xfrm>
                  <a:off x="1011212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7" name="Freeform: Shape 2766">
                  <a:extLst>
                    <a:ext uri="{FF2B5EF4-FFF2-40B4-BE49-F238E27FC236}">
                      <a16:creationId xmlns:a16="http://schemas.microsoft.com/office/drawing/2014/main" id="{540FEA22-24B6-99BC-8E42-F9193B9B89E6}"/>
                    </a:ext>
                  </a:extLst>
                </p:cNvPr>
                <p:cNvSpPr/>
                <p:nvPr/>
              </p:nvSpPr>
              <p:spPr>
                <a:xfrm>
                  <a:off x="1011229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8" name="Freeform: Shape 2767">
                  <a:extLst>
                    <a:ext uri="{FF2B5EF4-FFF2-40B4-BE49-F238E27FC236}">
                      <a16:creationId xmlns:a16="http://schemas.microsoft.com/office/drawing/2014/main" id="{F3F25876-CFDC-F381-F3B3-98287B0C5458}"/>
                    </a:ext>
                  </a:extLst>
                </p:cNvPr>
                <p:cNvSpPr/>
                <p:nvPr/>
              </p:nvSpPr>
              <p:spPr>
                <a:xfrm>
                  <a:off x="10112480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69" name="Freeform: Shape 2768">
                  <a:extLst>
                    <a:ext uri="{FF2B5EF4-FFF2-40B4-BE49-F238E27FC236}">
                      <a16:creationId xmlns:a16="http://schemas.microsoft.com/office/drawing/2014/main" id="{6CF1ACAE-0BF5-A85C-A6D8-63782BEAB041}"/>
                    </a:ext>
                  </a:extLst>
                </p:cNvPr>
                <p:cNvSpPr/>
                <p:nvPr/>
              </p:nvSpPr>
              <p:spPr>
                <a:xfrm>
                  <a:off x="1011264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0" name="Freeform: Shape 2769">
                  <a:extLst>
                    <a:ext uri="{FF2B5EF4-FFF2-40B4-BE49-F238E27FC236}">
                      <a16:creationId xmlns:a16="http://schemas.microsoft.com/office/drawing/2014/main" id="{53602F98-18B7-B74B-9B15-80F2AE55C03E}"/>
                    </a:ext>
                  </a:extLst>
                </p:cNvPr>
                <p:cNvSpPr/>
                <p:nvPr/>
              </p:nvSpPr>
              <p:spPr>
                <a:xfrm>
                  <a:off x="10112831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1" name="Freeform: Shape 2770">
                  <a:extLst>
                    <a:ext uri="{FF2B5EF4-FFF2-40B4-BE49-F238E27FC236}">
                      <a16:creationId xmlns:a16="http://schemas.microsoft.com/office/drawing/2014/main" id="{43B1348C-9C44-C698-6621-AEADF346BC4B}"/>
                    </a:ext>
                  </a:extLst>
                </p:cNvPr>
                <p:cNvSpPr/>
                <p:nvPr/>
              </p:nvSpPr>
              <p:spPr>
                <a:xfrm>
                  <a:off x="1011301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2" name="Freeform: Shape 2771">
                  <a:extLst>
                    <a:ext uri="{FF2B5EF4-FFF2-40B4-BE49-F238E27FC236}">
                      <a16:creationId xmlns:a16="http://schemas.microsoft.com/office/drawing/2014/main" id="{A0AE38AC-B22D-A928-5A96-7859B04D41A6}"/>
                    </a:ext>
                  </a:extLst>
                </p:cNvPr>
                <p:cNvSpPr/>
                <p:nvPr/>
              </p:nvSpPr>
              <p:spPr>
                <a:xfrm>
                  <a:off x="1011318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3" name="Freeform: Shape 2772">
                  <a:extLst>
                    <a:ext uri="{FF2B5EF4-FFF2-40B4-BE49-F238E27FC236}">
                      <a16:creationId xmlns:a16="http://schemas.microsoft.com/office/drawing/2014/main" id="{758D2C9C-EF65-69B8-B42C-383E9C3DEB47}"/>
                    </a:ext>
                  </a:extLst>
                </p:cNvPr>
                <p:cNvSpPr/>
                <p:nvPr/>
              </p:nvSpPr>
              <p:spPr>
                <a:xfrm>
                  <a:off x="1011336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4" name="Freeform: Shape 2773">
                  <a:extLst>
                    <a:ext uri="{FF2B5EF4-FFF2-40B4-BE49-F238E27FC236}">
                      <a16:creationId xmlns:a16="http://schemas.microsoft.com/office/drawing/2014/main" id="{988ABC39-ADF2-A821-B614-B037B1A29352}"/>
                    </a:ext>
                  </a:extLst>
                </p:cNvPr>
                <p:cNvSpPr/>
                <p:nvPr/>
              </p:nvSpPr>
              <p:spPr>
                <a:xfrm>
                  <a:off x="1011353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5" name="Freeform: Shape 2774">
                  <a:extLst>
                    <a:ext uri="{FF2B5EF4-FFF2-40B4-BE49-F238E27FC236}">
                      <a16:creationId xmlns:a16="http://schemas.microsoft.com/office/drawing/2014/main" id="{B6F97CC4-CD72-C49A-A5DC-BEB7B5A7B3CC}"/>
                    </a:ext>
                  </a:extLst>
                </p:cNvPr>
                <p:cNvSpPr/>
                <p:nvPr/>
              </p:nvSpPr>
              <p:spPr>
                <a:xfrm>
                  <a:off x="10113720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6" name="Freeform: Shape 2775">
                  <a:extLst>
                    <a:ext uri="{FF2B5EF4-FFF2-40B4-BE49-F238E27FC236}">
                      <a16:creationId xmlns:a16="http://schemas.microsoft.com/office/drawing/2014/main" id="{E309D7C1-17D1-5213-0172-F05B4A1CA3D5}"/>
                    </a:ext>
                  </a:extLst>
                </p:cNvPr>
                <p:cNvSpPr/>
                <p:nvPr/>
              </p:nvSpPr>
              <p:spPr>
                <a:xfrm>
                  <a:off x="1011388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7" name="Freeform: Shape 2776">
                  <a:extLst>
                    <a:ext uri="{FF2B5EF4-FFF2-40B4-BE49-F238E27FC236}">
                      <a16:creationId xmlns:a16="http://schemas.microsoft.com/office/drawing/2014/main" id="{47E2F3E0-B6D1-C2DF-31A1-9DCD417E369B}"/>
                    </a:ext>
                  </a:extLst>
                </p:cNvPr>
                <p:cNvSpPr/>
                <p:nvPr/>
              </p:nvSpPr>
              <p:spPr>
                <a:xfrm>
                  <a:off x="10114071" y="2203625"/>
                  <a:ext cx="1192" cy="600815"/>
                </a:xfrm>
                <a:custGeom>
                  <a:avLst/>
                  <a:gdLst>
                    <a:gd name="connsiteX0" fmla="*/ 187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87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8" name="Freeform: Shape 2777">
                  <a:extLst>
                    <a:ext uri="{FF2B5EF4-FFF2-40B4-BE49-F238E27FC236}">
                      <a16:creationId xmlns:a16="http://schemas.microsoft.com/office/drawing/2014/main" id="{0D8212E7-8409-3C6C-C5C9-5EC6355EF271}"/>
                    </a:ext>
                  </a:extLst>
                </p:cNvPr>
                <p:cNvSpPr/>
                <p:nvPr/>
              </p:nvSpPr>
              <p:spPr>
                <a:xfrm>
                  <a:off x="1011425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79" name="Freeform: Shape 2778">
                  <a:extLst>
                    <a:ext uri="{FF2B5EF4-FFF2-40B4-BE49-F238E27FC236}">
                      <a16:creationId xmlns:a16="http://schemas.microsoft.com/office/drawing/2014/main" id="{1A52BA2E-DEB9-FC27-0D2E-59D3D10EB355}"/>
                    </a:ext>
                  </a:extLst>
                </p:cNvPr>
                <p:cNvSpPr/>
                <p:nvPr/>
              </p:nvSpPr>
              <p:spPr>
                <a:xfrm>
                  <a:off x="10114421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80" name="Freeform: Shape 2779">
                  <a:extLst>
                    <a:ext uri="{FF2B5EF4-FFF2-40B4-BE49-F238E27FC236}">
                      <a16:creationId xmlns:a16="http://schemas.microsoft.com/office/drawing/2014/main" id="{AE498C21-9A03-A061-0C78-2979493EF1AB}"/>
                    </a:ext>
                  </a:extLst>
                </p:cNvPr>
                <p:cNvSpPr/>
                <p:nvPr/>
              </p:nvSpPr>
              <p:spPr>
                <a:xfrm>
                  <a:off x="1011460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81" name="Freeform: Shape 2780">
                  <a:extLst>
                    <a:ext uri="{FF2B5EF4-FFF2-40B4-BE49-F238E27FC236}">
                      <a16:creationId xmlns:a16="http://schemas.microsoft.com/office/drawing/2014/main" id="{1DA44B21-CA66-CBEA-7AF7-6AC1E0996942}"/>
                    </a:ext>
                  </a:extLst>
                </p:cNvPr>
                <p:cNvSpPr/>
                <p:nvPr/>
              </p:nvSpPr>
              <p:spPr>
                <a:xfrm>
                  <a:off x="1011477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82" name="Freeform: Shape 2781">
                  <a:extLst>
                    <a:ext uri="{FF2B5EF4-FFF2-40B4-BE49-F238E27FC236}">
                      <a16:creationId xmlns:a16="http://schemas.microsoft.com/office/drawing/2014/main" id="{60654641-E63E-20F7-6AEE-F6819E1BAA56}"/>
                    </a:ext>
                  </a:extLst>
                </p:cNvPr>
                <p:cNvSpPr/>
                <p:nvPr/>
              </p:nvSpPr>
              <p:spPr>
                <a:xfrm>
                  <a:off x="10114959" y="2203625"/>
                  <a:ext cx="1192" cy="600815"/>
                </a:xfrm>
                <a:custGeom>
                  <a:avLst/>
                  <a:gdLst>
                    <a:gd name="connsiteX0" fmla="*/ 164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64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83" name="Freeform: Shape 2782">
                  <a:extLst>
                    <a:ext uri="{FF2B5EF4-FFF2-40B4-BE49-F238E27FC236}">
                      <a16:creationId xmlns:a16="http://schemas.microsoft.com/office/drawing/2014/main" id="{D6E53F25-872E-F585-1C43-1135A58337AD}"/>
                    </a:ext>
                  </a:extLst>
                </p:cNvPr>
                <p:cNvSpPr/>
                <p:nvPr/>
              </p:nvSpPr>
              <p:spPr>
                <a:xfrm>
                  <a:off x="1011512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84" name="Freeform: Shape 2783">
                  <a:extLst>
                    <a:ext uri="{FF2B5EF4-FFF2-40B4-BE49-F238E27FC236}">
                      <a16:creationId xmlns:a16="http://schemas.microsoft.com/office/drawing/2014/main" id="{8A3DADA7-649E-BB7A-551A-6334082CD9F4}"/>
                    </a:ext>
                  </a:extLst>
                </p:cNvPr>
                <p:cNvSpPr/>
                <p:nvPr/>
              </p:nvSpPr>
              <p:spPr>
                <a:xfrm>
                  <a:off x="10115310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85" name="Freeform: Shape 2784">
                  <a:extLst>
                    <a:ext uri="{FF2B5EF4-FFF2-40B4-BE49-F238E27FC236}">
                      <a16:creationId xmlns:a16="http://schemas.microsoft.com/office/drawing/2014/main" id="{8B48AF72-AF7B-5651-99F8-FE5266933BC0}"/>
                    </a:ext>
                  </a:extLst>
                </p:cNvPr>
                <p:cNvSpPr/>
                <p:nvPr/>
              </p:nvSpPr>
              <p:spPr>
                <a:xfrm>
                  <a:off x="10115474" y="2203625"/>
                  <a:ext cx="1099" cy="600815"/>
                </a:xfrm>
                <a:custGeom>
                  <a:avLst/>
                  <a:gdLst>
                    <a:gd name="connsiteX0" fmla="*/ 1029 w 1099"/>
                    <a:gd name="connsiteY0" fmla="*/ 600815 h 600815"/>
                    <a:gd name="connsiteX1" fmla="*/ 0 w 1099"/>
                    <a:gd name="connsiteY1" fmla="*/ 0 h 600815"/>
                    <a:gd name="connsiteX2" fmla="*/ 1099 w 1099"/>
                    <a:gd name="connsiteY2" fmla="*/ 0 h 600815"/>
                    <a:gd name="connsiteX3" fmla="*/ 1099 w 1099"/>
                    <a:gd name="connsiteY3" fmla="*/ 600815 h 600815"/>
                    <a:gd name="connsiteX4" fmla="*/ 1029 w 1099"/>
                    <a:gd name="connsiteY4" fmla="*/ 600815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99" h="600815">
                      <a:moveTo>
                        <a:pt x="1029" y="600815"/>
                      </a:moveTo>
                      <a:lnTo>
                        <a:pt x="0" y="0"/>
                      </a:lnTo>
                      <a:lnTo>
                        <a:pt x="1099" y="0"/>
                      </a:lnTo>
                      <a:lnTo>
                        <a:pt x="1099" y="600815"/>
                      </a:lnTo>
                      <a:lnTo>
                        <a:pt x="1029" y="60081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786" name="Graphic 14">
                <a:extLst>
                  <a:ext uri="{FF2B5EF4-FFF2-40B4-BE49-F238E27FC236}">
                    <a16:creationId xmlns:a16="http://schemas.microsoft.com/office/drawing/2014/main" id="{20C99FAB-C4F5-BCDE-BD0D-B9FE39A7701F}"/>
                  </a:ext>
                </a:extLst>
              </p:cNvPr>
              <p:cNvGrpSpPr/>
              <p:nvPr/>
            </p:nvGrpSpPr>
            <p:grpSpPr>
              <a:xfrm>
                <a:off x="10081741" y="2203625"/>
                <a:ext cx="34832" cy="600815"/>
                <a:chOff x="10081741" y="2203625"/>
                <a:chExt cx="34832" cy="600815"/>
              </a:xfrm>
            </p:grpSpPr>
            <p:sp>
              <p:nvSpPr>
                <p:cNvPr id="2787" name="Freeform: Shape 2786">
                  <a:extLst>
                    <a:ext uri="{FF2B5EF4-FFF2-40B4-BE49-F238E27FC236}">
                      <a16:creationId xmlns:a16="http://schemas.microsoft.com/office/drawing/2014/main" id="{F16D3D05-8D8E-7051-1F49-DF577A5C7AE5}"/>
                    </a:ext>
                  </a:extLst>
                </p:cNvPr>
                <p:cNvSpPr/>
                <p:nvPr/>
              </p:nvSpPr>
              <p:spPr>
                <a:xfrm>
                  <a:off x="10081741" y="2243487"/>
                  <a:ext cx="959" cy="560952"/>
                </a:xfrm>
                <a:custGeom>
                  <a:avLst/>
                  <a:gdLst>
                    <a:gd name="connsiteX0" fmla="*/ 0 w 959"/>
                    <a:gd name="connsiteY0" fmla="*/ 0 h 560952"/>
                    <a:gd name="connsiteX1" fmla="*/ 959 w 959"/>
                    <a:gd name="connsiteY1" fmla="*/ 560953 h 560952"/>
                    <a:gd name="connsiteX2" fmla="*/ 0 w 959"/>
                    <a:gd name="connsiteY2" fmla="*/ 560953 h 560952"/>
                    <a:gd name="connsiteX3" fmla="*/ 0 w 959"/>
                    <a:gd name="connsiteY3" fmla="*/ 0 h 5609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959" h="560952">
                      <a:moveTo>
                        <a:pt x="0" y="0"/>
                      </a:moveTo>
                      <a:lnTo>
                        <a:pt x="959" y="560953"/>
                      </a:lnTo>
                      <a:lnTo>
                        <a:pt x="0" y="56095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88" name="Freeform: Shape 2787">
                  <a:extLst>
                    <a:ext uri="{FF2B5EF4-FFF2-40B4-BE49-F238E27FC236}">
                      <a16:creationId xmlns:a16="http://schemas.microsoft.com/office/drawing/2014/main" id="{4B299BA0-BE84-A3C2-9150-67A8B65F1872}"/>
                    </a:ext>
                  </a:extLst>
                </p:cNvPr>
                <p:cNvSpPr/>
                <p:nvPr/>
              </p:nvSpPr>
              <p:spPr>
                <a:xfrm>
                  <a:off x="10081741" y="2203625"/>
                  <a:ext cx="1146" cy="600815"/>
                </a:xfrm>
                <a:custGeom>
                  <a:avLst/>
                  <a:gdLst>
                    <a:gd name="connsiteX0" fmla="*/ 117 w 1146"/>
                    <a:gd name="connsiteY0" fmla="*/ 0 h 600815"/>
                    <a:gd name="connsiteX1" fmla="*/ 1146 w 1146"/>
                    <a:gd name="connsiteY1" fmla="*/ 600815 h 600815"/>
                    <a:gd name="connsiteX2" fmla="*/ 959 w 1146"/>
                    <a:gd name="connsiteY2" fmla="*/ 600815 h 600815"/>
                    <a:gd name="connsiteX3" fmla="*/ 0 w 1146"/>
                    <a:gd name="connsiteY3" fmla="*/ 39862 h 600815"/>
                    <a:gd name="connsiteX4" fmla="*/ 0 w 1146"/>
                    <a:gd name="connsiteY4" fmla="*/ 0 h 600815"/>
                    <a:gd name="connsiteX5" fmla="*/ 117 w 1146"/>
                    <a:gd name="connsiteY5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146" h="600815">
                      <a:moveTo>
                        <a:pt x="117" y="0"/>
                      </a:moveTo>
                      <a:lnTo>
                        <a:pt x="1146" y="600815"/>
                      </a:lnTo>
                      <a:lnTo>
                        <a:pt x="959" y="600815"/>
                      </a:lnTo>
                      <a:lnTo>
                        <a:pt x="0" y="39862"/>
                      </a:lnTo>
                      <a:lnTo>
                        <a:pt x="0" y="0"/>
                      </a:lnTo>
                      <a:lnTo>
                        <a:pt x="11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89" name="Freeform: Shape 2788">
                  <a:extLst>
                    <a:ext uri="{FF2B5EF4-FFF2-40B4-BE49-F238E27FC236}">
                      <a16:creationId xmlns:a16="http://schemas.microsoft.com/office/drawing/2014/main" id="{0EA59034-36AB-17DD-3324-426BB50596DF}"/>
                    </a:ext>
                  </a:extLst>
                </p:cNvPr>
                <p:cNvSpPr/>
                <p:nvPr/>
              </p:nvSpPr>
              <p:spPr>
                <a:xfrm>
                  <a:off x="1008185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0" name="Freeform: Shape 2789">
                  <a:extLst>
                    <a:ext uri="{FF2B5EF4-FFF2-40B4-BE49-F238E27FC236}">
                      <a16:creationId xmlns:a16="http://schemas.microsoft.com/office/drawing/2014/main" id="{41872291-2583-6890-C326-4E3386BB3286}"/>
                    </a:ext>
                  </a:extLst>
                </p:cNvPr>
                <p:cNvSpPr/>
                <p:nvPr/>
              </p:nvSpPr>
              <p:spPr>
                <a:xfrm>
                  <a:off x="1008204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1" name="Freeform: Shape 2790">
                  <a:extLst>
                    <a:ext uri="{FF2B5EF4-FFF2-40B4-BE49-F238E27FC236}">
                      <a16:creationId xmlns:a16="http://schemas.microsoft.com/office/drawing/2014/main" id="{95ADFF71-7687-AB15-E7CF-3BC4289DFA27}"/>
                    </a:ext>
                  </a:extLst>
                </p:cNvPr>
                <p:cNvSpPr/>
                <p:nvPr/>
              </p:nvSpPr>
              <p:spPr>
                <a:xfrm>
                  <a:off x="1008220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2" name="Freeform: Shape 2791">
                  <a:extLst>
                    <a:ext uri="{FF2B5EF4-FFF2-40B4-BE49-F238E27FC236}">
                      <a16:creationId xmlns:a16="http://schemas.microsoft.com/office/drawing/2014/main" id="{2B619F23-AE0D-D24F-5345-20F2A7547FFB}"/>
                    </a:ext>
                  </a:extLst>
                </p:cNvPr>
                <p:cNvSpPr/>
                <p:nvPr/>
              </p:nvSpPr>
              <p:spPr>
                <a:xfrm>
                  <a:off x="1008239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3" name="Freeform: Shape 2792">
                  <a:extLst>
                    <a:ext uri="{FF2B5EF4-FFF2-40B4-BE49-F238E27FC236}">
                      <a16:creationId xmlns:a16="http://schemas.microsoft.com/office/drawing/2014/main" id="{42098C17-1E35-F16D-2BC9-225000431AED}"/>
                    </a:ext>
                  </a:extLst>
                </p:cNvPr>
                <p:cNvSpPr/>
                <p:nvPr/>
              </p:nvSpPr>
              <p:spPr>
                <a:xfrm>
                  <a:off x="1008255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4" name="Freeform: Shape 2793">
                  <a:extLst>
                    <a:ext uri="{FF2B5EF4-FFF2-40B4-BE49-F238E27FC236}">
                      <a16:creationId xmlns:a16="http://schemas.microsoft.com/office/drawing/2014/main" id="{0E7171BD-C980-539A-C85A-AEC9A88C76A8}"/>
                    </a:ext>
                  </a:extLst>
                </p:cNvPr>
                <p:cNvSpPr/>
                <p:nvPr/>
              </p:nvSpPr>
              <p:spPr>
                <a:xfrm>
                  <a:off x="1008274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5" name="Freeform: Shape 2794">
                  <a:extLst>
                    <a:ext uri="{FF2B5EF4-FFF2-40B4-BE49-F238E27FC236}">
                      <a16:creationId xmlns:a16="http://schemas.microsoft.com/office/drawing/2014/main" id="{5941B8F9-CC19-F23B-4843-17BD5C9FDC29}"/>
                    </a:ext>
                  </a:extLst>
                </p:cNvPr>
                <p:cNvSpPr/>
                <p:nvPr/>
              </p:nvSpPr>
              <p:spPr>
                <a:xfrm>
                  <a:off x="1008291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6" name="Freeform: Shape 2795">
                  <a:extLst>
                    <a:ext uri="{FF2B5EF4-FFF2-40B4-BE49-F238E27FC236}">
                      <a16:creationId xmlns:a16="http://schemas.microsoft.com/office/drawing/2014/main" id="{6D145841-D301-8991-FB42-76164F019E5F}"/>
                    </a:ext>
                  </a:extLst>
                </p:cNvPr>
                <p:cNvSpPr/>
                <p:nvPr/>
              </p:nvSpPr>
              <p:spPr>
                <a:xfrm>
                  <a:off x="10083097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7" name="Freeform: Shape 2796">
                  <a:extLst>
                    <a:ext uri="{FF2B5EF4-FFF2-40B4-BE49-F238E27FC236}">
                      <a16:creationId xmlns:a16="http://schemas.microsoft.com/office/drawing/2014/main" id="{80541194-966F-C037-5754-244FEA2D22E8}"/>
                    </a:ext>
                  </a:extLst>
                </p:cNvPr>
                <p:cNvSpPr/>
                <p:nvPr/>
              </p:nvSpPr>
              <p:spPr>
                <a:xfrm>
                  <a:off x="1008328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8" name="Freeform: Shape 2797">
                  <a:extLst>
                    <a:ext uri="{FF2B5EF4-FFF2-40B4-BE49-F238E27FC236}">
                      <a16:creationId xmlns:a16="http://schemas.microsoft.com/office/drawing/2014/main" id="{1DBB5485-215C-DE7E-D6B4-CA00DC045EEA}"/>
                    </a:ext>
                  </a:extLst>
                </p:cNvPr>
                <p:cNvSpPr/>
                <p:nvPr/>
              </p:nvSpPr>
              <p:spPr>
                <a:xfrm>
                  <a:off x="10083448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799" name="Freeform: Shape 2798">
                  <a:extLst>
                    <a:ext uri="{FF2B5EF4-FFF2-40B4-BE49-F238E27FC236}">
                      <a16:creationId xmlns:a16="http://schemas.microsoft.com/office/drawing/2014/main" id="{86FD43FF-9E23-2A1D-5C2F-D8A45D04B366}"/>
                    </a:ext>
                  </a:extLst>
                </p:cNvPr>
                <p:cNvSpPr/>
                <p:nvPr/>
              </p:nvSpPr>
              <p:spPr>
                <a:xfrm>
                  <a:off x="1008363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0" name="Freeform: Shape 2799">
                  <a:extLst>
                    <a:ext uri="{FF2B5EF4-FFF2-40B4-BE49-F238E27FC236}">
                      <a16:creationId xmlns:a16="http://schemas.microsoft.com/office/drawing/2014/main" id="{4B9B4E24-3B32-66BF-0E90-89DF53ADD2F7}"/>
                    </a:ext>
                  </a:extLst>
                </p:cNvPr>
                <p:cNvSpPr/>
                <p:nvPr/>
              </p:nvSpPr>
              <p:spPr>
                <a:xfrm>
                  <a:off x="1008379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1" name="Freeform: Shape 2800">
                  <a:extLst>
                    <a:ext uri="{FF2B5EF4-FFF2-40B4-BE49-F238E27FC236}">
                      <a16:creationId xmlns:a16="http://schemas.microsoft.com/office/drawing/2014/main" id="{8E39802B-06A8-1E63-7E91-FFD620041837}"/>
                    </a:ext>
                  </a:extLst>
                </p:cNvPr>
                <p:cNvSpPr/>
                <p:nvPr/>
              </p:nvSpPr>
              <p:spPr>
                <a:xfrm>
                  <a:off x="1008398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2" name="Freeform: Shape 2801">
                  <a:extLst>
                    <a:ext uri="{FF2B5EF4-FFF2-40B4-BE49-F238E27FC236}">
                      <a16:creationId xmlns:a16="http://schemas.microsoft.com/office/drawing/2014/main" id="{7BF1B9EF-EC00-10DD-D18B-3E4EBE071D0E}"/>
                    </a:ext>
                  </a:extLst>
                </p:cNvPr>
                <p:cNvSpPr/>
                <p:nvPr/>
              </p:nvSpPr>
              <p:spPr>
                <a:xfrm>
                  <a:off x="1008415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3" name="Freeform: Shape 2802">
                  <a:extLst>
                    <a:ext uri="{FF2B5EF4-FFF2-40B4-BE49-F238E27FC236}">
                      <a16:creationId xmlns:a16="http://schemas.microsoft.com/office/drawing/2014/main" id="{743AFBCA-E5F2-B2DA-FBAB-6238FF1184D9}"/>
                    </a:ext>
                  </a:extLst>
                </p:cNvPr>
                <p:cNvSpPr/>
                <p:nvPr/>
              </p:nvSpPr>
              <p:spPr>
                <a:xfrm>
                  <a:off x="10084337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4" name="Freeform: Shape 2803">
                  <a:extLst>
                    <a:ext uri="{FF2B5EF4-FFF2-40B4-BE49-F238E27FC236}">
                      <a16:creationId xmlns:a16="http://schemas.microsoft.com/office/drawing/2014/main" id="{AAF32D21-9357-5856-8629-5A6D09A423AD}"/>
                    </a:ext>
                  </a:extLst>
                </p:cNvPr>
                <p:cNvSpPr/>
                <p:nvPr/>
              </p:nvSpPr>
              <p:spPr>
                <a:xfrm>
                  <a:off x="1008452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5" name="Freeform: Shape 2804">
                  <a:extLst>
                    <a:ext uri="{FF2B5EF4-FFF2-40B4-BE49-F238E27FC236}">
                      <a16:creationId xmlns:a16="http://schemas.microsoft.com/office/drawing/2014/main" id="{BA0E4A2C-AD80-A8C6-CB47-9290542CA4AF}"/>
                    </a:ext>
                  </a:extLst>
                </p:cNvPr>
                <p:cNvSpPr/>
                <p:nvPr/>
              </p:nvSpPr>
              <p:spPr>
                <a:xfrm>
                  <a:off x="1008468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6" name="Freeform: Shape 2805">
                  <a:extLst>
                    <a:ext uri="{FF2B5EF4-FFF2-40B4-BE49-F238E27FC236}">
                      <a16:creationId xmlns:a16="http://schemas.microsoft.com/office/drawing/2014/main" id="{06C7F465-B74E-D131-6824-AC76B48B4514}"/>
                    </a:ext>
                  </a:extLst>
                </p:cNvPr>
                <p:cNvSpPr/>
                <p:nvPr/>
              </p:nvSpPr>
              <p:spPr>
                <a:xfrm>
                  <a:off x="1008487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7" name="Freeform: Shape 2806">
                  <a:extLst>
                    <a:ext uri="{FF2B5EF4-FFF2-40B4-BE49-F238E27FC236}">
                      <a16:creationId xmlns:a16="http://schemas.microsoft.com/office/drawing/2014/main" id="{5A14C6EA-C260-004B-D7E7-9945020F6565}"/>
                    </a:ext>
                  </a:extLst>
                </p:cNvPr>
                <p:cNvSpPr/>
                <p:nvPr/>
              </p:nvSpPr>
              <p:spPr>
                <a:xfrm>
                  <a:off x="1008503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8" name="Freeform: Shape 2807">
                  <a:extLst>
                    <a:ext uri="{FF2B5EF4-FFF2-40B4-BE49-F238E27FC236}">
                      <a16:creationId xmlns:a16="http://schemas.microsoft.com/office/drawing/2014/main" id="{39109DE4-0002-DED2-0E86-E69509916EF3}"/>
                    </a:ext>
                  </a:extLst>
                </p:cNvPr>
                <p:cNvSpPr/>
                <p:nvPr/>
              </p:nvSpPr>
              <p:spPr>
                <a:xfrm>
                  <a:off x="1008522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09" name="Freeform: Shape 2808">
                  <a:extLst>
                    <a:ext uri="{FF2B5EF4-FFF2-40B4-BE49-F238E27FC236}">
                      <a16:creationId xmlns:a16="http://schemas.microsoft.com/office/drawing/2014/main" id="{2A72CDBB-247D-7337-60E6-590E4293B02D}"/>
                    </a:ext>
                  </a:extLst>
                </p:cNvPr>
                <p:cNvSpPr/>
                <p:nvPr/>
              </p:nvSpPr>
              <p:spPr>
                <a:xfrm>
                  <a:off x="1008539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0" name="Freeform: Shape 2809">
                  <a:extLst>
                    <a:ext uri="{FF2B5EF4-FFF2-40B4-BE49-F238E27FC236}">
                      <a16:creationId xmlns:a16="http://schemas.microsoft.com/office/drawing/2014/main" id="{7004717E-70BB-8A40-83E5-6F72E5A85137}"/>
                    </a:ext>
                  </a:extLst>
                </p:cNvPr>
                <p:cNvSpPr/>
                <p:nvPr/>
              </p:nvSpPr>
              <p:spPr>
                <a:xfrm>
                  <a:off x="1008557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1" name="Freeform: Shape 2810">
                  <a:extLst>
                    <a:ext uri="{FF2B5EF4-FFF2-40B4-BE49-F238E27FC236}">
                      <a16:creationId xmlns:a16="http://schemas.microsoft.com/office/drawing/2014/main" id="{5F13296E-3D95-30E1-B4B7-139570AA43C1}"/>
                    </a:ext>
                  </a:extLst>
                </p:cNvPr>
                <p:cNvSpPr/>
                <p:nvPr/>
              </p:nvSpPr>
              <p:spPr>
                <a:xfrm>
                  <a:off x="1008574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2" name="Freeform: Shape 2811">
                  <a:extLst>
                    <a:ext uri="{FF2B5EF4-FFF2-40B4-BE49-F238E27FC236}">
                      <a16:creationId xmlns:a16="http://schemas.microsoft.com/office/drawing/2014/main" id="{071C043D-F701-D8AB-5A88-A537EFEB1E35}"/>
                    </a:ext>
                  </a:extLst>
                </p:cNvPr>
                <p:cNvSpPr/>
                <p:nvPr/>
              </p:nvSpPr>
              <p:spPr>
                <a:xfrm>
                  <a:off x="1008592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3" name="Freeform: Shape 2812">
                  <a:extLst>
                    <a:ext uri="{FF2B5EF4-FFF2-40B4-BE49-F238E27FC236}">
                      <a16:creationId xmlns:a16="http://schemas.microsoft.com/office/drawing/2014/main" id="{377D56B1-C00F-E203-3150-8AB6F9CE52B2}"/>
                    </a:ext>
                  </a:extLst>
                </p:cNvPr>
                <p:cNvSpPr/>
                <p:nvPr/>
              </p:nvSpPr>
              <p:spPr>
                <a:xfrm>
                  <a:off x="1008611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4" name="Freeform: Shape 2813">
                  <a:extLst>
                    <a:ext uri="{FF2B5EF4-FFF2-40B4-BE49-F238E27FC236}">
                      <a16:creationId xmlns:a16="http://schemas.microsoft.com/office/drawing/2014/main" id="{CC91FBA1-9333-5211-16B5-D672726D0DF0}"/>
                    </a:ext>
                  </a:extLst>
                </p:cNvPr>
                <p:cNvSpPr/>
                <p:nvPr/>
              </p:nvSpPr>
              <p:spPr>
                <a:xfrm>
                  <a:off x="1008627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5" name="Freeform: Shape 2814">
                  <a:extLst>
                    <a:ext uri="{FF2B5EF4-FFF2-40B4-BE49-F238E27FC236}">
                      <a16:creationId xmlns:a16="http://schemas.microsoft.com/office/drawing/2014/main" id="{D8F19772-F968-B5ED-F4A0-62AE4C42C3EF}"/>
                    </a:ext>
                  </a:extLst>
                </p:cNvPr>
                <p:cNvSpPr/>
                <p:nvPr/>
              </p:nvSpPr>
              <p:spPr>
                <a:xfrm>
                  <a:off x="1008646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6" name="Freeform: Shape 2815">
                  <a:extLst>
                    <a:ext uri="{FF2B5EF4-FFF2-40B4-BE49-F238E27FC236}">
                      <a16:creationId xmlns:a16="http://schemas.microsoft.com/office/drawing/2014/main" id="{2BCF887E-4266-A217-CFD4-EADBF08D8EE4}"/>
                    </a:ext>
                  </a:extLst>
                </p:cNvPr>
                <p:cNvSpPr/>
                <p:nvPr/>
              </p:nvSpPr>
              <p:spPr>
                <a:xfrm>
                  <a:off x="1008663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7" name="Freeform: Shape 2816">
                  <a:extLst>
                    <a:ext uri="{FF2B5EF4-FFF2-40B4-BE49-F238E27FC236}">
                      <a16:creationId xmlns:a16="http://schemas.microsoft.com/office/drawing/2014/main" id="{10E46EA4-A940-7997-CD33-632CF7DD445B}"/>
                    </a:ext>
                  </a:extLst>
                </p:cNvPr>
                <p:cNvSpPr/>
                <p:nvPr/>
              </p:nvSpPr>
              <p:spPr>
                <a:xfrm>
                  <a:off x="1008681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8" name="Freeform: Shape 2817">
                  <a:extLst>
                    <a:ext uri="{FF2B5EF4-FFF2-40B4-BE49-F238E27FC236}">
                      <a16:creationId xmlns:a16="http://schemas.microsoft.com/office/drawing/2014/main" id="{9830D7CF-4E05-C5F1-23B5-EEAABF0FAE91}"/>
                    </a:ext>
                  </a:extLst>
                </p:cNvPr>
                <p:cNvSpPr/>
                <p:nvPr/>
              </p:nvSpPr>
              <p:spPr>
                <a:xfrm>
                  <a:off x="1008698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19" name="Freeform: Shape 2818">
                  <a:extLst>
                    <a:ext uri="{FF2B5EF4-FFF2-40B4-BE49-F238E27FC236}">
                      <a16:creationId xmlns:a16="http://schemas.microsoft.com/office/drawing/2014/main" id="{41CF3F40-A02D-6E7A-F5B8-56E6347CF98F}"/>
                    </a:ext>
                  </a:extLst>
                </p:cNvPr>
                <p:cNvSpPr/>
                <p:nvPr/>
              </p:nvSpPr>
              <p:spPr>
                <a:xfrm>
                  <a:off x="10087168" y="2203625"/>
                  <a:ext cx="1192" cy="600815"/>
                </a:xfrm>
                <a:custGeom>
                  <a:avLst/>
                  <a:gdLst>
                    <a:gd name="connsiteX0" fmla="*/ 187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87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0" name="Freeform: Shape 2819">
                  <a:extLst>
                    <a:ext uri="{FF2B5EF4-FFF2-40B4-BE49-F238E27FC236}">
                      <a16:creationId xmlns:a16="http://schemas.microsoft.com/office/drawing/2014/main" id="{395E8833-BC2E-62ED-5618-78ECB0503513}"/>
                    </a:ext>
                  </a:extLst>
                </p:cNvPr>
                <p:cNvSpPr/>
                <p:nvPr/>
              </p:nvSpPr>
              <p:spPr>
                <a:xfrm>
                  <a:off x="1008735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1" name="Freeform: Shape 2820">
                  <a:extLst>
                    <a:ext uri="{FF2B5EF4-FFF2-40B4-BE49-F238E27FC236}">
                      <a16:creationId xmlns:a16="http://schemas.microsoft.com/office/drawing/2014/main" id="{23344A70-B46B-0659-6ABB-056269752226}"/>
                    </a:ext>
                  </a:extLst>
                </p:cNvPr>
                <p:cNvSpPr/>
                <p:nvPr/>
              </p:nvSpPr>
              <p:spPr>
                <a:xfrm>
                  <a:off x="1008751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2" name="Freeform: Shape 2821">
                  <a:extLst>
                    <a:ext uri="{FF2B5EF4-FFF2-40B4-BE49-F238E27FC236}">
                      <a16:creationId xmlns:a16="http://schemas.microsoft.com/office/drawing/2014/main" id="{B992D82A-334E-9296-9E75-13C12C9FF15E}"/>
                    </a:ext>
                  </a:extLst>
                </p:cNvPr>
                <p:cNvSpPr/>
                <p:nvPr/>
              </p:nvSpPr>
              <p:spPr>
                <a:xfrm>
                  <a:off x="1008770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3" name="Freeform: Shape 2822">
                  <a:extLst>
                    <a:ext uri="{FF2B5EF4-FFF2-40B4-BE49-F238E27FC236}">
                      <a16:creationId xmlns:a16="http://schemas.microsoft.com/office/drawing/2014/main" id="{4E692155-7100-E76D-AD16-752B587CE9D0}"/>
                    </a:ext>
                  </a:extLst>
                </p:cNvPr>
                <p:cNvSpPr/>
                <p:nvPr/>
              </p:nvSpPr>
              <p:spPr>
                <a:xfrm>
                  <a:off x="1008787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4" name="Freeform: Shape 2823">
                  <a:extLst>
                    <a:ext uri="{FF2B5EF4-FFF2-40B4-BE49-F238E27FC236}">
                      <a16:creationId xmlns:a16="http://schemas.microsoft.com/office/drawing/2014/main" id="{8DD49492-54CF-ABD5-4322-47799E60F6A0}"/>
                    </a:ext>
                  </a:extLst>
                </p:cNvPr>
                <p:cNvSpPr/>
                <p:nvPr/>
              </p:nvSpPr>
              <p:spPr>
                <a:xfrm>
                  <a:off x="10088057" y="2203625"/>
                  <a:ext cx="1192" cy="600815"/>
                </a:xfrm>
                <a:custGeom>
                  <a:avLst/>
                  <a:gdLst>
                    <a:gd name="connsiteX0" fmla="*/ 164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64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5" name="Freeform: Shape 2824">
                  <a:extLst>
                    <a:ext uri="{FF2B5EF4-FFF2-40B4-BE49-F238E27FC236}">
                      <a16:creationId xmlns:a16="http://schemas.microsoft.com/office/drawing/2014/main" id="{E8B41239-AD12-5BE0-319B-C0DB4F5EF32E}"/>
                    </a:ext>
                  </a:extLst>
                </p:cNvPr>
                <p:cNvSpPr/>
                <p:nvPr/>
              </p:nvSpPr>
              <p:spPr>
                <a:xfrm>
                  <a:off x="1008822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6" name="Freeform: Shape 2825">
                  <a:extLst>
                    <a:ext uri="{FF2B5EF4-FFF2-40B4-BE49-F238E27FC236}">
                      <a16:creationId xmlns:a16="http://schemas.microsoft.com/office/drawing/2014/main" id="{53E49F56-EBED-1323-B765-13A1694F71FD}"/>
                    </a:ext>
                  </a:extLst>
                </p:cNvPr>
                <p:cNvSpPr/>
                <p:nvPr/>
              </p:nvSpPr>
              <p:spPr>
                <a:xfrm>
                  <a:off x="1008840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7" name="Freeform: Shape 2826">
                  <a:extLst>
                    <a:ext uri="{FF2B5EF4-FFF2-40B4-BE49-F238E27FC236}">
                      <a16:creationId xmlns:a16="http://schemas.microsoft.com/office/drawing/2014/main" id="{BBECAACC-CC46-C1B9-EE5C-4533046C88C3}"/>
                    </a:ext>
                  </a:extLst>
                </p:cNvPr>
                <p:cNvSpPr/>
                <p:nvPr/>
              </p:nvSpPr>
              <p:spPr>
                <a:xfrm>
                  <a:off x="1008859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8" name="Freeform: Shape 2827">
                  <a:extLst>
                    <a:ext uri="{FF2B5EF4-FFF2-40B4-BE49-F238E27FC236}">
                      <a16:creationId xmlns:a16="http://schemas.microsoft.com/office/drawing/2014/main" id="{4219233D-EDB9-0C2F-45AA-B5599A34E4E6}"/>
                    </a:ext>
                  </a:extLst>
                </p:cNvPr>
                <p:cNvSpPr/>
                <p:nvPr/>
              </p:nvSpPr>
              <p:spPr>
                <a:xfrm>
                  <a:off x="1008875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29" name="Freeform: Shape 2828">
                  <a:extLst>
                    <a:ext uri="{FF2B5EF4-FFF2-40B4-BE49-F238E27FC236}">
                      <a16:creationId xmlns:a16="http://schemas.microsoft.com/office/drawing/2014/main" id="{86AB79B6-1EAD-35DD-4DCC-6516C7C125F8}"/>
                    </a:ext>
                  </a:extLst>
                </p:cNvPr>
                <p:cNvSpPr/>
                <p:nvPr/>
              </p:nvSpPr>
              <p:spPr>
                <a:xfrm>
                  <a:off x="1008894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0" name="Freeform: Shape 2829">
                  <a:extLst>
                    <a:ext uri="{FF2B5EF4-FFF2-40B4-BE49-F238E27FC236}">
                      <a16:creationId xmlns:a16="http://schemas.microsoft.com/office/drawing/2014/main" id="{B779D5A5-3194-D360-C6BD-28B957CC445C}"/>
                    </a:ext>
                  </a:extLst>
                </p:cNvPr>
                <p:cNvSpPr/>
                <p:nvPr/>
              </p:nvSpPr>
              <p:spPr>
                <a:xfrm>
                  <a:off x="1008911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1" name="Freeform: Shape 2830">
                  <a:extLst>
                    <a:ext uri="{FF2B5EF4-FFF2-40B4-BE49-F238E27FC236}">
                      <a16:creationId xmlns:a16="http://schemas.microsoft.com/office/drawing/2014/main" id="{D8A527DA-258A-EF12-9D10-E261DD880D0F}"/>
                    </a:ext>
                  </a:extLst>
                </p:cNvPr>
                <p:cNvSpPr/>
                <p:nvPr/>
              </p:nvSpPr>
              <p:spPr>
                <a:xfrm>
                  <a:off x="1008929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2" name="Freeform: Shape 2831">
                  <a:extLst>
                    <a:ext uri="{FF2B5EF4-FFF2-40B4-BE49-F238E27FC236}">
                      <a16:creationId xmlns:a16="http://schemas.microsoft.com/office/drawing/2014/main" id="{7749E259-C634-5E6A-7049-1BB0B1A385D6}"/>
                    </a:ext>
                  </a:extLst>
                </p:cNvPr>
                <p:cNvSpPr/>
                <p:nvPr/>
              </p:nvSpPr>
              <p:spPr>
                <a:xfrm>
                  <a:off x="1008946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3" name="Freeform: Shape 2832">
                  <a:extLst>
                    <a:ext uri="{FF2B5EF4-FFF2-40B4-BE49-F238E27FC236}">
                      <a16:creationId xmlns:a16="http://schemas.microsoft.com/office/drawing/2014/main" id="{7524291B-A611-7D24-0EA2-0B4553DCC494}"/>
                    </a:ext>
                  </a:extLst>
                </p:cNvPr>
                <p:cNvSpPr/>
                <p:nvPr/>
              </p:nvSpPr>
              <p:spPr>
                <a:xfrm>
                  <a:off x="1008964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4" name="Freeform: Shape 2833">
                  <a:extLst>
                    <a:ext uri="{FF2B5EF4-FFF2-40B4-BE49-F238E27FC236}">
                      <a16:creationId xmlns:a16="http://schemas.microsoft.com/office/drawing/2014/main" id="{ABA21425-B5BF-9F56-AC58-165715BD9545}"/>
                    </a:ext>
                  </a:extLst>
                </p:cNvPr>
                <p:cNvSpPr/>
                <p:nvPr/>
              </p:nvSpPr>
              <p:spPr>
                <a:xfrm>
                  <a:off x="1008981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5" name="Freeform: Shape 2834">
                  <a:extLst>
                    <a:ext uri="{FF2B5EF4-FFF2-40B4-BE49-F238E27FC236}">
                      <a16:creationId xmlns:a16="http://schemas.microsoft.com/office/drawing/2014/main" id="{FA7187D1-990B-6EC4-801D-35F6700149C6}"/>
                    </a:ext>
                  </a:extLst>
                </p:cNvPr>
                <p:cNvSpPr/>
                <p:nvPr/>
              </p:nvSpPr>
              <p:spPr>
                <a:xfrm>
                  <a:off x="1008999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6" name="Freeform: Shape 2835">
                  <a:extLst>
                    <a:ext uri="{FF2B5EF4-FFF2-40B4-BE49-F238E27FC236}">
                      <a16:creationId xmlns:a16="http://schemas.microsoft.com/office/drawing/2014/main" id="{FEEAE93E-C988-BC63-6E35-866548319424}"/>
                    </a:ext>
                  </a:extLst>
                </p:cNvPr>
                <p:cNvSpPr/>
                <p:nvPr/>
              </p:nvSpPr>
              <p:spPr>
                <a:xfrm>
                  <a:off x="1009018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7" name="Freeform: Shape 2836">
                  <a:extLst>
                    <a:ext uri="{FF2B5EF4-FFF2-40B4-BE49-F238E27FC236}">
                      <a16:creationId xmlns:a16="http://schemas.microsoft.com/office/drawing/2014/main" id="{EF5F1367-FAD7-4A33-42A8-42953255C9AC}"/>
                    </a:ext>
                  </a:extLst>
                </p:cNvPr>
                <p:cNvSpPr/>
                <p:nvPr/>
              </p:nvSpPr>
              <p:spPr>
                <a:xfrm>
                  <a:off x="1009034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8" name="Freeform: Shape 2837">
                  <a:extLst>
                    <a:ext uri="{FF2B5EF4-FFF2-40B4-BE49-F238E27FC236}">
                      <a16:creationId xmlns:a16="http://schemas.microsoft.com/office/drawing/2014/main" id="{B68B6147-5778-62CA-6811-62729D6FD197}"/>
                    </a:ext>
                  </a:extLst>
                </p:cNvPr>
                <p:cNvSpPr/>
                <p:nvPr/>
              </p:nvSpPr>
              <p:spPr>
                <a:xfrm>
                  <a:off x="1009053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39" name="Freeform: Shape 2838">
                  <a:extLst>
                    <a:ext uri="{FF2B5EF4-FFF2-40B4-BE49-F238E27FC236}">
                      <a16:creationId xmlns:a16="http://schemas.microsoft.com/office/drawing/2014/main" id="{6A6D128B-3F9E-CC3B-E4E0-10CAB53BC851}"/>
                    </a:ext>
                  </a:extLst>
                </p:cNvPr>
                <p:cNvSpPr/>
                <p:nvPr/>
              </p:nvSpPr>
              <p:spPr>
                <a:xfrm>
                  <a:off x="1009070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0" name="Freeform: Shape 2839">
                  <a:extLst>
                    <a:ext uri="{FF2B5EF4-FFF2-40B4-BE49-F238E27FC236}">
                      <a16:creationId xmlns:a16="http://schemas.microsoft.com/office/drawing/2014/main" id="{9B905C20-BEDB-18F1-3168-6D7DC0C106C4}"/>
                    </a:ext>
                  </a:extLst>
                </p:cNvPr>
                <p:cNvSpPr/>
                <p:nvPr/>
              </p:nvSpPr>
              <p:spPr>
                <a:xfrm>
                  <a:off x="1009088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1" name="Freeform: Shape 2840">
                  <a:extLst>
                    <a:ext uri="{FF2B5EF4-FFF2-40B4-BE49-F238E27FC236}">
                      <a16:creationId xmlns:a16="http://schemas.microsoft.com/office/drawing/2014/main" id="{F2A1718F-9A78-0B94-5E8E-7033C925B721}"/>
                    </a:ext>
                  </a:extLst>
                </p:cNvPr>
                <p:cNvSpPr/>
                <p:nvPr/>
              </p:nvSpPr>
              <p:spPr>
                <a:xfrm>
                  <a:off x="1009105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2" name="Freeform: Shape 2841">
                  <a:extLst>
                    <a:ext uri="{FF2B5EF4-FFF2-40B4-BE49-F238E27FC236}">
                      <a16:creationId xmlns:a16="http://schemas.microsoft.com/office/drawing/2014/main" id="{92596F00-7F20-B3D0-E765-CD862AB2EE25}"/>
                    </a:ext>
                  </a:extLst>
                </p:cNvPr>
                <p:cNvSpPr/>
                <p:nvPr/>
              </p:nvSpPr>
              <p:spPr>
                <a:xfrm>
                  <a:off x="1009123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3" name="Freeform: Shape 2842">
                  <a:extLst>
                    <a:ext uri="{FF2B5EF4-FFF2-40B4-BE49-F238E27FC236}">
                      <a16:creationId xmlns:a16="http://schemas.microsoft.com/office/drawing/2014/main" id="{CE7B8275-36B8-4754-E824-9161AB765394}"/>
                    </a:ext>
                  </a:extLst>
                </p:cNvPr>
                <p:cNvSpPr/>
                <p:nvPr/>
              </p:nvSpPr>
              <p:spPr>
                <a:xfrm>
                  <a:off x="1009142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4" name="Freeform: Shape 2843">
                  <a:extLst>
                    <a:ext uri="{FF2B5EF4-FFF2-40B4-BE49-F238E27FC236}">
                      <a16:creationId xmlns:a16="http://schemas.microsoft.com/office/drawing/2014/main" id="{CAE15085-26AC-7CE6-A524-E1C4634DC9B3}"/>
                    </a:ext>
                  </a:extLst>
                </p:cNvPr>
                <p:cNvSpPr/>
                <p:nvPr/>
              </p:nvSpPr>
              <p:spPr>
                <a:xfrm>
                  <a:off x="10091589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5" name="Freeform: Shape 2844">
                  <a:extLst>
                    <a:ext uri="{FF2B5EF4-FFF2-40B4-BE49-F238E27FC236}">
                      <a16:creationId xmlns:a16="http://schemas.microsoft.com/office/drawing/2014/main" id="{12439B1B-0CE7-F5FE-9828-4F9A22D176B9}"/>
                    </a:ext>
                  </a:extLst>
                </p:cNvPr>
                <p:cNvSpPr/>
                <p:nvPr/>
              </p:nvSpPr>
              <p:spPr>
                <a:xfrm>
                  <a:off x="1009177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6" name="Freeform: Shape 2845">
                  <a:extLst>
                    <a:ext uri="{FF2B5EF4-FFF2-40B4-BE49-F238E27FC236}">
                      <a16:creationId xmlns:a16="http://schemas.microsoft.com/office/drawing/2014/main" id="{F8166596-F48E-D497-0495-EE2103D9C007}"/>
                    </a:ext>
                  </a:extLst>
                </p:cNvPr>
                <p:cNvSpPr/>
                <p:nvPr/>
              </p:nvSpPr>
              <p:spPr>
                <a:xfrm>
                  <a:off x="1009194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7" name="Freeform: Shape 2846">
                  <a:extLst>
                    <a:ext uri="{FF2B5EF4-FFF2-40B4-BE49-F238E27FC236}">
                      <a16:creationId xmlns:a16="http://schemas.microsoft.com/office/drawing/2014/main" id="{AAEFAE80-BA8F-21EE-95CA-42B81CA5FEFA}"/>
                    </a:ext>
                  </a:extLst>
                </p:cNvPr>
                <p:cNvSpPr/>
                <p:nvPr/>
              </p:nvSpPr>
              <p:spPr>
                <a:xfrm>
                  <a:off x="1009212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8" name="Freeform: Shape 2847">
                  <a:extLst>
                    <a:ext uri="{FF2B5EF4-FFF2-40B4-BE49-F238E27FC236}">
                      <a16:creationId xmlns:a16="http://schemas.microsoft.com/office/drawing/2014/main" id="{753F3037-B24A-3F54-FF6D-18B71677C754}"/>
                    </a:ext>
                  </a:extLst>
                </p:cNvPr>
                <p:cNvSpPr/>
                <p:nvPr/>
              </p:nvSpPr>
              <p:spPr>
                <a:xfrm>
                  <a:off x="1009229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49" name="Freeform: Shape 2848">
                  <a:extLst>
                    <a:ext uri="{FF2B5EF4-FFF2-40B4-BE49-F238E27FC236}">
                      <a16:creationId xmlns:a16="http://schemas.microsoft.com/office/drawing/2014/main" id="{E695335C-41C7-EDCF-6E8A-E8F0EE2BEE26}"/>
                    </a:ext>
                  </a:extLst>
                </p:cNvPr>
                <p:cNvSpPr/>
                <p:nvPr/>
              </p:nvSpPr>
              <p:spPr>
                <a:xfrm>
                  <a:off x="10092478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0" name="Freeform: Shape 2849">
                  <a:extLst>
                    <a:ext uri="{FF2B5EF4-FFF2-40B4-BE49-F238E27FC236}">
                      <a16:creationId xmlns:a16="http://schemas.microsoft.com/office/drawing/2014/main" id="{1C71EB4D-C57B-6393-AA2D-3B45B5AE185F}"/>
                    </a:ext>
                  </a:extLst>
                </p:cNvPr>
                <p:cNvSpPr/>
                <p:nvPr/>
              </p:nvSpPr>
              <p:spPr>
                <a:xfrm>
                  <a:off x="10092665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1" name="Freeform: Shape 2850">
                  <a:extLst>
                    <a:ext uri="{FF2B5EF4-FFF2-40B4-BE49-F238E27FC236}">
                      <a16:creationId xmlns:a16="http://schemas.microsoft.com/office/drawing/2014/main" id="{DDA89136-4E2E-6BDD-D74E-62AD8B211F42}"/>
                    </a:ext>
                  </a:extLst>
                </p:cNvPr>
                <p:cNvSpPr/>
                <p:nvPr/>
              </p:nvSpPr>
              <p:spPr>
                <a:xfrm>
                  <a:off x="1009282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2" name="Freeform: Shape 2851">
                  <a:extLst>
                    <a:ext uri="{FF2B5EF4-FFF2-40B4-BE49-F238E27FC236}">
                      <a16:creationId xmlns:a16="http://schemas.microsoft.com/office/drawing/2014/main" id="{5FD81891-99E6-073D-1238-31C40AB8AC91}"/>
                    </a:ext>
                  </a:extLst>
                </p:cNvPr>
                <p:cNvSpPr/>
                <p:nvPr/>
              </p:nvSpPr>
              <p:spPr>
                <a:xfrm>
                  <a:off x="10093016" y="2203625"/>
                  <a:ext cx="1192" cy="600815"/>
                </a:xfrm>
                <a:custGeom>
                  <a:avLst/>
                  <a:gdLst>
                    <a:gd name="connsiteX0" fmla="*/ 164 w 1192"/>
                    <a:gd name="connsiteY0" fmla="*/ 0 h 600815"/>
                    <a:gd name="connsiteX1" fmla="*/ 1193 w 1192"/>
                    <a:gd name="connsiteY1" fmla="*/ 600815 h 600815"/>
                    <a:gd name="connsiteX2" fmla="*/ 1006 w 1192"/>
                    <a:gd name="connsiteY2" fmla="*/ 600815 h 600815"/>
                    <a:gd name="connsiteX3" fmla="*/ 0 w 1192"/>
                    <a:gd name="connsiteY3" fmla="*/ 0 h 600815"/>
                    <a:gd name="connsiteX4" fmla="*/ 164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3" name="Freeform: Shape 2852">
                  <a:extLst>
                    <a:ext uri="{FF2B5EF4-FFF2-40B4-BE49-F238E27FC236}">
                      <a16:creationId xmlns:a16="http://schemas.microsoft.com/office/drawing/2014/main" id="{942CA5DA-2BE9-CBCE-FD4C-93DA6A3C5EDA}"/>
                    </a:ext>
                  </a:extLst>
                </p:cNvPr>
                <p:cNvSpPr/>
                <p:nvPr/>
              </p:nvSpPr>
              <p:spPr>
                <a:xfrm>
                  <a:off x="1009318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4" name="Freeform: Shape 2853">
                  <a:extLst>
                    <a:ext uri="{FF2B5EF4-FFF2-40B4-BE49-F238E27FC236}">
                      <a16:creationId xmlns:a16="http://schemas.microsoft.com/office/drawing/2014/main" id="{0F35CE2F-4166-7072-94DA-00F0A6608D7D}"/>
                    </a:ext>
                  </a:extLst>
                </p:cNvPr>
                <p:cNvSpPr/>
                <p:nvPr/>
              </p:nvSpPr>
              <p:spPr>
                <a:xfrm>
                  <a:off x="1009336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5" name="Freeform: Shape 2854">
                  <a:extLst>
                    <a:ext uri="{FF2B5EF4-FFF2-40B4-BE49-F238E27FC236}">
                      <a16:creationId xmlns:a16="http://schemas.microsoft.com/office/drawing/2014/main" id="{1082D758-5ADD-60D6-51BC-8C2A66C21461}"/>
                    </a:ext>
                  </a:extLst>
                </p:cNvPr>
                <p:cNvSpPr/>
                <p:nvPr/>
              </p:nvSpPr>
              <p:spPr>
                <a:xfrm>
                  <a:off x="1009353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6" name="Freeform: Shape 2855">
                  <a:extLst>
                    <a:ext uri="{FF2B5EF4-FFF2-40B4-BE49-F238E27FC236}">
                      <a16:creationId xmlns:a16="http://schemas.microsoft.com/office/drawing/2014/main" id="{CF40296C-F1AA-EE8E-E325-8463E4785708}"/>
                    </a:ext>
                  </a:extLst>
                </p:cNvPr>
                <p:cNvSpPr/>
                <p:nvPr/>
              </p:nvSpPr>
              <p:spPr>
                <a:xfrm>
                  <a:off x="1009371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7" name="Freeform: Shape 2856">
                  <a:extLst>
                    <a:ext uri="{FF2B5EF4-FFF2-40B4-BE49-F238E27FC236}">
                      <a16:creationId xmlns:a16="http://schemas.microsoft.com/office/drawing/2014/main" id="{7891FB1D-BD1E-5EB9-46BE-BB55D66802D3}"/>
                    </a:ext>
                  </a:extLst>
                </p:cNvPr>
                <p:cNvSpPr/>
                <p:nvPr/>
              </p:nvSpPr>
              <p:spPr>
                <a:xfrm>
                  <a:off x="1009388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8" name="Freeform: Shape 2857">
                  <a:extLst>
                    <a:ext uri="{FF2B5EF4-FFF2-40B4-BE49-F238E27FC236}">
                      <a16:creationId xmlns:a16="http://schemas.microsoft.com/office/drawing/2014/main" id="{132D7797-39E7-BCB0-AC62-131E8B1BFEF7}"/>
                    </a:ext>
                  </a:extLst>
                </p:cNvPr>
                <p:cNvSpPr/>
                <p:nvPr/>
              </p:nvSpPr>
              <p:spPr>
                <a:xfrm>
                  <a:off x="1009406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59" name="Freeform: Shape 2858">
                  <a:extLst>
                    <a:ext uri="{FF2B5EF4-FFF2-40B4-BE49-F238E27FC236}">
                      <a16:creationId xmlns:a16="http://schemas.microsoft.com/office/drawing/2014/main" id="{FB5B68F2-0A79-CABB-BECE-BB83723E71F2}"/>
                    </a:ext>
                  </a:extLst>
                </p:cNvPr>
                <p:cNvSpPr/>
                <p:nvPr/>
              </p:nvSpPr>
              <p:spPr>
                <a:xfrm>
                  <a:off x="1009425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0" name="Freeform: Shape 2859">
                  <a:extLst>
                    <a:ext uri="{FF2B5EF4-FFF2-40B4-BE49-F238E27FC236}">
                      <a16:creationId xmlns:a16="http://schemas.microsoft.com/office/drawing/2014/main" id="{BEA33DDE-1295-F3B3-1D0D-D6A3D08C748D}"/>
                    </a:ext>
                  </a:extLst>
                </p:cNvPr>
                <p:cNvSpPr/>
                <p:nvPr/>
              </p:nvSpPr>
              <p:spPr>
                <a:xfrm>
                  <a:off x="1009442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1" name="Freeform: Shape 2860">
                  <a:extLst>
                    <a:ext uri="{FF2B5EF4-FFF2-40B4-BE49-F238E27FC236}">
                      <a16:creationId xmlns:a16="http://schemas.microsoft.com/office/drawing/2014/main" id="{E38265CA-69DE-9E29-540F-ACE560A44849}"/>
                    </a:ext>
                  </a:extLst>
                </p:cNvPr>
                <p:cNvSpPr/>
                <p:nvPr/>
              </p:nvSpPr>
              <p:spPr>
                <a:xfrm>
                  <a:off x="1009460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2" name="Freeform: Shape 2861">
                  <a:extLst>
                    <a:ext uri="{FF2B5EF4-FFF2-40B4-BE49-F238E27FC236}">
                      <a16:creationId xmlns:a16="http://schemas.microsoft.com/office/drawing/2014/main" id="{F547BB1B-D2E9-3E56-2D6C-8BF1A471B9D1}"/>
                    </a:ext>
                  </a:extLst>
                </p:cNvPr>
                <p:cNvSpPr/>
                <p:nvPr/>
              </p:nvSpPr>
              <p:spPr>
                <a:xfrm>
                  <a:off x="1009477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3" name="Freeform: Shape 2862">
                  <a:extLst>
                    <a:ext uri="{FF2B5EF4-FFF2-40B4-BE49-F238E27FC236}">
                      <a16:creationId xmlns:a16="http://schemas.microsoft.com/office/drawing/2014/main" id="{EB4C98F1-C10D-95C4-9D8C-697F6CC05B26}"/>
                    </a:ext>
                  </a:extLst>
                </p:cNvPr>
                <p:cNvSpPr/>
                <p:nvPr/>
              </p:nvSpPr>
              <p:spPr>
                <a:xfrm>
                  <a:off x="1009495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4" name="Freeform: Shape 2863">
                  <a:extLst>
                    <a:ext uri="{FF2B5EF4-FFF2-40B4-BE49-F238E27FC236}">
                      <a16:creationId xmlns:a16="http://schemas.microsoft.com/office/drawing/2014/main" id="{494812DF-AA3B-C3D8-32A4-52F525A4E1CA}"/>
                    </a:ext>
                  </a:extLst>
                </p:cNvPr>
                <p:cNvSpPr/>
                <p:nvPr/>
              </p:nvSpPr>
              <p:spPr>
                <a:xfrm>
                  <a:off x="1009512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5" name="Freeform: Shape 2864">
                  <a:extLst>
                    <a:ext uri="{FF2B5EF4-FFF2-40B4-BE49-F238E27FC236}">
                      <a16:creationId xmlns:a16="http://schemas.microsoft.com/office/drawing/2014/main" id="{7E061219-DD55-2908-3BA7-BDB65A2BD22A}"/>
                    </a:ext>
                  </a:extLst>
                </p:cNvPr>
                <p:cNvSpPr/>
                <p:nvPr/>
              </p:nvSpPr>
              <p:spPr>
                <a:xfrm>
                  <a:off x="1009530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6" name="Freeform: Shape 2865">
                  <a:extLst>
                    <a:ext uri="{FF2B5EF4-FFF2-40B4-BE49-F238E27FC236}">
                      <a16:creationId xmlns:a16="http://schemas.microsoft.com/office/drawing/2014/main" id="{BD0B6542-682D-68CE-2AD8-296FA78053BB}"/>
                    </a:ext>
                  </a:extLst>
                </p:cNvPr>
                <p:cNvSpPr/>
                <p:nvPr/>
              </p:nvSpPr>
              <p:spPr>
                <a:xfrm>
                  <a:off x="1009549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7" name="Freeform: Shape 2866">
                  <a:extLst>
                    <a:ext uri="{FF2B5EF4-FFF2-40B4-BE49-F238E27FC236}">
                      <a16:creationId xmlns:a16="http://schemas.microsoft.com/office/drawing/2014/main" id="{27D3B4BD-9335-B6B9-B827-B105DBEF4107}"/>
                    </a:ext>
                  </a:extLst>
                </p:cNvPr>
                <p:cNvSpPr/>
                <p:nvPr/>
              </p:nvSpPr>
              <p:spPr>
                <a:xfrm>
                  <a:off x="1009566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8" name="Freeform: Shape 2867">
                  <a:extLst>
                    <a:ext uri="{FF2B5EF4-FFF2-40B4-BE49-F238E27FC236}">
                      <a16:creationId xmlns:a16="http://schemas.microsoft.com/office/drawing/2014/main" id="{47A865AE-5D99-ACBC-BC71-3ACC51344251}"/>
                    </a:ext>
                  </a:extLst>
                </p:cNvPr>
                <p:cNvSpPr/>
                <p:nvPr/>
              </p:nvSpPr>
              <p:spPr>
                <a:xfrm>
                  <a:off x="1009584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69" name="Freeform: Shape 2868">
                  <a:extLst>
                    <a:ext uri="{FF2B5EF4-FFF2-40B4-BE49-F238E27FC236}">
                      <a16:creationId xmlns:a16="http://schemas.microsoft.com/office/drawing/2014/main" id="{06A34FCF-2998-58B6-CCC6-F0C7CC24835C}"/>
                    </a:ext>
                  </a:extLst>
                </p:cNvPr>
                <p:cNvSpPr/>
                <p:nvPr/>
              </p:nvSpPr>
              <p:spPr>
                <a:xfrm>
                  <a:off x="1009601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0" name="Freeform: Shape 2869">
                  <a:extLst>
                    <a:ext uri="{FF2B5EF4-FFF2-40B4-BE49-F238E27FC236}">
                      <a16:creationId xmlns:a16="http://schemas.microsoft.com/office/drawing/2014/main" id="{C4A579FF-9CDF-8043-D562-AB81C1CA1EEA}"/>
                    </a:ext>
                  </a:extLst>
                </p:cNvPr>
                <p:cNvSpPr/>
                <p:nvPr/>
              </p:nvSpPr>
              <p:spPr>
                <a:xfrm>
                  <a:off x="1009619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1" name="Freeform: Shape 2870">
                  <a:extLst>
                    <a:ext uri="{FF2B5EF4-FFF2-40B4-BE49-F238E27FC236}">
                      <a16:creationId xmlns:a16="http://schemas.microsoft.com/office/drawing/2014/main" id="{AED27B2E-239F-437D-ADBB-D745E0C5F04D}"/>
                    </a:ext>
                  </a:extLst>
                </p:cNvPr>
                <p:cNvSpPr/>
                <p:nvPr/>
              </p:nvSpPr>
              <p:spPr>
                <a:xfrm>
                  <a:off x="1009636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2" name="Freeform: Shape 2871">
                  <a:extLst>
                    <a:ext uri="{FF2B5EF4-FFF2-40B4-BE49-F238E27FC236}">
                      <a16:creationId xmlns:a16="http://schemas.microsoft.com/office/drawing/2014/main" id="{B814C27E-2014-81F5-5C1F-3B30D86F8418}"/>
                    </a:ext>
                  </a:extLst>
                </p:cNvPr>
                <p:cNvSpPr/>
                <p:nvPr/>
              </p:nvSpPr>
              <p:spPr>
                <a:xfrm>
                  <a:off x="1009654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3" name="Freeform: Shape 2872">
                  <a:extLst>
                    <a:ext uri="{FF2B5EF4-FFF2-40B4-BE49-F238E27FC236}">
                      <a16:creationId xmlns:a16="http://schemas.microsoft.com/office/drawing/2014/main" id="{10DFBE19-C066-451D-8F1E-A29F18327EAD}"/>
                    </a:ext>
                  </a:extLst>
                </p:cNvPr>
                <p:cNvSpPr/>
                <p:nvPr/>
              </p:nvSpPr>
              <p:spPr>
                <a:xfrm>
                  <a:off x="1009673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CFCF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4" name="Freeform: Shape 2873">
                  <a:extLst>
                    <a:ext uri="{FF2B5EF4-FFF2-40B4-BE49-F238E27FC236}">
                      <a16:creationId xmlns:a16="http://schemas.microsoft.com/office/drawing/2014/main" id="{58D4EABA-A014-21AB-134E-52A497B1699C}"/>
                    </a:ext>
                  </a:extLst>
                </p:cNvPr>
                <p:cNvSpPr/>
                <p:nvPr/>
              </p:nvSpPr>
              <p:spPr>
                <a:xfrm>
                  <a:off x="1009689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5" name="Freeform: Shape 2874">
                  <a:extLst>
                    <a:ext uri="{FF2B5EF4-FFF2-40B4-BE49-F238E27FC236}">
                      <a16:creationId xmlns:a16="http://schemas.microsoft.com/office/drawing/2014/main" id="{ACB06E6E-4B37-CF08-C939-EB357C8298BF}"/>
                    </a:ext>
                  </a:extLst>
                </p:cNvPr>
                <p:cNvSpPr/>
                <p:nvPr/>
              </p:nvSpPr>
              <p:spPr>
                <a:xfrm>
                  <a:off x="1009708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6" name="Freeform: Shape 2875">
                  <a:extLst>
                    <a:ext uri="{FF2B5EF4-FFF2-40B4-BE49-F238E27FC236}">
                      <a16:creationId xmlns:a16="http://schemas.microsoft.com/office/drawing/2014/main" id="{BDF3E34F-24EA-8AE5-8BF1-B78DB829C118}"/>
                    </a:ext>
                  </a:extLst>
                </p:cNvPr>
                <p:cNvSpPr/>
                <p:nvPr/>
              </p:nvSpPr>
              <p:spPr>
                <a:xfrm>
                  <a:off x="1009725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7" name="Freeform: Shape 2876">
                  <a:extLst>
                    <a:ext uri="{FF2B5EF4-FFF2-40B4-BE49-F238E27FC236}">
                      <a16:creationId xmlns:a16="http://schemas.microsoft.com/office/drawing/2014/main" id="{0FFA34F9-6542-5FE1-FC9E-E25174C0514C}"/>
                    </a:ext>
                  </a:extLst>
                </p:cNvPr>
                <p:cNvSpPr/>
                <p:nvPr/>
              </p:nvSpPr>
              <p:spPr>
                <a:xfrm>
                  <a:off x="1009743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8" name="Freeform: Shape 2877">
                  <a:extLst>
                    <a:ext uri="{FF2B5EF4-FFF2-40B4-BE49-F238E27FC236}">
                      <a16:creationId xmlns:a16="http://schemas.microsoft.com/office/drawing/2014/main" id="{4B866B30-F911-EA47-0520-874469A6B36D}"/>
                    </a:ext>
                  </a:extLst>
                </p:cNvPr>
                <p:cNvSpPr/>
                <p:nvPr/>
              </p:nvSpPr>
              <p:spPr>
                <a:xfrm>
                  <a:off x="1009760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79" name="Freeform: Shape 2878">
                  <a:extLst>
                    <a:ext uri="{FF2B5EF4-FFF2-40B4-BE49-F238E27FC236}">
                      <a16:creationId xmlns:a16="http://schemas.microsoft.com/office/drawing/2014/main" id="{26BBBE30-6E03-7C91-9D28-D790FC3A4963}"/>
                    </a:ext>
                  </a:extLst>
                </p:cNvPr>
                <p:cNvSpPr/>
                <p:nvPr/>
              </p:nvSpPr>
              <p:spPr>
                <a:xfrm>
                  <a:off x="1009778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0" name="Freeform: Shape 2879">
                  <a:extLst>
                    <a:ext uri="{FF2B5EF4-FFF2-40B4-BE49-F238E27FC236}">
                      <a16:creationId xmlns:a16="http://schemas.microsoft.com/office/drawing/2014/main" id="{E9AA6707-96EE-9DDE-6930-9EA72821FCBE}"/>
                    </a:ext>
                  </a:extLst>
                </p:cNvPr>
                <p:cNvSpPr/>
                <p:nvPr/>
              </p:nvSpPr>
              <p:spPr>
                <a:xfrm>
                  <a:off x="1009795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1" name="Freeform: Shape 2880">
                  <a:extLst>
                    <a:ext uri="{FF2B5EF4-FFF2-40B4-BE49-F238E27FC236}">
                      <a16:creationId xmlns:a16="http://schemas.microsoft.com/office/drawing/2014/main" id="{A424FC50-5675-6B75-D6D4-9BB4D3179F30}"/>
                    </a:ext>
                  </a:extLst>
                </p:cNvPr>
                <p:cNvSpPr/>
                <p:nvPr/>
              </p:nvSpPr>
              <p:spPr>
                <a:xfrm>
                  <a:off x="1009813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2" name="Freeform: Shape 2881">
                  <a:extLst>
                    <a:ext uri="{FF2B5EF4-FFF2-40B4-BE49-F238E27FC236}">
                      <a16:creationId xmlns:a16="http://schemas.microsoft.com/office/drawing/2014/main" id="{5A1204C3-7B5A-5FE6-7BD6-AED86BD86AC3}"/>
                    </a:ext>
                  </a:extLst>
                </p:cNvPr>
                <p:cNvSpPr/>
                <p:nvPr/>
              </p:nvSpPr>
              <p:spPr>
                <a:xfrm>
                  <a:off x="1009832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3" name="Freeform: Shape 2882">
                  <a:extLst>
                    <a:ext uri="{FF2B5EF4-FFF2-40B4-BE49-F238E27FC236}">
                      <a16:creationId xmlns:a16="http://schemas.microsoft.com/office/drawing/2014/main" id="{EE67F00A-0D6B-1C08-E4C9-3CA84F3D6B20}"/>
                    </a:ext>
                  </a:extLst>
                </p:cNvPr>
                <p:cNvSpPr/>
                <p:nvPr/>
              </p:nvSpPr>
              <p:spPr>
                <a:xfrm>
                  <a:off x="1009849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4" name="Freeform: Shape 2883">
                  <a:extLst>
                    <a:ext uri="{FF2B5EF4-FFF2-40B4-BE49-F238E27FC236}">
                      <a16:creationId xmlns:a16="http://schemas.microsoft.com/office/drawing/2014/main" id="{F56002B9-AABE-9E0A-E676-623896DEAFA0}"/>
                    </a:ext>
                  </a:extLst>
                </p:cNvPr>
                <p:cNvSpPr/>
                <p:nvPr/>
              </p:nvSpPr>
              <p:spPr>
                <a:xfrm>
                  <a:off x="1009867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5" name="Freeform: Shape 2884">
                  <a:extLst>
                    <a:ext uri="{FF2B5EF4-FFF2-40B4-BE49-F238E27FC236}">
                      <a16:creationId xmlns:a16="http://schemas.microsoft.com/office/drawing/2014/main" id="{7450230A-9B00-70C4-02D2-E18259B5D7A8}"/>
                    </a:ext>
                  </a:extLst>
                </p:cNvPr>
                <p:cNvSpPr/>
                <p:nvPr/>
              </p:nvSpPr>
              <p:spPr>
                <a:xfrm>
                  <a:off x="1009884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6" name="Freeform: Shape 2885">
                  <a:extLst>
                    <a:ext uri="{FF2B5EF4-FFF2-40B4-BE49-F238E27FC236}">
                      <a16:creationId xmlns:a16="http://schemas.microsoft.com/office/drawing/2014/main" id="{AB564CD8-BB0C-BEE5-CD8F-424167678643}"/>
                    </a:ext>
                  </a:extLst>
                </p:cNvPr>
                <p:cNvSpPr/>
                <p:nvPr/>
              </p:nvSpPr>
              <p:spPr>
                <a:xfrm>
                  <a:off x="1009902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7" name="Freeform: Shape 2886">
                  <a:extLst>
                    <a:ext uri="{FF2B5EF4-FFF2-40B4-BE49-F238E27FC236}">
                      <a16:creationId xmlns:a16="http://schemas.microsoft.com/office/drawing/2014/main" id="{BF064D95-1791-52C1-C8A7-CCED0A1FD16F}"/>
                    </a:ext>
                  </a:extLst>
                </p:cNvPr>
                <p:cNvSpPr/>
                <p:nvPr/>
              </p:nvSpPr>
              <p:spPr>
                <a:xfrm>
                  <a:off x="1009919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8" name="Freeform: Shape 2887">
                  <a:extLst>
                    <a:ext uri="{FF2B5EF4-FFF2-40B4-BE49-F238E27FC236}">
                      <a16:creationId xmlns:a16="http://schemas.microsoft.com/office/drawing/2014/main" id="{360F6EA3-27C8-9FBF-0B25-D0032CC8D0C9}"/>
                    </a:ext>
                  </a:extLst>
                </p:cNvPr>
                <p:cNvSpPr/>
                <p:nvPr/>
              </p:nvSpPr>
              <p:spPr>
                <a:xfrm>
                  <a:off x="10099379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89" name="Freeform: Shape 2888">
                  <a:extLst>
                    <a:ext uri="{FF2B5EF4-FFF2-40B4-BE49-F238E27FC236}">
                      <a16:creationId xmlns:a16="http://schemas.microsoft.com/office/drawing/2014/main" id="{B8E1DB80-82B8-1BB3-5664-9B2264A3F815}"/>
                    </a:ext>
                  </a:extLst>
                </p:cNvPr>
                <p:cNvSpPr/>
                <p:nvPr/>
              </p:nvSpPr>
              <p:spPr>
                <a:xfrm>
                  <a:off x="1009956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0" name="Freeform: Shape 2889">
                  <a:extLst>
                    <a:ext uri="{FF2B5EF4-FFF2-40B4-BE49-F238E27FC236}">
                      <a16:creationId xmlns:a16="http://schemas.microsoft.com/office/drawing/2014/main" id="{5C67950C-B38E-6520-990E-8E953B8BBCC1}"/>
                    </a:ext>
                  </a:extLst>
                </p:cNvPr>
                <p:cNvSpPr/>
                <p:nvPr/>
              </p:nvSpPr>
              <p:spPr>
                <a:xfrm>
                  <a:off x="1009973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1" name="Freeform: Shape 2890">
                  <a:extLst>
                    <a:ext uri="{FF2B5EF4-FFF2-40B4-BE49-F238E27FC236}">
                      <a16:creationId xmlns:a16="http://schemas.microsoft.com/office/drawing/2014/main" id="{6BE78757-20CC-C15A-9AFC-2C911A4260B3}"/>
                    </a:ext>
                  </a:extLst>
                </p:cNvPr>
                <p:cNvSpPr/>
                <p:nvPr/>
              </p:nvSpPr>
              <p:spPr>
                <a:xfrm>
                  <a:off x="1009991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6F6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2" name="Freeform: Shape 2891">
                  <a:extLst>
                    <a:ext uri="{FF2B5EF4-FFF2-40B4-BE49-F238E27FC236}">
                      <a16:creationId xmlns:a16="http://schemas.microsoft.com/office/drawing/2014/main" id="{9AFD660E-E29B-3DB9-09DB-63830016D7E3}"/>
                    </a:ext>
                  </a:extLst>
                </p:cNvPr>
                <p:cNvSpPr/>
                <p:nvPr/>
              </p:nvSpPr>
              <p:spPr>
                <a:xfrm>
                  <a:off x="1010008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6F5F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3" name="Freeform: Shape 2892">
                  <a:extLst>
                    <a:ext uri="{FF2B5EF4-FFF2-40B4-BE49-F238E27FC236}">
                      <a16:creationId xmlns:a16="http://schemas.microsoft.com/office/drawing/2014/main" id="{3E02353E-9027-E377-DA97-EC7A27DD2D0B}"/>
                    </a:ext>
                  </a:extLst>
                </p:cNvPr>
                <p:cNvSpPr/>
                <p:nvPr/>
              </p:nvSpPr>
              <p:spPr>
                <a:xfrm>
                  <a:off x="1010026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4" name="Freeform: Shape 2893">
                  <a:extLst>
                    <a:ext uri="{FF2B5EF4-FFF2-40B4-BE49-F238E27FC236}">
                      <a16:creationId xmlns:a16="http://schemas.microsoft.com/office/drawing/2014/main" id="{681E1182-019C-D2A6-CA75-9F1F0D5491B4}"/>
                    </a:ext>
                  </a:extLst>
                </p:cNvPr>
                <p:cNvSpPr/>
                <p:nvPr/>
              </p:nvSpPr>
              <p:spPr>
                <a:xfrm>
                  <a:off x="1010043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5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5" name="Freeform: Shape 2894">
                  <a:extLst>
                    <a:ext uri="{FF2B5EF4-FFF2-40B4-BE49-F238E27FC236}">
                      <a16:creationId xmlns:a16="http://schemas.microsoft.com/office/drawing/2014/main" id="{8E720529-6F25-9BB6-6821-7A11F8EBE509}"/>
                    </a:ext>
                  </a:extLst>
                </p:cNvPr>
                <p:cNvSpPr/>
                <p:nvPr/>
              </p:nvSpPr>
              <p:spPr>
                <a:xfrm>
                  <a:off x="10100619" y="2203625"/>
                  <a:ext cx="1192" cy="600815"/>
                </a:xfrm>
                <a:custGeom>
                  <a:avLst/>
                  <a:gdLst>
                    <a:gd name="connsiteX0" fmla="*/ 187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87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6" name="Freeform: Shape 2895">
                  <a:extLst>
                    <a:ext uri="{FF2B5EF4-FFF2-40B4-BE49-F238E27FC236}">
                      <a16:creationId xmlns:a16="http://schemas.microsoft.com/office/drawing/2014/main" id="{5FF26790-4843-9744-2457-150B9DAAE4D8}"/>
                    </a:ext>
                  </a:extLst>
                </p:cNvPr>
                <p:cNvSpPr/>
                <p:nvPr/>
              </p:nvSpPr>
              <p:spPr>
                <a:xfrm>
                  <a:off x="10100806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7" name="Freeform: Shape 2896">
                  <a:extLst>
                    <a:ext uri="{FF2B5EF4-FFF2-40B4-BE49-F238E27FC236}">
                      <a16:creationId xmlns:a16="http://schemas.microsoft.com/office/drawing/2014/main" id="{FC08E137-52DC-7E90-14D1-7BB6ECB1672F}"/>
                    </a:ext>
                  </a:extLst>
                </p:cNvPr>
                <p:cNvSpPr/>
                <p:nvPr/>
              </p:nvSpPr>
              <p:spPr>
                <a:xfrm>
                  <a:off x="1010097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8" name="Freeform: Shape 2897">
                  <a:extLst>
                    <a:ext uri="{FF2B5EF4-FFF2-40B4-BE49-F238E27FC236}">
                      <a16:creationId xmlns:a16="http://schemas.microsoft.com/office/drawing/2014/main" id="{4B78D094-906D-7B69-E3E2-9E92564AF1DC}"/>
                    </a:ext>
                  </a:extLst>
                </p:cNvPr>
                <p:cNvSpPr/>
                <p:nvPr/>
              </p:nvSpPr>
              <p:spPr>
                <a:xfrm>
                  <a:off x="1010115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2F2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899" name="Freeform: Shape 2898">
                  <a:extLst>
                    <a:ext uri="{FF2B5EF4-FFF2-40B4-BE49-F238E27FC236}">
                      <a16:creationId xmlns:a16="http://schemas.microsoft.com/office/drawing/2014/main" id="{C217C744-EAD3-18CF-0490-4724F2AD5743}"/>
                    </a:ext>
                  </a:extLst>
                </p:cNvPr>
                <p:cNvSpPr/>
                <p:nvPr/>
              </p:nvSpPr>
              <p:spPr>
                <a:xfrm>
                  <a:off x="1010132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0" name="Freeform: Shape 2899">
                  <a:extLst>
                    <a:ext uri="{FF2B5EF4-FFF2-40B4-BE49-F238E27FC236}">
                      <a16:creationId xmlns:a16="http://schemas.microsoft.com/office/drawing/2014/main" id="{1B5EF34A-61B1-681D-72C7-B3CA1C9EAE3F}"/>
                    </a:ext>
                  </a:extLst>
                </p:cNvPr>
                <p:cNvSpPr/>
                <p:nvPr/>
              </p:nvSpPr>
              <p:spPr>
                <a:xfrm>
                  <a:off x="10101508" y="2203625"/>
                  <a:ext cx="1192" cy="600815"/>
                </a:xfrm>
                <a:custGeom>
                  <a:avLst/>
                  <a:gdLst>
                    <a:gd name="connsiteX0" fmla="*/ 164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64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1" name="Freeform: Shape 2900">
                  <a:extLst>
                    <a:ext uri="{FF2B5EF4-FFF2-40B4-BE49-F238E27FC236}">
                      <a16:creationId xmlns:a16="http://schemas.microsoft.com/office/drawing/2014/main" id="{8E841891-5D8C-8F84-DC91-6FB5DF9D7CFC}"/>
                    </a:ext>
                  </a:extLst>
                </p:cNvPr>
                <p:cNvSpPr/>
                <p:nvPr/>
              </p:nvSpPr>
              <p:spPr>
                <a:xfrm>
                  <a:off x="1010167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2" name="Freeform: Shape 2901">
                  <a:extLst>
                    <a:ext uri="{FF2B5EF4-FFF2-40B4-BE49-F238E27FC236}">
                      <a16:creationId xmlns:a16="http://schemas.microsoft.com/office/drawing/2014/main" id="{D29B9F95-70E8-5A92-E4F4-6128C74D65AD}"/>
                    </a:ext>
                  </a:extLst>
                </p:cNvPr>
                <p:cNvSpPr/>
                <p:nvPr/>
              </p:nvSpPr>
              <p:spPr>
                <a:xfrm>
                  <a:off x="1010185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F0F0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3" name="Freeform: Shape 2902">
                  <a:extLst>
                    <a:ext uri="{FF2B5EF4-FFF2-40B4-BE49-F238E27FC236}">
                      <a16:creationId xmlns:a16="http://schemas.microsoft.com/office/drawing/2014/main" id="{ED689D3A-B9BE-AE63-A8AD-C60CEEB3A887}"/>
                    </a:ext>
                  </a:extLst>
                </p:cNvPr>
                <p:cNvSpPr/>
                <p:nvPr/>
              </p:nvSpPr>
              <p:spPr>
                <a:xfrm>
                  <a:off x="1010202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4" name="Freeform: Shape 2903">
                  <a:extLst>
                    <a:ext uri="{FF2B5EF4-FFF2-40B4-BE49-F238E27FC236}">
                      <a16:creationId xmlns:a16="http://schemas.microsoft.com/office/drawing/2014/main" id="{567F4460-A25A-ED48-BAB9-AB4841A24A77}"/>
                    </a:ext>
                  </a:extLst>
                </p:cNvPr>
                <p:cNvSpPr/>
                <p:nvPr/>
              </p:nvSpPr>
              <p:spPr>
                <a:xfrm>
                  <a:off x="1010221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5" name="Freeform: Shape 2904">
                  <a:extLst>
                    <a:ext uri="{FF2B5EF4-FFF2-40B4-BE49-F238E27FC236}">
                      <a16:creationId xmlns:a16="http://schemas.microsoft.com/office/drawing/2014/main" id="{236F7406-9F69-B412-C736-999BA2FBB4CF}"/>
                    </a:ext>
                  </a:extLst>
                </p:cNvPr>
                <p:cNvSpPr/>
                <p:nvPr/>
              </p:nvSpPr>
              <p:spPr>
                <a:xfrm>
                  <a:off x="1010239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E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6" name="Freeform: Shape 2905">
                  <a:extLst>
                    <a:ext uri="{FF2B5EF4-FFF2-40B4-BE49-F238E27FC236}">
                      <a16:creationId xmlns:a16="http://schemas.microsoft.com/office/drawing/2014/main" id="{C3488D18-7921-709F-1A9D-826A3284E6B0}"/>
                    </a:ext>
                  </a:extLst>
                </p:cNvPr>
                <p:cNvSpPr/>
                <p:nvPr/>
              </p:nvSpPr>
              <p:spPr>
                <a:xfrm>
                  <a:off x="1010256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7" name="Freeform: Shape 2906">
                  <a:extLst>
                    <a:ext uri="{FF2B5EF4-FFF2-40B4-BE49-F238E27FC236}">
                      <a16:creationId xmlns:a16="http://schemas.microsoft.com/office/drawing/2014/main" id="{7FB56930-E69E-E8E6-D863-CFB770CF6C0A}"/>
                    </a:ext>
                  </a:extLst>
                </p:cNvPr>
                <p:cNvSpPr/>
                <p:nvPr/>
              </p:nvSpPr>
              <p:spPr>
                <a:xfrm>
                  <a:off x="1010274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CEC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8" name="Freeform: Shape 2907">
                  <a:extLst>
                    <a:ext uri="{FF2B5EF4-FFF2-40B4-BE49-F238E27FC236}">
                      <a16:creationId xmlns:a16="http://schemas.microsoft.com/office/drawing/2014/main" id="{71A6EE0D-58CF-9CB7-25A4-4AD6394E19E9}"/>
                    </a:ext>
                  </a:extLst>
                </p:cNvPr>
                <p:cNvSpPr/>
                <p:nvPr/>
              </p:nvSpPr>
              <p:spPr>
                <a:xfrm>
                  <a:off x="1010291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09" name="Freeform: Shape 2908">
                  <a:extLst>
                    <a:ext uri="{FF2B5EF4-FFF2-40B4-BE49-F238E27FC236}">
                      <a16:creationId xmlns:a16="http://schemas.microsoft.com/office/drawing/2014/main" id="{9A436D04-D159-0BFF-55D5-B48E4684244E}"/>
                    </a:ext>
                  </a:extLst>
                </p:cNvPr>
                <p:cNvSpPr/>
                <p:nvPr/>
              </p:nvSpPr>
              <p:spPr>
                <a:xfrm>
                  <a:off x="1010309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0" name="Freeform: Shape 2909">
                  <a:extLst>
                    <a:ext uri="{FF2B5EF4-FFF2-40B4-BE49-F238E27FC236}">
                      <a16:creationId xmlns:a16="http://schemas.microsoft.com/office/drawing/2014/main" id="{BACAAAAE-641F-182A-1945-F1CB787B171B}"/>
                    </a:ext>
                  </a:extLst>
                </p:cNvPr>
                <p:cNvSpPr/>
                <p:nvPr/>
              </p:nvSpPr>
              <p:spPr>
                <a:xfrm>
                  <a:off x="1010326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1" name="Freeform: Shape 2910">
                  <a:extLst>
                    <a:ext uri="{FF2B5EF4-FFF2-40B4-BE49-F238E27FC236}">
                      <a16:creationId xmlns:a16="http://schemas.microsoft.com/office/drawing/2014/main" id="{2E59FC97-46CB-FDA1-FC18-3C137AA3A705}"/>
                    </a:ext>
                  </a:extLst>
                </p:cNvPr>
                <p:cNvSpPr/>
                <p:nvPr/>
              </p:nvSpPr>
              <p:spPr>
                <a:xfrm>
                  <a:off x="1010345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9E9E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2" name="Freeform: Shape 2911">
                  <a:extLst>
                    <a:ext uri="{FF2B5EF4-FFF2-40B4-BE49-F238E27FC236}">
                      <a16:creationId xmlns:a16="http://schemas.microsoft.com/office/drawing/2014/main" id="{BF94F11A-45C1-B916-6EB8-465BFCAD5863}"/>
                    </a:ext>
                  </a:extLst>
                </p:cNvPr>
                <p:cNvSpPr/>
                <p:nvPr/>
              </p:nvSpPr>
              <p:spPr>
                <a:xfrm>
                  <a:off x="1010363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8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3" name="Freeform: Shape 2912">
                  <a:extLst>
                    <a:ext uri="{FF2B5EF4-FFF2-40B4-BE49-F238E27FC236}">
                      <a16:creationId xmlns:a16="http://schemas.microsoft.com/office/drawing/2014/main" id="{08666594-8065-5923-B78D-1FF8DDE3318C}"/>
                    </a:ext>
                  </a:extLst>
                </p:cNvPr>
                <p:cNvSpPr/>
                <p:nvPr/>
              </p:nvSpPr>
              <p:spPr>
                <a:xfrm>
                  <a:off x="1010380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7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4" name="Freeform: Shape 2913">
                  <a:extLst>
                    <a:ext uri="{FF2B5EF4-FFF2-40B4-BE49-F238E27FC236}">
                      <a16:creationId xmlns:a16="http://schemas.microsoft.com/office/drawing/2014/main" id="{65083A05-4319-6505-AE72-DC8AB4C73B4F}"/>
                    </a:ext>
                  </a:extLst>
                </p:cNvPr>
                <p:cNvSpPr/>
                <p:nvPr/>
              </p:nvSpPr>
              <p:spPr>
                <a:xfrm>
                  <a:off x="1010398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6E6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5" name="Freeform: Shape 2914">
                  <a:extLst>
                    <a:ext uri="{FF2B5EF4-FFF2-40B4-BE49-F238E27FC236}">
                      <a16:creationId xmlns:a16="http://schemas.microsoft.com/office/drawing/2014/main" id="{C3D4E815-5C89-6BB3-2524-A97D72888B59}"/>
                    </a:ext>
                  </a:extLst>
                </p:cNvPr>
                <p:cNvSpPr/>
                <p:nvPr/>
              </p:nvSpPr>
              <p:spPr>
                <a:xfrm>
                  <a:off x="1010415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5E5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6" name="Freeform: Shape 2915">
                  <a:extLst>
                    <a:ext uri="{FF2B5EF4-FFF2-40B4-BE49-F238E27FC236}">
                      <a16:creationId xmlns:a16="http://schemas.microsoft.com/office/drawing/2014/main" id="{6C303869-1B5B-CC1C-5C25-29D4F84A9C34}"/>
                    </a:ext>
                  </a:extLst>
                </p:cNvPr>
                <p:cNvSpPr/>
                <p:nvPr/>
              </p:nvSpPr>
              <p:spPr>
                <a:xfrm>
                  <a:off x="1010433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4E4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7" name="Freeform: Shape 2916">
                  <a:extLst>
                    <a:ext uri="{FF2B5EF4-FFF2-40B4-BE49-F238E27FC236}">
                      <a16:creationId xmlns:a16="http://schemas.microsoft.com/office/drawing/2014/main" id="{6988BC9C-4268-0129-DB35-7B1619F7AA1E}"/>
                    </a:ext>
                  </a:extLst>
                </p:cNvPr>
                <p:cNvSpPr/>
                <p:nvPr/>
              </p:nvSpPr>
              <p:spPr>
                <a:xfrm>
                  <a:off x="1010450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3E3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8" name="Freeform: Shape 2917">
                  <a:extLst>
                    <a:ext uri="{FF2B5EF4-FFF2-40B4-BE49-F238E27FC236}">
                      <a16:creationId xmlns:a16="http://schemas.microsoft.com/office/drawing/2014/main" id="{D386B43E-88E5-B030-1049-EDBAB27C350C}"/>
                    </a:ext>
                  </a:extLst>
                </p:cNvPr>
                <p:cNvSpPr/>
                <p:nvPr/>
              </p:nvSpPr>
              <p:spPr>
                <a:xfrm>
                  <a:off x="1010469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2E2E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19" name="Freeform: Shape 2918">
                  <a:extLst>
                    <a:ext uri="{FF2B5EF4-FFF2-40B4-BE49-F238E27FC236}">
                      <a16:creationId xmlns:a16="http://schemas.microsoft.com/office/drawing/2014/main" id="{A548C3F7-23F1-8F42-3E37-36418493803D}"/>
                    </a:ext>
                  </a:extLst>
                </p:cNvPr>
                <p:cNvSpPr/>
                <p:nvPr/>
              </p:nvSpPr>
              <p:spPr>
                <a:xfrm>
                  <a:off x="1010487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E1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0" name="Freeform: Shape 2919">
                  <a:extLst>
                    <a:ext uri="{FF2B5EF4-FFF2-40B4-BE49-F238E27FC236}">
                      <a16:creationId xmlns:a16="http://schemas.microsoft.com/office/drawing/2014/main" id="{CCC85F46-0BB3-2D0D-6EE6-E7ABF8590A93}"/>
                    </a:ext>
                  </a:extLst>
                </p:cNvPr>
                <p:cNvSpPr/>
                <p:nvPr/>
              </p:nvSpPr>
              <p:spPr>
                <a:xfrm>
                  <a:off x="10105040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E0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1" name="Freeform: Shape 2920">
                  <a:extLst>
                    <a:ext uri="{FF2B5EF4-FFF2-40B4-BE49-F238E27FC236}">
                      <a16:creationId xmlns:a16="http://schemas.microsoft.com/office/drawing/2014/main" id="{D0F99127-0121-48F2-39EE-6065B0DB3072}"/>
                    </a:ext>
                  </a:extLst>
                </p:cNvPr>
                <p:cNvSpPr/>
                <p:nvPr/>
              </p:nvSpPr>
              <p:spPr>
                <a:xfrm>
                  <a:off x="1010522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DF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2" name="Freeform: Shape 2921">
                  <a:extLst>
                    <a:ext uri="{FF2B5EF4-FFF2-40B4-BE49-F238E27FC236}">
                      <a16:creationId xmlns:a16="http://schemas.microsoft.com/office/drawing/2014/main" id="{B866804E-3D68-14A8-C12E-95EDAE0972E5}"/>
                    </a:ext>
                  </a:extLst>
                </p:cNvPr>
                <p:cNvSpPr/>
                <p:nvPr/>
              </p:nvSpPr>
              <p:spPr>
                <a:xfrm>
                  <a:off x="1010539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EDD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3" name="Freeform: Shape 2922">
                  <a:extLst>
                    <a:ext uri="{FF2B5EF4-FFF2-40B4-BE49-F238E27FC236}">
                      <a16:creationId xmlns:a16="http://schemas.microsoft.com/office/drawing/2014/main" id="{C61D48A0-B883-0D57-C5FA-EF7A48B53E61}"/>
                    </a:ext>
                  </a:extLst>
                </p:cNvPr>
                <p:cNvSpPr/>
                <p:nvPr/>
              </p:nvSpPr>
              <p:spPr>
                <a:xfrm>
                  <a:off x="1010557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DCDC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4" name="Freeform: Shape 2923">
                  <a:extLst>
                    <a:ext uri="{FF2B5EF4-FFF2-40B4-BE49-F238E27FC236}">
                      <a16:creationId xmlns:a16="http://schemas.microsoft.com/office/drawing/2014/main" id="{5519CDA9-93F8-E2CC-8345-A9A39E341C11}"/>
                    </a:ext>
                  </a:extLst>
                </p:cNvPr>
                <p:cNvSpPr/>
                <p:nvPr/>
              </p:nvSpPr>
              <p:spPr>
                <a:xfrm>
                  <a:off x="1010574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BDBD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5" name="Freeform: Shape 2924">
                  <a:extLst>
                    <a:ext uri="{FF2B5EF4-FFF2-40B4-BE49-F238E27FC236}">
                      <a16:creationId xmlns:a16="http://schemas.microsoft.com/office/drawing/2014/main" id="{9A12D3F2-3D35-DD7A-4BA4-6541029FDDAD}"/>
                    </a:ext>
                  </a:extLst>
                </p:cNvPr>
                <p:cNvSpPr/>
                <p:nvPr/>
              </p:nvSpPr>
              <p:spPr>
                <a:xfrm>
                  <a:off x="1010592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DAD9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6" name="Freeform: Shape 2925">
                  <a:extLst>
                    <a:ext uri="{FF2B5EF4-FFF2-40B4-BE49-F238E27FC236}">
                      <a16:creationId xmlns:a16="http://schemas.microsoft.com/office/drawing/2014/main" id="{3CB4A3D4-F768-B0C9-3323-54DEB74148AF}"/>
                    </a:ext>
                  </a:extLst>
                </p:cNvPr>
                <p:cNvSpPr/>
                <p:nvPr/>
              </p:nvSpPr>
              <p:spPr>
                <a:xfrm>
                  <a:off x="1010609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8D8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7" name="Freeform: Shape 2926">
                  <a:extLst>
                    <a:ext uri="{FF2B5EF4-FFF2-40B4-BE49-F238E27FC236}">
                      <a16:creationId xmlns:a16="http://schemas.microsoft.com/office/drawing/2014/main" id="{F7306525-4C34-C3FC-A538-34557BD393F5}"/>
                    </a:ext>
                  </a:extLst>
                </p:cNvPr>
                <p:cNvSpPr/>
                <p:nvPr/>
              </p:nvSpPr>
              <p:spPr>
                <a:xfrm>
                  <a:off x="1010628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8" name="Freeform: Shape 2927">
                  <a:extLst>
                    <a:ext uri="{FF2B5EF4-FFF2-40B4-BE49-F238E27FC236}">
                      <a16:creationId xmlns:a16="http://schemas.microsoft.com/office/drawing/2014/main" id="{CEE5CDFA-12DB-42B6-9CC6-EB4904D3D7E4}"/>
                    </a:ext>
                  </a:extLst>
                </p:cNvPr>
                <p:cNvSpPr/>
                <p:nvPr/>
              </p:nvSpPr>
              <p:spPr>
                <a:xfrm>
                  <a:off x="10106468" y="2203625"/>
                  <a:ext cx="1192" cy="600815"/>
                </a:xfrm>
                <a:custGeom>
                  <a:avLst/>
                  <a:gdLst>
                    <a:gd name="connsiteX0" fmla="*/ 164 w 1192"/>
                    <a:gd name="connsiteY0" fmla="*/ 0 h 600815"/>
                    <a:gd name="connsiteX1" fmla="*/ 1193 w 1192"/>
                    <a:gd name="connsiteY1" fmla="*/ 600815 h 600815"/>
                    <a:gd name="connsiteX2" fmla="*/ 1006 w 1192"/>
                    <a:gd name="connsiteY2" fmla="*/ 600815 h 600815"/>
                    <a:gd name="connsiteX3" fmla="*/ 0 w 1192"/>
                    <a:gd name="connsiteY3" fmla="*/ 0 h 600815"/>
                    <a:gd name="connsiteX4" fmla="*/ 164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D5D5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29" name="Freeform: Shape 2928">
                  <a:extLst>
                    <a:ext uri="{FF2B5EF4-FFF2-40B4-BE49-F238E27FC236}">
                      <a16:creationId xmlns:a16="http://schemas.microsoft.com/office/drawing/2014/main" id="{69775320-9824-C3DA-C3E0-37EB84D98592}"/>
                    </a:ext>
                  </a:extLst>
                </p:cNvPr>
                <p:cNvSpPr/>
                <p:nvPr/>
              </p:nvSpPr>
              <p:spPr>
                <a:xfrm>
                  <a:off x="1010663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4D4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0" name="Freeform: Shape 2929">
                  <a:extLst>
                    <a:ext uri="{FF2B5EF4-FFF2-40B4-BE49-F238E27FC236}">
                      <a16:creationId xmlns:a16="http://schemas.microsoft.com/office/drawing/2014/main" id="{A70A7749-7AA6-30B0-EB89-876DF8061E69}"/>
                    </a:ext>
                  </a:extLst>
                </p:cNvPr>
                <p:cNvSpPr/>
                <p:nvPr/>
              </p:nvSpPr>
              <p:spPr>
                <a:xfrm>
                  <a:off x="1010681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D2D2D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1" name="Freeform: Shape 2930">
                  <a:extLst>
                    <a:ext uri="{FF2B5EF4-FFF2-40B4-BE49-F238E27FC236}">
                      <a16:creationId xmlns:a16="http://schemas.microsoft.com/office/drawing/2014/main" id="{1384A6CD-F949-8A42-E553-75C81BC78514}"/>
                    </a:ext>
                  </a:extLst>
                </p:cNvPr>
                <p:cNvSpPr/>
                <p:nvPr/>
              </p:nvSpPr>
              <p:spPr>
                <a:xfrm>
                  <a:off x="1010698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D1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2" name="Freeform: Shape 2931">
                  <a:extLst>
                    <a:ext uri="{FF2B5EF4-FFF2-40B4-BE49-F238E27FC236}">
                      <a16:creationId xmlns:a16="http://schemas.microsoft.com/office/drawing/2014/main" id="{8B72B7D8-A9CC-D178-ED47-09D849E4E1CB}"/>
                    </a:ext>
                  </a:extLst>
                </p:cNvPr>
                <p:cNvSpPr/>
                <p:nvPr/>
              </p:nvSpPr>
              <p:spPr>
                <a:xfrm>
                  <a:off x="1010716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CF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3" name="Freeform: Shape 2932">
                  <a:extLst>
                    <a:ext uri="{FF2B5EF4-FFF2-40B4-BE49-F238E27FC236}">
                      <a16:creationId xmlns:a16="http://schemas.microsoft.com/office/drawing/2014/main" id="{16F1A85D-17CF-3327-D729-EF8F99906412}"/>
                    </a:ext>
                  </a:extLst>
                </p:cNvPr>
                <p:cNvSpPr/>
                <p:nvPr/>
              </p:nvSpPr>
              <p:spPr>
                <a:xfrm>
                  <a:off x="1010733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CECD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4" name="Freeform: Shape 2933">
                  <a:extLst>
                    <a:ext uri="{FF2B5EF4-FFF2-40B4-BE49-F238E27FC236}">
                      <a16:creationId xmlns:a16="http://schemas.microsoft.com/office/drawing/2014/main" id="{70FC2405-6D1D-D3A3-C927-AFE6C6BA70E7}"/>
                    </a:ext>
                  </a:extLst>
                </p:cNvPr>
                <p:cNvSpPr/>
                <p:nvPr/>
              </p:nvSpPr>
              <p:spPr>
                <a:xfrm>
                  <a:off x="1010752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CCCCC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5" name="Freeform: Shape 2934">
                  <a:extLst>
                    <a:ext uri="{FF2B5EF4-FFF2-40B4-BE49-F238E27FC236}">
                      <a16:creationId xmlns:a16="http://schemas.microsoft.com/office/drawing/2014/main" id="{27890B0F-C5FC-D909-4B07-C035900D23AD}"/>
                    </a:ext>
                  </a:extLst>
                </p:cNvPr>
                <p:cNvSpPr/>
                <p:nvPr/>
              </p:nvSpPr>
              <p:spPr>
                <a:xfrm>
                  <a:off x="1010770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CA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6" name="Freeform: Shape 2935">
                  <a:extLst>
                    <a:ext uri="{FF2B5EF4-FFF2-40B4-BE49-F238E27FC236}">
                      <a16:creationId xmlns:a16="http://schemas.microsoft.com/office/drawing/2014/main" id="{C7DCAAAC-25A1-2D17-8A83-022EBE64C100}"/>
                    </a:ext>
                  </a:extLst>
                </p:cNvPr>
                <p:cNvSpPr/>
                <p:nvPr/>
              </p:nvSpPr>
              <p:spPr>
                <a:xfrm>
                  <a:off x="1010787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C8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7" name="Freeform: Shape 2936">
                  <a:extLst>
                    <a:ext uri="{FF2B5EF4-FFF2-40B4-BE49-F238E27FC236}">
                      <a16:creationId xmlns:a16="http://schemas.microsoft.com/office/drawing/2014/main" id="{C51EB75F-AE73-2A5B-FBE0-A8450FA5DB93}"/>
                    </a:ext>
                  </a:extLst>
                </p:cNvPr>
                <p:cNvSpPr/>
                <p:nvPr/>
              </p:nvSpPr>
              <p:spPr>
                <a:xfrm>
                  <a:off x="1010805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C6C6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8" name="Freeform: Shape 2937">
                  <a:extLst>
                    <a:ext uri="{FF2B5EF4-FFF2-40B4-BE49-F238E27FC236}">
                      <a16:creationId xmlns:a16="http://schemas.microsoft.com/office/drawing/2014/main" id="{525DF00C-D9BC-402E-F389-489B578ACCFC}"/>
                    </a:ext>
                  </a:extLst>
                </p:cNvPr>
                <p:cNvSpPr/>
                <p:nvPr/>
              </p:nvSpPr>
              <p:spPr>
                <a:xfrm>
                  <a:off x="1010822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C4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39" name="Freeform: Shape 2938">
                  <a:extLst>
                    <a:ext uri="{FF2B5EF4-FFF2-40B4-BE49-F238E27FC236}">
                      <a16:creationId xmlns:a16="http://schemas.microsoft.com/office/drawing/2014/main" id="{8578D0D4-EEBC-4017-5966-B800FFF1CF52}"/>
                    </a:ext>
                  </a:extLst>
                </p:cNvPr>
                <p:cNvSpPr/>
                <p:nvPr/>
              </p:nvSpPr>
              <p:spPr>
                <a:xfrm>
                  <a:off x="1010840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C2C2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0" name="Freeform: Shape 2939">
                  <a:extLst>
                    <a:ext uri="{FF2B5EF4-FFF2-40B4-BE49-F238E27FC236}">
                      <a16:creationId xmlns:a16="http://schemas.microsoft.com/office/drawing/2014/main" id="{324CDE13-21C4-CA4B-105B-26399EA3AC05}"/>
                    </a:ext>
                  </a:extLst>
                </p:cNvPr>
                <p:cNvSpPr/>
                <p:nvPr/>
              </p:nvSpPr>
              <p:spPr>
                <a:xfrm>
                  <a:off x="1010857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C0C0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1" name="Freeform: Shape 2940">
                  <a:extLst>
                    <a:ext uri="{FF2B5EF4-FFF2-40B4-BE49-F238E27FC236}">
                      <a16:creationId xmlns:a16="http://schemas.microsoft.com/office/drawing/2014/main" id="{09AA1DEF-BEAA-5D26-6EAC-F0359C5A1D7E}"/>
                    </a:ext>
                  </a:extLst>
                </p:cNvPr>
                <p:cNvSpPr/>
                <p:nvPr/>
              </p:nvSpPr>
              <p:spPr>
                <a:xfrm>
                  <a:off x="10108760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BEBE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2" name="Freeform: Shape 2941">
                  <a:extLst>
                    <a:ext uri="{FF2B5EF4-FFF2-40B4-BE49-F238E27FC236}">
                      <a16:creationId xmlns:a16="http://schemas.microsoft.com/office/drawing/2014/main" id="{5DCCC43A-5410-9CB5-594B-0E6F4C40E888}"/>
                    </a:ext>
                  </a:extLst>
                </p:cNvPr>
                <p:cNvSpPr/>
                <p:nvPr/>
              </p:nvSpPr>
              <p:spPr>
                <a:xfrm>
                  <a:off x="10108947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BC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3" name="Freeform: Shape 2942">
                  <a:extLst>
                    <a:ext uri="{FF2B5EF4-FFF2-40B4-BE49-F238E27FC236}">
                      <a16:creationId xmlns:a16="http://schemas.microsoft.com/office/drawing/2014/main" id="{1BB2FEAC-D02F-54AD-005A-F073DF776668}"/>
                    </a:ext>
                  </a:extLst>
                </p:cNvPr>
                <p:cNvSpPr/>
                <p:nvPr/>
              </p:nvSpPr>
              <p:spPr>
                <a:xfrm>
                  <a:off x="10109111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BA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4" name="Freeform: Shape 2943">
                  <a:extLst>
                    <a:ext uri="{FF2B5EF4-FFF2-40B4-BE49-F238E27FC236}">
                      <a16:creationId xmlns:a16="http://schemas.microsoft.com/office/drawing/2014/main" id="{ABDA0484-E45D-8304-13E1-85E86FEC89A3}"/>
                    </a:ext>
                  </a:extLst>
                </p:cNvPr>
                <p:cNvSpPr/>
                <p:nvPr/>
              </p:nvSpPr>
              <p:spPr>
                <a:xfrm>
                  <a:off x="1010929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B8B7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5" name="Freeform: Shape 2944">
                  <a:extLst>
                    <a:ext uri="{FF2B5EF4-FFF2-40B4-BE49-F238E27FC236}">
                      <a16:creationId xmlns:a16="http://schemas.microsoft.com/office/drawing/2014/main" id="{63E34254-0F49-F5F7-E4C9-1155813A303D}"/>
                    </a:ext>
                  </a:extLst>
                </p:cNvPr>
                <p:cNvSpPr/>
                <p:nvPr/>
              </p:nvSpPr>
              <p:spPr>
                <a:xfrm>
                  <a:off x="1010946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B5B5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6" name="Freeform: Shape 2945">
                  <a:extLst>
                    <a:ext uri="{FF2B5EF4-FFF2-40B4-BE49-F238E27FC236}">
                      <a16:creationId xmlns:a16="http://schemas.microsoft.com/office/drawing/2014/main" id="{DA6CBC64-C3EC-445A-81E4-DEE7A1F2F84A}"/>
                    </a:ext>
                  </a:extLst>
                </p:cNvPr>
                <p:cNvSpPr/>
                <p:nvPr/>
              </p:nvSpPr>
              <p:spPr>
                <a:xfrm>
                  <a:off x="1010964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B3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7" name="Freeform: Shape 2946">
                  <a:extLst>
                    <a:ext uri="{FF2B5EF4-FFF2-40B4-BE49-F238E27FC236}">
                      <a16:creationId xmlns:a16="http://schemas.microsoft.com/office/drawing/2014/main" id="{054FCC41-106A-BB9B-653A-347D5C79E97B}"/>
                    </a:ext>
                  </a:extLst>
                </p:cNvPr>
                <p:cNvSpPr/>
                <p:nvPr/>
              </p:nvSpPr>
              <p:spPr>
                <a:xfrm>
                  <a:off x="1010981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B1B0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8" name="Freeform: Shape 2947">
                  <a:extLst>
                    <a:ext uri="{FF2B5EF4-FFF2-40B4-BE49-F238E27FC236}">
                      <a16:creationId xmlns:a16="http://schemas.microsoft.com/office/drawing/2014/main" id="{AE2F80CD-AB32-69A7-585A-B012BB0DDDD7}"/>
                    </a:ext>
                  </a:extLst>
                </p:cNvPr>
                <p:cNvSpPr/>
                <p:nvPr/>
              </p:nvSpPr>
              <p:spPr>
                <a:xfrm>
                  <a:off x="10110000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AEAE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49" name="Freeform: Shape 2948">
                  <a:extLst>
                    <a:ext uri="{FF2B5EF4-FFF2-40B4-BE49-F238E27FC236}">
                      <a16:creationId xmlns:a16="http://schemas.microsoft.com/office/drawing/2014/main" id="{3A939B2D-8BD8-C1C1-9681-74BC53F08873}"/>
                    </a:ext>
                  </a:extLst>
                </p:cNvPr>
                <p:cNvSpPr/>
                <p:nvPr/>
              </p:nvSpPr>
              <p:spPr>
                <a:xfrm>
                  <a:off x="10110164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ACAB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0" name="Freeform: Shape 2949">
                  <a:extLst>
                    <a:ext uri="{FF2B5EF4-FFF2-40B4-BE49-F238E27FC236}">
                      <a16:creationId xmlns:a16="http://schemas.microsoft.com/office/drawing/2014/main" id="{6678F992-AF77-A9C1-E288-E3049635CD2E}"/>
                    </a:ext>
                  </a:extLst>
                </p:cNvPr>
                <p:cNvSpPr/>
                <p:nvPr/>
              </p:nvSpPr>
              <p:spPr>
                <a:xfrm>
                  <a:off x="10110351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A9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1" name="Freeform: Shape 2950">
                  <a:extLst>
                    <a:ext uri="{FF2B5EF4-FFF2-40B4-BE49-F238E27FC236}">
                      <a16:creationId xmlns:a16="http://schemas.microsoft.com/office/drawing/2014/main" id="{E5AAE3A7-97BD-C388-9111-A82F3337DC39}"/>
                    </a:ext>
                  </a:extLst>
                </p:cNvPr>
                <p:cNvSpPr/>
                <p:nvPr/>
              </p:nvSpPr>
              <p:spPr>
                <a:xfrm>
                  <a:off x="1011053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A6A6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2" name="Freeform: Shape 2951">
                  <a:extLst>
                    <a:ext uri="{FF2B5EF4-FFF2-40B4-BE49-F238E27FC236}">
                      <a16:creationId xmlns:a16="http://schemas.microsoft.com/office/drawing/2014/main" id="{6394B13D-8CB1-BFAD-BB4E-4D0C6014F44B}"/>
                    </a:ext>
                  </a:extLst>
                </p:cNvPr>
                <p:cNvSpPr/>
                <p:nvPr/>
              </p:nvSpPr>
              <p:spPr>
                <a:xfrm>
                  <a:off x="1011070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A4A3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3" name="Freeform: Shape 2952">
                  <a:extLst>
                    <a:ext uri="{FF2B5EF4-FFF2-40B4-BE49-F238E27FC236}">
                      <a16:creationId xmlns:a16="http://schemas.microsoft.com/office/drawing/2014/main" id="{B6A7DF87-195B-FBA4-08FA-4B9A6ABB7055}"/>
                    </a:ext>
                  </a:extLst>
                </p:cNvPr>
                <p:cNvSpPr/>
                <p:nvPr/>
              </p:nvSpPr>
              <p:spPr>
                <a:xfrm>
                  <a:off x="1011088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A1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4" name="Freeform: Shape 2953">
                  <a:extLst>
                    <a:ext uri="{FF2B5EF4-FFF2-40B4-BE49-F238E27FC236}">
                      <a16:creationId xmlns:a16="http://schemas.microsoft.com/office/drawing/2014/main" id="{F13C798A-0172-534F-6D34-988DB87F22FC}"/>
                    </a:ext>
                  </a:extLst>
                </p:cNvPr>
                <p:cNvSpPr/>
                <p:nvPr/>
              </p:nvSpPr>
              <p:spPr>
                <a:xfrm>
                  <a:off x="1011105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9E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5" name="Freeform: Shape 2954">
                  <a:extLst>
                    <a:ext uri="{FF2B5EF4-FFF2-40B4-BE49-F238E27FC236}">
                      <a16:creationId xmlns:a16="http://schemas.microsoft.com/office/drawing/2014/main" id="{A44EB49F-A899-AFE2-0011-E8222EF32523}"/>
                    </a:ext>
                  </a:extLst>
                </p:cNvPr>
                <p:cNvSpPr/>
                <p:nvPr/>
              </p:nvSpPr>
              <p:spPr>
                <a:xfrm>
                  <a:off x="10111240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9B9B9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6" name="Freeform: Shape 2955">
                  <a:extLst>
                    <a:ext uri="{FF2B5EF4-FFF2-40B4-BE49-F238E27FC236}">
                      <a16:creationId xmlns:a16="http://schemas.microsoft.com/office/drawing/2014/main" id="{7E1E341B-19D2-36F4-4884-F2CE8A8620BB}"/>
                    </a:ext>
                  </a:extLst>
                </p:cNvPr>
                <p:cNvSpPr/>
                <p:nvPr/>
              </p:nvSpPr>
              <p:spPr>
                <a:xfrm>
                  <a:off x="10111404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9897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7" name="Freeform: Shape 2956">
                  <a:extLst>
                    <a:ext uri="{FF2B5EF4-FFF2-40B4-BE49-F238E27FC236}">
                      <a16:creationId xmlns:a16="http://schemas.microsoft.com/office/drawing/2014/main" id="{BEA326A1-7279-3B3C-CEC6-C6AB78923F1C}"/>
                    </a:ext>
                  </a:extLst>
                </p:cNvPr>
                <p:cNvSpPr/>
                <p:nvPr/>
              </p:nvSpPr>
              <p:spPr>
                <a:xfrm>
                  <a:off x="10111591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95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8" name="Freeform: Shape 2957">
                  <a:extLst>
                    <a:ext uri="{FF2B5EF4-FFF2-40B4-BE49-F238E27FC236}">
                      <a16:creationId xmlns:a16="http://schemas.microsoft.com/office/drawing/2014/main" id="{9B1B49ED-A319-A026-B2A2-F217183675DF}"/>
                    </a:ext>
                  </a:extLst>
                </p:cNvPr>
                <p:cNvSpPr/>
                <p:nvPr/>
              </p:nvSpPr>
              <p:spPr>
                <a:xfrm>
                  <a:off x="1011177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92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59" name="Freeform: Shape 2958">
                  <a:extLst>
                    <a:ext uri="{FF2B5EF4-FFF2-40B4-BE49-F238E27FC236}">
                      <a16:creationId xmlns:a16="http://schemas.microsoft.com/office/drawing/2014/main" id="{E90C8075-9969-F93B-A604-2459EE84FD29}"/>
                    </a:ext>
                  </a:extLst>
                </p:cNvPr>
                <p:cNvSpPr/>
                <p:nvPr/>
              </p:nvSpPr>
              <p:spPr>
                <a:xfrm>
                  <a:off x="1011194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8F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0" name="Freeform: Shape 2959">
                  <a:extLst>
                    <a:ext uri="{FF2B5EF4-FFF2-40B4-BE49-F238E27FC236}">
                      <a16:creationId xmlns:a16="http://schemas.microsoft.com/office/drawing/2014/main" id="{FF1AEF3F-BA71-4712-862C-80312EFE3A43}"/>
                    </a:ext>
                  </a:extLst>
                </p:cNvPr>
                <p:cNvSpPr/>
                <p:nvPr/>
              </p:nvSpPr>
              <p:spPr>
                <a:xfrm>
                  <a:off x="1011212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8B8B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1" name="Freeform: Shape 2960">
                  <a:extLst>
                    <a:ext uri="{FF2B5EF4-FFF2-40B4-BE49-F238E27FC236}">
                      <a16:creationId xmlns:a16="http://schemas.microsoft.com/office/drawing/2014/main" id="{FBCE4C9E-E855-38A6-6C21-B0756C62C499}"/>
                    </a:ext>
                  </a:extLst>
                </p:cNvPr>
                <p:cNvSpPr/>
                <p:nvPr/>
              </p:nvSpPr>
              <p:spPr>
                <a:xfrm>
                  <a:off x="1011229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8887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2" name="Freeform: Shape 2961">
                  <a:extLst>
                    <a:ext uri="{FF2B5EF4-FFF2-40B4-BE49-F238E27FC236}">
                      <a16:creationId xmlns:a16="http://schemas.microsoft.com/office/drawing/2014/main" id="{AE2B1D77-2ECF-6B54-4FFD-CD500BB05852}"/>
                    </a:ext>
                  </a:extLst>
                </p:cNvPr>
                <p:cNvSpPr/>
                <p:nvPr/>
              </p:nvSpPr>
              <p:spPr>
                <a:xfrm>
                  <a:off x="10112480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84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3" name="Freeform: Shape 2962">
                  <a:extLst>
                    <a:ext uri="{FF2B5EF4-FFF2-40B4-BE49-F238E27FC236}">
                      <a16:creationId xmlns:a16="http://schemas.microsoft.com/office/drawing/2014/main" id="{5B641C6D-0D04-5CAC-6B48-7B8C04C0237C}"/>
                    </a:ext>
                  </a:extLst>
                </p:cNvPr>
                <p:cNvSpPr/>
                <p:nvPr/>
              </p:nvSpPr>
              <p:spPr>
                <a:xfrm>
                  <a:off x="1011264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81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4" name="Freeform: Shape 2963">
                  <a:extLst>
                    <a:ext uri="{FF2B5EF4-FFF2-40B4-BE49-F238E27FC236}">
                      <a16:creationId xmlns:a16="http://schemas.microsoft.com/office/drawing/2014/main" id="{7B572739-CF55-645F-A282-E1F212502B50}"/>
                    </a:ext>
                  </a:extLst>
                </p:cNvPr>
                <p:cNvSpPr/>
                <p:nvPr/>
              </p:nvSpPr>
              <p:spPr>
                <a:xfrm>
                  <a:off x="10112831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7D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5" name="Freeform: Shape 2964">
                  <a:extLst>
                    <a:ext uri="{FF2B5EF4-FFF2-40B4-BE49-F238E27FC236}">
                      <a16:creationId xmlns:a16="http://schemas.microsoft.com/office/drawing/2014/main" id="{A8404D06-3569-6744-6765-315E1AEDCB46}"/>
                    </a:ext>
                  </a:extLst>
                </p:cNvPr>
                <p:cNvSpPr/>
                <p:nvPr/>
              </p:nvSpPr>
              <p:spPr>
                <a:xfrm>
                  <a:off x="1011301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79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6" name="Freeform: Shape 2965">
                  <a:extLst>
                    <a:ext uri="{FF2B5EF4-FFF2-40B4-BE49-F238E27FC236}">
                      <a16:creationId xmlns:a16="http://schemas.microsoft.com/office/drawing/2014/main" id="{D5931DFE-C6E0-A6A7-EB49-CFFC9D1F7C3F}"/>
                    </a:ext>
                  </a:extLst>
                </p:cNvPr>
                <p:cNvSpPr/>
                <p:nvPr/>
              </p:nvSpPr>
              <p:spPr>
                <a:xfrm>
                  <a:off x="1011318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6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6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7675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7" name="Freeform: Shape 2966">
                  <a:extLst>
                    <a:ext uri="{FF2B5EF4-FFF2-40B4-BE49-F238E27FC236}">
                      <a16:creationId xmlns:a16="http://schemas.microsoft.com/office/drawing/2014/main" id="{B54EB158-A877-4D19-58E4-0C4D7A464158}"/>
                    </a:ext>
                  </a:extLst>
                </p:cNvPr>
                <p:cNvSpPr/>
                <p:nvPr/>
              </p:nvSpPr>
              <p:spPr>
                <a:xfrm>
                  <a:off x="1011336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7271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8" name="Freeform: Shape 2967">
                  <a:extLst>
                    <a:ext uri="{FF2B5EF4-FFF2-40B4-BE49-F238E27FC236}">
                      <a16:creationId xmlns:a16="http://schemas.microsoft.com/office/drawing/2014/main" id="{B8FFCC39-8066-7DCE-C182-F030F808C48B}"/>
                    </a:ext>
                  </a:extLst>
                </p:cNvPr>
                <p:cNvSpPr/>
                <p:nvPr/>
              </p:nvSpPr>
              <p:spPr>
                <a:xfrm>
                  <a:off x="1011353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6E6D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69" name="Freeform: Shape 2968">
                  <a:extLst>
                    <a:ext uri="{FF2B5EF4-FFF2-40B4-BE49-F238E27FC236}">
                      <a16:creationId xmlns:a16="http://schemas.microsoft.com/office/drawing/2014/main" id="{05A71BC2-2DD4-39EC-F6ED-91C4167BE2E7}"/>
                    </a:ext>
                  </a:extLst>
                </p:cNvPr>
                <p:cNvSpPr/>
                <p:nvPr/>
              </p:nvSpPr>
              <p:spPr>
                <a:xfrm>
                  <a:off x="10113720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6A69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0" name="Freeform: Shape 2969">
                  <a:extLst>
                    <a:ext uri="{FF2B5EF4-FFF2-40B4-BE49-F238E27FC236}">
                      <a16:creationId xmlns:a16="http://schemas.microsoft.com/office/drawing/2014/main" id="{7D798142-D738-5567-0BEA-32EE76DCD0CF}"/>
                    </a:ext>
                  </a:extLst>
                </p:cNvPr>
                <p:cNvSpPr/>
                <p:nvPr/>
              </p:nvSpPr>
              <p:spPr>
                <a:xfrm>
                  <a:off x="1011388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6665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1" name="Freeform: Shape 2970">
                  <a:extLst>
                    <a:ext uri="{FF2B5EF4-FFF2-40B4-BE49-F238E27FC236}">
                      <a16:creationId xmlns:a16="http://schemas.microsoft.com/office/drawing/2014/main" id="{AA165FD1-9BD0-076A-C6F1-8C07126E3A78}"/>
                    </a:ext>
                  </a:extLst>
                </p:cNvPr>
                <p:cNvSpPr/>
                <p:nvPr/>
              </p:nvSpPr>
              <p:spPr>
                <a:xfrm>
                  <a:off x="10114071" y="2203625"/>
                  <a:ext cx="1192" cy="600815"/>
                </a:xfrm>
                <a:custGeom>
                  <a:avLst/>
                  <a:gdLst>
                    <a:gd name="connsiteX0" fmla="*/ 187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87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6161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2" name="Freeform: Shape 2971">
                  <a:extLst>
                    <a:ext uri="{FF2B5EF4-FFF2-40B4-BE49-F238E27FC236}">
                      <a16:creationId xmlns:a16="http://schemas.microsoft.com/office/drawing/2014/main" id="{631D91AD-87A7-D61F-B5DC-207E4F7CE2C6}"/>
                    </a:ext>
                  </a:extLst>
                </p:cNvPr>
                <p:cNvSpPr/>
                <p:nvPr/>
              </p:nvSpPr>
              <p:spPr>
                <a:xfrm>
                  <a:off x="10114258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5D5C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3" name="Freeform: Shape 2972">
                  <a:extLst>
                    <a:ext uri="{FF2B5EF4-FFF2-40B4-BE49-F238E27FC236}">
                      <a16:creationId xmlns:a16="http://schemas.microsoft.com/office/drawing/2014/main" id="{833239F0-C95C-1C7C-3882-261581BC9C93}"/>
                    </a:ext>
                  </a:extLst>
                </p:cNvPr>
                <p:cNvSpPr/>
                <p:nvPr/>
              </p:nvSpPr>
              <p:spPr>
                <a:xfrm>
                  <a:off x="10114421" y="2203625"/>
                  <a:ext cx="1193" cy="600815"/>
                </a:xfrm>
                <a:custGeom>
                  <a:avLst/>
                  <a:gdLst>
                    <a:gd name="connsiteX0" fmla="*/ 187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87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87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59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4" name="Freeform: Shape 2973">
                  <a:extLst>
                    <a:ext uri="{FF2B5EF4-FFF2-40B4-BE49-F238E27FC236}">
                      <a16:creationId xmlns:a16="http://schemas.microsoft.com/office/drawing/2014/main" id="{1ED68FEE-2AAB-62A5-4539-05708B279B3E}"/>
                    </a:ext>
                  </a:extLst>
                </p:cNvPr>
                <p:cNvSpPr/>
                <p:nvPr/>
              </p:nvSpPr>
              <p:spPr>
                <a:xfrm>
                  <a:off x="10114609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06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06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5453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5" name="Freeform: Shape 2974">
                  <a:extLst>
                    <a:ext uri="{FF2B5EF4-FFF2-40B4-BE49-F238E27FC236}">
                      <a16:creationId xmlns:a16="http://schemas.microsoft.com/office/drawing/2014/main" id="{BEEA8760-C139-E4D8-D38D-3EA26D8A422C}"/>
                    </a:ext>
                  </a:extLst>
                </p:cNvPr>
                <p:cNvSpPr/>
                <p:nvPr/>
              </p:nvSpPr>
              <p:spPr>
                <a:xfrm>
                  <a:off x="10114772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4F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6" name="Freeform: Shape 2975">
                  <a:extLst>
                    <a:ext uri="{FF2B5EF4-FFF2-40B4-BE49-F238E27FC236}">
                      <a16:creationId xmlns:a16="http://schemas.microsoft.com/office/drawing/2014/main" id="{12FD7457-91C6-DFC5-609E-301FE6ECE1D0}"/>
                    </a:ext>
                  </a:extLst>
                </p:cNvPr>
                <p:cNvSpPr/>
                <p:nvPr/>
              </p:nvSpPr>
              <p:spPr>
                <a:xfrm>
                  <a:off x="10114959" y="2203625"/>
                  <a:ext cx="1192" cy="600815"/>
                </a:xfrm>
                <a:custGeom>
                  <a:avLst/>
                  <a:gdLst>
                    <a:gd name="connsiteX0" fmla="*/ 164 w 1192"/>
                    <a:gd name="connsiteY0" fmla="*/ 0 h 600815"/>
                    <a:gd name="connsiteX1" fmla="*/ 1193 w 1192"/>
                    <a:gd name="connsiteY1" fmla="*/ 600815 h 600815"/>
                    <a:gd name="connsiteX2" fmla="*/ 1029 w 1192"/>
                    <a:gd name="connsiteY2" fmla="*/ 600815 h 600815"/>
                    <a:gd name="connsiteX3" fmla="*/ 0 w 1192"/>
                    <a:gd name="connsiteY3" fmla="*/ 0 h 600815"/>
                    <a:gd name="connsiteX4" fmla="*/ 164 w 1192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2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4B4A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7" name="Freeform: Shape 2976">
                  <a:extLst>
                    <a:ext uri="{FF2B5EF4-FFF2-40B4-BE49-F238E27FC236}">
                      <a16:creationId xmlns:a16="http://schemas.microsoft.com/office/drawing/2014/main" id="{EE5CE35C-117E-6A5E-7B09-3DEDEFF738EB}"/>
                    </a:ext>
                  </a:extLst>
                </p:cNvPr>
                <p:cNvSpPr/>
                <p:nvPr/>
              </p:nvSpPr>
              <p:spPr>
                <a:xfrm>
                  <a:off x="10115123" y="2203625"/>
                  <a:ext cx="1216" cy="600815"/>
                </a:xfrm>
                <a:custGeom>
                  <a:avLst/>
                  <a:gdLst>
                    <a:gd name="connsiteX0" fmla="*/ 187 w 1216"/>
                    <a:gd name="connsiteY0" fmla="*/ 0 h 600815"/>
                    <a:gd name="connsiteX1" fmla="*/ 1217 w 1216"/>
                    <a:gd name="connsiteY1" fmla="*/ 600815 h 600815"/>
                    <a:gd name="connsiteX2" fmla="*/ 1029 w 1216"/>
                    <a:gd name="connsiteY2" fmla="*/ 600815 h 600815"/>
                    <a:gd name="connsiteX3" fmla="*/ 0 w 1216"/>
                    <a:gd name="connsiteY3" fmla="*/ 0 h 600815"/>
                    <a:gd name="connsiteX4" fmla="*/ 187 w 1216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16" h="600815">
                      <a:moveTo>
                        <a:pt x="187" y="0"/>
                      </a:moveTo>
                      <a:lnTo>
                        <a:pt x="1217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87" y="0"/>
                      </a:lnTo>
                      <a:close/>
                    </a:path>
                  </a:pathLst>
                </a:custGeom>
                <a:solidFill>
                  <a:srgbClr val="4645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8" name="Freeform: Shape 2977">
                  <a:extLst>
                    <a:ext uri="{FF2B5EF4-FFF2-40B4-BE49-F238E27FC236}">
                      <a16:creationId xmlns:a16="http://schemas.microsoft.com/office/drawing/2014/main" id="{68DBE17E-B546-9ED7-DC2C-0CF696E83C6D}"/>
                    </a:ext>
                  </a:extLst>
                </p:cNvPr>
                <p:cNvSpPr/>
                <p:nvPr/>
              </p:nvSpPr>
              <p:spPr>
                <a:xfrm>
                  <a:off x="10115310" y="2203625"/>
                  <a:ext cx="1193" cy="600815"/>
                </a:xfrm>
                <a:custGeom>
                  <a:avLst/>
                  <a:gdLst>
                    <a:gd name="connsiteX0" fmla="*/ 164 w 1193"/>
                    <a:gd name="connsiteY0" fmla="*/ 0 h 600815"/>
                    <a:gd name="connsiteX1" fmla="*/ 1193 w 1193"/>
                    <a:gd name="connsiteY1" fmla="*/ 600815 h 600815"/>
                    <a:gd name="connsiteX2" fmla="*/ 1029 w 1193"/>
                    <a:gd name="connsiteY2" fmla="*/ 600815 h 600815"/>
                    <a:gd name="connsiteX3" fmla="*/ 0 w 1193"/>
                    <a:gd name="connsiteY3" fmla="*/ 0 h 600815"/>
                    <a:gd name="connsiteX4" fmla="*/ 164 w 1193"/>
                    <a:gd name="connsiteY4" fmla="*/ 0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93" h="600815">
                      <a:moveTo>
                        <a:pt x="164" y="0"/>
                      </a:moveTo>
                      <a:lnTo>
                        <a:pt x="1193" y="600815"/>
                      </a:lnTo>
                      <a:lnTo>
                        <a:pt x="1029" y="600815"/>
                      </a:lnTo>
                      <a:lnTo>
                        <a:pt x="0" y="0"/>
                      </a:lnTo>
                      <a:lnTo>
                        <a:pt x="164" y="0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79" name="Freeform: Shape 2978">
                  <a:extLst>
                    <a:ext uri="{FF2B5EF4-FFF2-40B4-BE49-F238E27FC236}">
                      <a16:creationId xmlns:a16="http://schemas.microsoft.com/office/drawing/2014/main" id="{1C4C3F97-7B06-526C-3A28-5CF3FB005653}"/>
                    </a:ext>
                  </a:extLst>
                </p:cNvPr>
                <p:cNvSpPr/>
                <p:nvPr/>
              </p:nvSpPr>
              <p:spPr>
                <a:xfrm>
                  <a:off x="10115474" y="2203625"/>
                  <a:ext cx="1099" cy="600815"/>
                </a:xfrm>
                <a:custGeom>
                  <a:avLst/>
                  <a:gdLst>
                    <a:gd name="connsiteX0" fmla="*/ 1029 w 1099"/>
                    <a:gd name="connsiteY0" fmla="*/ 600815 h 600815"/>
                    <a:gd name="connsiteX1" fmla="*/ 0 w 1099"/>
                    <a:gd name="connsiteY1" fmla="*/ 0 h 600815"/>
                    <a:gd name="connsiteX2" fmla="*/ 1099 w 1099"/>
                    <a:gd name="connsiteY2" fmla="*/ 0 h 600815"/>
                    <a:gd name="connsiteX3" fmla="*/ 1099 w 1099"/>
                    <a:gd name="connsiteY3" fmla="*/ 600815 h 600815"/>
                    <a:gd name="connsiteX4" fmla="*/ 1029 w 1099"/>
                    <a:gd name="connsiteY4" fmla="*/ 600815 h 6008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99" h="600815">
                      <a:moveTo>
                        <a:pt x="1029" y="600815"/>
                      </a:moveTo>
                      <a:lnTo>
                        <a:pt x="0" y="0"/>
                      </a:lnTo>
                      <a:lnTo>
                        <a:pt x="1099" y="0"/>
                      </a:lnTo>
                      <a:lnTo>
                        <a:pt x="1099" y="600815"/>
                      </a:lnTo>
                      <a:lnTo>
                        <a:pt x="1029" y="600815"/>
                      </a:lnTo>
                      <a:close/>
                    </a:path>
                  </a:pathLst>
                </a:custGeom>
                <a:solidFill>
                  <a:srgbClr val="4140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980" name="Graphic 14">
                <a:extLst>
                  <a:ext uri="{FF2B5EF4-FFF2-40B4-BE49-F238E27FC236}">
                    <a16:creationId xmlns:a16="http://schemas.microsoft.com/office/drawing/2014/main" id="{B9194225-0E44-4A75-53F6-0F72151C830B}"/>
                  </a:ext>
                </a:extLst>
              </p:cNvPr>
              <p:cNvGrpSpPr/>
              <p:nvPr/>
            </p:nvGrpSpPr>
            <p:grpSpPr>
              <a:xfrm>
                <a:off x="10082302" y="2754542"/>
                <a:ext cx="35464" cy="49898"/>
                <a:chOff x="10082302" y="2754542"/>
                <a:chExt cx="35464" cy="49898"/>
              </a:xfrm>
            </p:grpSpPr>
            <p:sp>
              <p:nvSpPr>
                <p:cNvPr id="2981" name="Freeform: Shape 2980">
                  <a:extLst>
                    <a:ext uri="{FF2B5EF4-FFF2-40B4-BE49-F238E27FC236}">
                      <a16:creationId xmlns:a16="http://schemas.microsoft.com/office/drawing/2014/main" id="{D285B840-7A6F-E479-71BD-157E6A9307D4}"/>
                    </a:ext>
                  </a:extLst>
                </p:cNvPr>
                <p:cNvSpPr/>
                <p:nvPr/>
              </p:nvSpPr>
              <p:spPr>
                <a:xfrm>
                  <a:off x="10082302" y="2754542"/>
                  <a:ext cx="35464" cy="304"/>
                </a:xfrm>
                <a:custGeom>
                  <a:avLst/>
                  <a:gdLst>
                    <a:gd name="connsiteX0" fmla="*/ 35465 w 35464"/>
                    <a:gd name="connsiteY0" fmla="*/ 234 h 304"/>
                    <a:gd name="connsiteX1" fmla="*/ 0 w 35464"/>
                    <a:gd name="connsiteY1" fmla="*/ 304 h 304"/>
                    <a:gd name="connsiteX2" fmla="*/ 0 w 35464"/>
                    <a:gd name="connsiteY2" fmla="*/ 0 h 304"/>
                    <a:gd name="connsiteX3" fmla="*/ 35465 w 35464"/>
                    <a:gd name="connsiteY3" fmla="*/ 0 h 304"/>
                    <a:gd name="connsiteX4" fmla="*/ 35465 w 35464"/>
                    <a:gd name="connsiteY4" fmla="*/ 234 h 3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304">
                      <a:moveTo>
                        <a:pt x="35465" y="234"/>
                      </a:moveTo>
                      <a:lnTo>
                        <a:pt x="0" y="304"/>
                      </a:lnTo>
                      <a:lnTo>
                        <a:pt x="0" y="0"/>
                      </a:lnTo>
                      <a:lnTo>
                        <a:pt x="35465" y="0"/>
                      </a:lnTo>
                      <a:lnTo>
                        <a:pt x="35465" y="234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82" name="Freeform: Shape 2981">
                  <a:extLst>
                    <a:ext uri="{FF2B5EF4-FFF2-40B4-BE49-F238E27FC236}">
                      <a16:creationId xmlns:a16="http://schemas.microsoft.com/office/drawing/2014/main" id="{B7742EFC-F81E-BDED-2DB5-5A9ABC89400B}"/>
                    </a:ext>
                  </a:extLst>
                </p:cNvPr>
                <p:cNvSpPr/>
                <p:nvPr/>
              </p:nvSpPr>
              <p:spPr>
                <a:xfrm>
                  <a:off x="10082302" y="275477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83" name="Freeform: Shape 2982">
                  <a:extLst>
                    <a:ext uri="{FF2B5EF4-FFF2-40B4-BE49-F238E27FC236}">
                      <a16:creationId xmlns:a16="http://schemas.microsoft.com/office/drawing/2014/main" id="{C203E714-F2BA-03CF-F7DD-CD969E8A0947}"/>
                    </a:ext>
                  </a:extLst>
                </p:cNvPr>
                <p:cNvSpPr/>
                <p:nvPr/>
              </p:nvSpPr>
              <p:spPr>
                <a:xfrm>
                  <a:off x="10082302" y="275491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64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64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64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64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84" name="Freeform: Shape 2983">
                  <a:extLst>
                    <a:ext uri="{FF2B5EF4-FFF2-40B4-BE49-F238E27FC236}">
                      <a16:creationId xmlns:a16="http://schemas.microsoft.com/office/drawing/2014/main" id="{DE1F7BAD-C182-F47B-2EC9-AAC40F00DDAD}"/>
                    </a:ext>
                  </a:extLst>
                </p:cNvPr>
                <p:cNvSpPr/>
                <p:nvPr/>
              </p:nvSpPr>
              <p:spPr>
                <a:xfrm>
                  <a:off x="10082302" y="275508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85" name="Freeform: Shape 2984">
                  <a:extLst>
                    <a:ext uri="{FF2B5EF4-FFF2-40B4-BE49-F238E27FC236}">
                      <a16:creationId xmlns:a16="http://schemas.microsoft.com/office/drawing/2014/main" id="{017CE03C-42FF-C482-3BE5-4E35DF285262}"/>
                    </a:ext>
                  </a:extLst>
                </p:cNvPr>
                <p:cNvSpPr/>
                <p:nvPr/>
              </p:nvSpPr>
              <p:spPr>
                <a:xfrm>
                  <a:off x="10082302" y="275522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86" name="Freeform: Shape 2985">
                  <a:extLst>
                    <a:ext uri="{FF2B5EF4-FFF2-40B4-BE49-F238E27FC236}">
                      <a16:creationId xmlns:a16="http://schemas.microsoft.com/office/drawing/2014/main" id="{F81F47B9-3463-9E91-B048-D87423E00E82}"/>
                    </a:ext>
                  </a:extLst>
                </p:cNvPr>
                <p:cNvSpPr/>
                <p:nvPr/>
              </p:nvSpPr>
              <p:spPr>
                <a:xfrm>
                  <a:off x="10082302" y="275536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87" name="Freeform: Shape 2986">
                  <a:extLst>
                    <a:ext uri="{FF2B5EF4-FFF2-40B4-BE49-F238E27FC236}">
                      <a16:creationId xmlns:a16="http://schemas.microsoft.com/office/drawing/2014/main" id="{4FE54E2B-EF89-BBA2-8443-056DEE4007BB}"/>
                    </a:ext>
                  </a:extLst>
                </p:cNvPr>
                <p:cNvSpPr/>
                <p:nvPr/>
              </p:nvSpPr>
              <p:spPr>
                <a:xfrm>
                  <a:off x="10082302" y="2755501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88" name="Freeform: Shape 2987">
                  <a:extLst>
                    <a:ext uri="{FF2B5EF4-FFF2-40B4-BE49-F238E27FC236}">
                      <a16:creationId xmlns:a16="http://schemas.microsoft.com/office/drawing/2014/main" id="{413F2D27-427F-0911-ECBF-02BC27C82D8F}"/>
                    </a:ext>
                  </a:extLst>
                </p:cNvPr>
                <p:cNvSpPr/>
                <p:nvPr/>
              </p:nvSpPr>
              <p:spPr>
                <a:xfrm>
                  <a:off x="10082302" y="2755641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89" name="Freeform: Shape 2988">
                  <a:extLst>
                    <a:ext uri="{FF2B5EF4-FFF2-40B4-BE49-F238E27FC236}">
                      <a16:creationId xmlns:a16="http://schemas.microsoft.com/office/drawing/2014/main" id="{7851C68C-F5E6-254E-42AC-BB0922342DCF}"/>
                    </a:ext>
                  </a:extLst>
                </p:cNvPr>
                <p:cNvSpPr/>
                <p:nvPr/>
              </p:nvSpPr>
              <p:spPr>
                <a:xfrm>
                  <a:off x="10082302" y="2755782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0" name="Freeform: Shape 2989">
                  <a:extLst>
                    <a:ext uri="{FF2B5EF4-FFF2-40B4-BE49-F238E27FC236}">
                      <a16:creationId xmlns:a16="http://schemas.microsoft.com/office/drawing/2014/main" id="{4EFE78BA-B129-1D53-A269-25454399CD71}"/>
                    </a:ext>
                  </a:extLst>
                </p:cNvPr>
                <p:cNvSpPr/>
                <p:nvPr/>
              </p:nvSpPr>
              <p:spPr>
                <a:xfrm>
                  <a:off x="10082302" y="2755922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6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1" name="Freeform: Shape 2990">
                  <a:extLst>
                    <a:ext uri="{FF2B5EF4-FFF2-40B4-BE49-F238E27FC236}">
                      <a16:creationId xmlns:a16="http://schemas.microsoft.com/office/drawing/2014/main" id="{5D4E3BB6-0864-3975-7FC9-CBA2C0449CB6}"/>
                    </a:ext>
                  </a:extLst>
                </p:cNvPr>
                <p:cNvSpPr/>
                <p:nvPr/>
              </p:nvSpPr>
              <p:spPr>
                <a:xfrm>
                  <a:off x="10082302" y="2756062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2" name="Freeform: Shape 2991">
                  <a:extLst>
                    <a:ext uri="{FF2B5EF4-FFF2-40B4-BE49-F238E27FC236}">
                      <a16:creationId xmlns:a16="http://schemas.microsoft.com/office/drawing/2014/main" id="{286F1841-556B-87F8-1F3F-115CCE8E972B}"/>
                    </a:ext>
                  </a:extLst>
                </p:cNvPr>
                <p:cNvSpPr/>
                <p:nvPr/>
              </p:nvSpPr>
              <p:spPr>
                <a:xfrm>
                  <a:off x="10082302" y="275620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3" name="Freeform: Shape 2992">
                  <a:extLst>
                    <a:ext uri="{FF2B5EF4-FFF2-40B4-BE49-F238E27FC236}">
                      <a16:creationId xmlns:a16="http://schemas.microsoft.com/office/drawing/2014/main" id="{0064420C-E79B-B85B-73D6-0934378E58C9}"/>
                    </a:ext>
                  </a:extLst>
                </p:cNvPr>
                <p:cNvSpPr/>
                <p:nvPr/>
              </p:nvSpPr>
              <p:spPr>
                <a:xfrm>
                  <a:off x="10082302" y="275634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4" name="Freeform: Shape 2993">
                  <a:extLst>
                    <a:ext uri="{FF2B5EF4-FFF2-40B4-BE49-F238E27FC236}">
                      <a16:creationId xmlns:a16="http://schemas.microsoft.com/office/drawing/2014/main" id="{4824E37D-861F-ECB7-DF26-C7B7626E3ED9}"/>
                    </a:ext>
                  </a:extLst>
                </p:cNvPr>
                <p:cNvSpPr/>
                <p:nvPr/>
              </p:nvSpPr>
              <p:spPr>
                <a:xfrm>
                  <a:off x="10082302" y="275648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47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5" name="Freeform: Shape 2994">
                  <a:extLst>
                    <a:ext uri="{FF2B5EF4-FFF2-40B4-BE49-F238E27FC236}">
                      <a16:creationId xmlns:a16="http://schemas.microsoft.com/office/drawing/2014/main" id="{BD960318-C00B-660E-58BF-9B85EDCE6826}"/>
                    </a:ext>
                  </a:extLst>
                </p:cNvPr>
                <p:cNvSpPr/>
                <p:nvPr/>
              </p:nvSpPr>
              <p:spPr>
                <a:xfrm>
                  <a:off x="10082302" y="275662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F0EF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6" name="Freeform: Shape 2995">
                  <a:extLst>
                    <a:ext uri="{FF2B5EF4-FFF2-40B4-BE49-F238E27FC236}">
                      <a16:creationId xmlns:a16="http://schemas.microsoft.com/office/drawing/2014/main" id="{B59A4614-7307-315D-AFDC-C079490C17EF}"/>
                    </a:ext>
                  </a:extLst>
                </p:cNvPr>
                <p:cNvSpPr/>
                <p:nvPr/>
              </p:nvSpPr>
              <p:spPr>
                <a:xfrm>
                  <a:off x="10082302" y="275676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F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7" name="Freeform: Shape 2996">
                  <a:extLst>
                    <a:ext uri="{FF2B5EF4-FFF2-40B4-BE49-F238E27FC236}">
                      <a16:creationId xmlns:a16="http://schemas.microsoft.com/office/drawing/2014/main" id="{E8B73567-02D5-492F-1F39-63B8D3E3A87F}"/>
                    </a:ext>
                  </a:extLst>
                </p:cNvPr>
                <p:cNvSpPr/>
                <p:nvPr/>
              </p:nvSpPr>
              <p:spPr>
                <a:xfrm>
                  <a:off x="10082302" y="275690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8" name="Freeform: Shape 2997">
                  <a:extLst>
                    <a:ext uri="{FF2B5EF4-FFF2-40B4-BE49-F238E27FC236}">
                      <a16:creationId xmlns:a16="http://schemas.microsoft.com/office/drawing/2014/main" id="{023F5A08-D1A1-821D-A748-211F56B44974}"/>
                    </a:ext>
                  </a:extLst>
                </p:cNvPr>
                <p:cNvSpPr/>
                <p:nvPr/>
              </p:nvSpPr>
              <p:spPr>
                <a:xfrm>
                  <a:off x="10082302" y="275704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2999" name="Freeform: Shape 2998">
                  <a:extLst>
                    <a:ext uri="{FF2B5EF4-FFF2-40B4-BE49-F238E27FC236}">
                      <a16:creationId xmlns:a16="http://schemas.microsoft.com/office/drawing/2014/main" id="{406B36C4-E850-C261-E398-9115A4386D47}"/>
                    </a:ext>
                  </a:extLst>
                </p:cNvPr>
                <p:cNvSpPr/>
                <p:nvPr/>
              </p:nvSpPr>
              <p:spPr>
                <a:xfrm>
                  <a:off x="10082302" y="275718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0" name="Freeform: Shape 2999">
                  <a:extLst>
                    <a:ext uri="{FF2B5EF4-FFF2-40B4-BE49-F238E27FC236}">
                      <a16:creationId xmlns:a16="http://schemas.microsoft.com/office/drawing/2014/main" id="{B7410765-5A40-39A2-D013-278EB15D8D19}"/>
                    </a:ext>
                  </a:extLst>
                </p:cNvPr>
                <p:cNvSpPr/>
                <p:nvPr/>
              </p:nvSpPr>
              <p:spPr>
                <a:xfrm>
                  <a:off x="10082302" y="275732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1" name="Freeform: Shape 3000">
                  <a:extLst>
                    <a:ext uri="{FF2B5EF4-FFF2-40B4-BE49-F238E27FC236}">
                      <a16:creationId xmlns:a16="http://schemas.microsoft.com/office/drawing/2014/main" id="{175DBC4C-AACA-5F65-8404-4DDEE5E9CCA9}"/>
                    </a:ext>
                  </a:extLst>
                </p:cNvPr>
                <p:cNvSpPr/>
                <p:nvPr/>
              </p:nvSpPr>
              <p:spPr>
                <a:xfrm>
                  <a:off x="10082302" y="275746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9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2" name="Freeform: Shape 3001">
                  <a:extLst>
                    <a:ext uri="{FF2B5EF4-FFF2-40B4-BE49-F238E27FC236}">
                      <a16:creationId xmlns:a16="http://schemas.microsoft.com/office/drawing/2014/main" id="{2AF36192-47F7-C728-C60F-56D2DD348AFD}"/>
                    </a:ext>
                  </a:extLst>
                </p:cNvPr>
                <p:cNvSpPr/>
                <p:nvPr/>
              </p:nvSpPr>
              <p:spPr>
                <a:xfrm>
                  <a:off x="10082302" y="275760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8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3" name="Freeform: Shape 3002">
                  <a:extLst>
                    <a:ext uri="{FF2B5EF4-FFF2-40B4-BE49-F238E27FC236}">
                      <a16:creationId xmlns:a16="http://schemas.microsoft.com/office/drawing/2014/main" id="{32738E97-1E7F-C88C-5A68-82EAA7771B24}"/>
                    </a:ext>
                  </a:extLst>
                </p:cNvPr>
                <p:cNvSpPr/>
                <p:nvPr/>
              </p:nvSpPr>
              <p:spPr>
                <a:xfrm>
                  <a:off x="10082302" y="275774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6E6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4" name="Freeform: Shape 3003">
                  <a:extLst>
                    <a:ext uri="{FF2B5EF4-FFF2-40B4-BE49-F238E27FC236}">
                      <a16:creationId xmlns:a16="http://schemas.microsoft.com/office/drawing/2014/main" id="{C60EA677-2841-8EC1-A039-EAF6ECBED17A}"/>
                    </a:ext>
                  </a:extLst>
                </p:cNvPr>
                <p:cNvSpPr/>
                <p:nvPr/>
              </p:nvSpPr>
              <p:spPr>
                <a:xfrm>
                  <a:off x="10082302" y="275788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5E5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5" name="Freeform: Shape 3004">
                  <a:extLst>
                    <a:ext uri="{FF2B5EF4-FFF2-40B4-BE49-F238E27FC236}">
                      <a16:creationId xmlns:a16="http://schemas.microsoft.com/office/drawing/2014/main" id="{DAA2493D-B6EC-35A1-DC09-8720407334B9}"/>
                    </a:ext>
                  </a:extLst>
                </p:cNvPr>
                <p:cNvSpPr/>
                <p:nvPr/>
              </p:nvSpPr>
              <p:spPr>
                <a:xfrm>
                  <a:off x="10082302" y="275802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4E4E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6" name="Freeform: Shape 3005">
                  <a:extLst>
                    <a:ext uri="{FF2B5EF4-FFF2-40B4-BE49-F238E27FC236}">
                      <a16:creationId xmlns:a16="http://schemas.microsoft.com/office/drawing/2014/main" id="{3A98E646-F332-5EFC-1DD0-81CAF62B1CE8}"/>
                    </a:ext>
                  </a:extLst>
                </p:cNvPr>
                <p:cNvSpPr/>
                <p:nvPr/>
              </p:nvSpPr>
              <p:spPr>
                <a:xfrm>
                  <a:off x="10082302" y="275816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3E2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7" name="Freeform: Shape 3006">
                  <a:extLst>
                    <a:ext uri="{FF2B5EF4-FFF2-40B4-BE49-F238E27FC236}">
                      <a16:creationId xmlns:a16="http://schemas.microsoft.com/office/drawing/2014/main" id="{98CF5879-541A-265C-71AF-2131D330CC67}"/>
                    </a:ext>
                  </a:extLst>
                </p:cNvPr>
                <p:cNvSpPr/>
                <p:nvPr/>
              </p:nvSpPr>
              <p:spPr>
                <a:xfrm>
                  <a:off x="10082302" y="275830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2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8" name="Freeform: Shape 3007">
                  <a:extLst>
                    <a:ext uri="{FF2B5EF4-FFF2-40B4-BE49-F238E27FC236}">
                      <a16:creationId xmlns:a16="http://schemas.microsoft.com/office/drawing/2014/main" id="{7BE9063C-5094-1647-1AB5-3883140444A3}"/>
                    </a:ext>
                  </a:extLst>
                </p:cNvPr>
                <p:cNvSpPr/>
                <p:nvPr/>
              </p:nvSpPr>
              <p:spPr>
                <a:xfrm>
                  <a:off x="10082302" y="275844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E1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09" name="Freeform: Shape 3008">
                  <a:extLst>
                    <a:ext uri="{FF2B5EF4-FFF2-40B4-BE49-F238E27FC236}">
                      <a16:creationId xmlns:a16="http://schemas.microsoft.com/office/drawing/2014/main" id="{C4312D85-6700-A1DD-DB7E-C55F2933B31E}"/>
                    </a:ext>
                  </a:extLst>
                </p:cNvPr>
                <p:cNvSpPr/>
                <p:nvPr/>
              </p:nvSpPr>
              <p:spPr>
                <a:xfrm>
                  <a:off x="10082302" y="275858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64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64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64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64"/>
                      </a:lnTo>
                      <a:close/>
                    </a:path>
                  </a:pathLst>
                </a:custGeom>
                <a:solidFill>
                  <a:srgbClr val="E0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0" name="Freeform: Shape 3009">
                  <a:extLst>
                    <a:ext uri="{FF2B5EF4-FFF2-40B4-BE49-F238E27FC236}">
                      <a16:creationId xmlns:a16="http://schemas.microsoft.com/office/drawing/2014/main" id="{FB703DA3-E699-6738-301C-578AE67331C6}"/>
                    </a:ext>
                  </a:extLst>
                </p:cNvPr>
                <p:cNvSpPr/>
                <p:nvPr/>
              </p:nvSpPr>
              <p:spPr>
                <a:xfrm>
                  <a:off x="10082302" y="275875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EDE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1" name="Freeform: Shape 3010">
                  <a:extLst>
                    <a:ext uri="{FF2B5EF4-FFF2-40B4-BE49-F238E27FC236}">
                      <a16:creationId xmlns:a16="http://schemas.microsoft.com/office/drawing/2014/main" id="{DADDF274-6CE2-BCAA-B426-48A9BC8F903A}"/>
                    </a:ext>
                  </a:extLst>
                </p:cNvPr>
                <p:cNvSpPr/>
                <p:nvPr/>
              </p:nvSpPr>
              <p:spPr>
                <a:xfrm>
                  <a:off x="10082302" y="275889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2" name="Freeform: Shape 3011">
                  <a:extLst>
                    <a:ext uri="{FF2B5EF4-FFF2-40B4-BE49-F238E27FC236}">
                      <a16:creationId xmlns:a16="http://schemas.microsoft.com/office/drawing/2014/main" id="{137CFB95-79AE-BCBC-6F0F-FBDBD8CC3820}"/>
                    </a:ext>
                  </a:extLst>
                </p:cNvPr>
                <p:cNvSpPr/>
                <p:nvPr/>
              </p:nvSpPr>
              <p:spPr>
                <a:xfrm>
                  <a:off x="10082302" y="275903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CDBD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3" name="Freeform: Shape 3012">
                  <a:extLst>
                    <a:ext uri="{FF2B5EF4-FFF2-40B4-BE49-F238E27FC236}">
                      <a16:creationId xmlns:a16="http://schemas.microsoft.com/office/drawing/2014/main" id="{0FEF8B9C-4D41-C217-D3C1-C195DED4ABDB}"/>
                    </a:ext>
                  </a:extLst>
                </p:cNvPr>
                <p:cNvSpPr/>
                <p:nvPr/>
              </p:nvSpPr>
              <p:spPr>
                <a:xfrm>
                  <a:off x="10082302" y="2759174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BDA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4" name="Freeform: Shape 3013">
                  <a:extLst>
                    <a:ext uri="{FF2B5EF4-FFF2-40B4-BE49-F238E27FC236}">
                      <a16:creationId xmlns:a16="http://schemas.microsoft.com/office/drawing/2014/main" id="{35B27B19-163C-E0EA-4CDB-3CC2796DD78F}"/>
                    </a:ext>
                  </a:extLst>
                </p:cNvPr>
                <p:cNvSpPr/>
                <p:nvPr/>
              </p:nvSpPr>
              <p:spPr>
                <a:xfrm>
                  <a:off x="10082302" y="2759314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AD9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5" name="Freeform: Shape 3014">
                  <a:extLst>
                    <a:ext uri="{FF2B5EF4-FFF2-40B4-BE49-F238E27FC236}">
                      <a16:creationId xmlns:a16="http://schemas.microsoft.com/office/drawing/2014/main" id="{4632E8A7-1B4C-23C2-4078-B4ADFD165D24}"/>
                    </a:ext>
                  </a:extLst>
                </p:cNvPr>
                <p:cNvSpPr/>
                <p:nvPr/>
              </p:nvSpPr>
              <p:spPr>
                <a:xfrm>
                  <a:off x="10082302" y="2759454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9D8D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6" name="Freeform: Shape 3015">
                  <a:extLst>
                    <a:ext uri="{FF2B5EF4-FFF2-40B4-BE49-F238E27FC236}">
                      <a16:creationId xmlns:a16="http://schemas.microsoft.com/office/drawing/2014/main" id="{A85B4CC7-83E5-9438-D4F8-04861B7566F5}"/>
                    </a:ext>
                  </a:extLst>
                </p:cNvPr>
                <p:cNvSpPr/>
                <p:nvPr/>
              </p:nvSpPr>
              <p:spPr>
                <a:xfrm>
                  <a:off x="10082302" y="2759595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8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7" name="Freeform: Shape 3016">
                  <a:extLst>
                    <a:ext uri="{FF2B5EF4-FFF2-40B4-BE49-F238E27FC236}">
                      <a16:creationId xmlns:a16="http://schemas.microsoft.com/office/drawing/2014/main" id="{95FFDF6C-4722-0544-360B-F6289737F65F}"/>
                    </a:ext>
                  </a:extLst>
                </p:cNvPr>
                <p:cNvSpPr/>
                <p:nvPr/>
              </p:nvSpPr>
              <p:spPr>
                <a:xfrm>
                  <a:off x="10082302" y="2759735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6D6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8" name="Freeform: Shape 3017">
                  <a:extLst>
                    <a:ext uri="{FF2B5EF4-FFF2-40B4-BE49-F238E27FC236}">
                      <a16:creationId xmlns:a16="http://schemas.microsoft.com/office/drawing/2014/main" id="{5EEB94A0-A34D-2A48-F441-58CB759B6B89}"/>
                    </a:ext>
                  </a:extLst>
                </p:cNvPr>
                <p:cNvSpPr/>
                <p:nvPr/>
              </p:nvSpPr>
              <p:spPr>
                <a:xfrm>
                  <a:off x="10082302" y="2759875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5D4D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19" name="Freeform: Shape 3018">
                  <a:extLst>
                    <a:ext uri="{FF2B5EF4-FFF2-40B4-BE49-F238E27FC236}">
                      <a16:creationId xmlns:a16="http://schemas.microsoft.com/office/drawing/2014/main" id="{BDF4DB6C-2F11-1F48-3499-6035A763289E}"/>
                    </a:ext>
                  </a:extLst>
                </p:cNvPr>
                <p:cNvSpPr/>
                <p:nvPr/>
              </p:nvSpPr>
              <p:spPr>
                <a:xfrm>
                  <a:off x="10082302" y="2760016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4D3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0" name="Freeform: Shape 3019">
                  <a:extLst>
                    <a:ext uri="{FF2B5EF4-FFF2-40B4-BE49-F238E27FC236}">
                      <a16:creationId xmlns:a16="http://schemas.microsoft.com/office/drawing/2014/main" id="{8D4E0D28-7F07-E621-A575-550B76BD9B44}"/>
                    </a:ext>
                  </a:extLst>
                </p:cNvPr>
                <p:cNvSpPr/>
                <p:nvPr/>
              </p:nvSpPr>
              <p:spPr>
                <a:xfrm>
                  <a:off x="10082302" y="276015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47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3D2D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1" name="Freeform: Shape 3020">
                  <a:extLst>
                    <a:ext uri="{FF2B5EF4-FFF2-40B4-BE49-F238E27FC236}">
                      <a16:creationId xmlns:a16="http://schemas.microsoft.com/office/drawing/2014/main" id="{8EBD8194-3A65-B8EE-1569-4C55EA58C534}"/>
                    </a:ext>
                  </a:extLst>
                </p:cNvPr>
                <p:cNvSpPr/>
                <p:nvPr/>
              </p:nvSpPr>
              <p:spPr>
                <a:xfrm>
                  <a:off x="10082302" y="276029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2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2" name="Freeform: Shape 3021">
                  <a:extLst>
                    <a:ext uri="{FF2B5EF4-FFF2-40B4-BE49-F238E27FC236}">
                      <a16:creationId xmlns:a16="http://schemas.microsoft.com/office/drawing/2014/main" id="{FF82E26C-AD63-CEA0-EA57-779AC8753F01}"/>
                    </a:ext>
                  </a:extLst>
                </p:cNvPr>
                <p:cNvSpPr/>
                <p:nvPr/>
              </p:nvSpPr>
              <p:spPr>
                <a:xfrm>
                  <a:off x="10082302" y="276043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1D0D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3" name="Freeform: Shape 3022">
                  <a:extLst>
                    <a:ext uri="{FF2B5EF4-FFF2-40B4-BE49-F238E27FC236}">
                      <a16:creationId xmlns:a16="http://schemas.microsoft.com/office/drawing/2014/main" id="{6D6FAC98-B0BA-6396-D356-B2BE2FBC0C78}"/>
                    </a:ext>
                  </a:extLst>
                </p:cNvPr>
                <p:cNvSpPr/>
                <p:nvPr/>
              </p:nvSpPr>
              <p:spPr>
                <a:xfrm>
                  <a:off x="10082302" y="276057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D0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4" name="Freeform: Shape 3023">
                  <a:extLst>
                    <a:ext uri="{FF2B5EF4-FFF2-40B4-BE49-F238E27FC236}">
                      <a16:creationId xmlns:a16="http://schemas.microsoft.com/office/drawing/2014/main" id="{CCD16311-7871-3DAC-25D5-98C5E9CACCAF}"/>
                    </a:ext>
                  </a:extLst>
                </p:cNvPr>
                <p:cNvSpPr/>
                <p:nvPr/>
              </p:nvSpPr>
              <p:spPr>
                <a:xfrm>
                  <a:off x="10082302" y="276071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ECE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5" name="Freeform: Shape 3024">
                  <a:extLst>
                    <a:ext uri="{FF2B5EF4-FFF2-40B4-BE49-F238E27FC236}">
                      <a16:creationId xmlns:a16="http://schemas.microsoft.com/office/drawing/2014/main" id="{6E6FE84F-A7B4-9311-A0BC-9219A7ADF50A}"/>
                    </a:ext>
                  </a:extLst>
                </p:cNvPr>
                <p:cNvSpPr/>
                <p:nvPr/>
              </p:nvSpPr>
              <p:spPr>
                <a:xfrm>
                  <a:off x="10082302" y="276085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DCCC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6" name="Freeform: Shape 3025">
                  <a:extLst>
                    <a:ext uri="{FF2B5EF4-FFF2-40B4-BE49-F238E27FC236}">
                      <a16:creationId xmlns:a16="http://schemas.microsoft.com/office/drawing/2014/main" id="{410AE204-CD8F-5140-C058-98FDF2D4B2B0}"/>
                    </a:ext>
                  </a:extLst>
                </p:cNvPr>
                <p:cNvSpPr/>
                <p:nvPr/>
              </p:nvSpPr>
              <p:spPr>
                <a:xfrm>
                  <a:off x="10082302" y="276099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CCBC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7" name="Freeform: Shape 3026">
                  <a:extLst>
                    <a:ext uri="{FF2B5EF4-FFF2-40B4-BE49-F238E27FC236}">
                      <a16:creationId xmlns:a16="http://schemas.microsoft.com/office/drawing/2014/main" id="{888977A3-2502-ED7E-D44F-357717511862}"/>
                    </a:ext>
                  </a:extLst>
                </p:cNvPr>
                <p:cNvSpPr/>
                <p:nvPr/>
              </p:nvSpPr>
              <p:spPr>
                <a:xfrm>
                  <a:off x="10082302" y="276113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B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8" name="Freeform: Shape 3027">
                  <a:extLst>
                    <a:ext uri="{FF2B5EF4-FFF2-40B4-BE49-F238E27FC236}">
                      <a16:creationId xmlns:a16="http://schemas.microsoft.com/office/drawing/2014/main" id="{14F203AD-8616-E8A0-342D-FC66F9B4837F}"/>
                    </a:ext>
                  </a:extLst>
                </p:cNvPr>
                <p:cNvSpPr/>
                <p:nvPr/>
              </p:nvSpPr>
              <p:spPr>
                <a:xfrm>
                  <a:off x="10082302" y="276127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AC9C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29" name="Freeform: Shape 3028">
                  <a:extLst>
                    <a:ext uri="{FF2B5EF4-FFF2-40B4-BE49-F238E27FC236}">
                      <a16:creationId xmlns:a16="http://schemas.microsoft.com/office/drawing/2014/main" id="{B82BD1B7-E86E-804C-483A-AB9CE1A5D54A}"/>
                    </a:ext>
                  </a:extLst>
                </p:cNvPr>
                <p:cNvSpPr/>
                <p:nvPr/>
              </p:nvSpPr>
              <p:spPr>
                <a:xfrm>
                  <a:off x="10082302" y="276141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9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0" name="Freeform: Shape 3029">
                  <a:extLst>
                    <a:ext uri="{FF2B5EF4-FFF2-40B4-BE49-F238E27FC236}">
                      <a16:creationId xmlns:a16="http://schemas.microsoft.com/office/drawing/2014/main" id="{2F9AA558-73AF-21AA-E3BD-80134525951D}"/>
                    </a:ext>
                  </a:extLst>
                </p:cNvPr>
                <p:cNvSpPr/>
                <p:nvPr/>
              </p:nvSpPr>
              <p:spPr>
                <a:xfrm>
                  <a:off x="10082302" y="276156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8C7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1" name="Freeform: Shape 3030">
                  <a:extLst>
                    <a:ext uri="{FF2B5EF4-FFF2-40B4-BE49-F238E27FC236}">
                      <a16:creationId xmlns:a16="http://schemas.microsoft.com/office/drawing/2014/main" id="{F88B251D-0FE3-3909-05F1-C5548B0A031A}"/>
                    </a:ext>
                  </a:extLst>
                </p:cNvPr>
                <p:cNvSpPr/>
                <p:nvPr/>
              </p:nvSpPr>
              <p:spPr>
                <a:xfrm>
                  <a:off x="10082302" y="276170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7C5C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2" name="Freeform: Shape 3031">
                  <a:extLst>
                    <a:ext uri="{FF2B5EF4-FFF2-40B4-BE49-F238E27FC236}">
                      <a16:creationId xmlns:a16="http://schemas.microsoft.com/office/drawing/2014/main" id="{14E590B6-8F1D-2EC1-B351-92D2AEE96AB0}"/>
                    </a:ext>
                  </a:extLst>
                </p:cNvPr>
                <p:cNvSpPr/>
                <p:nvPr/>
              </p:nvSpPr>
              <p:spPr>
                <a:xfrm>
                  <a:off x="10082302" y="2761841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5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3" name="Freeform: Shape 3032">
                  <a:extLst>
                    <a:ext uri="{FF2B5EF4-FFF2-40B4-BE49-F238E27FC236}">
                      <a16:creationId xmlns:a16="http://schemas.microsoft.com/office/drawing/2014/main" id="{564F03D5-C410-B3EE-6D6F-15266822450C}"/>
                    </a:ext>
                  </a:extLst>
                </p:cNvPr>
                <p:cNvSpPr/>
                <p:nvPr/>
              </p:nvSpPr>
              <p:spPr>
                <a:xfrm>
                  <a:off x="10082302" y="2761981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4C3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4" name="Freeform: Shape 3033">
                  <a:extLst>
                    <a:ext uri="{FF2B5EF4-FFF2-40B4-BE49-F238E27FC236}">
                      <a16:creationId xmlns:a16="http://schemas.microsoft.com/office/drawing/2014/main" id="{E01D3EA5-8CAC-11EE-2B3D-563FB4061E04}"/>
                    </a:ext>
                  </a:extLst>
                </p:cNvPr>
                <p:cNvSpPr/>
                <p:nvPr/>
              </p:nvSpPr>
              <p:spPr>
                <a:xfrm>
                  <a:off x="10082302" y="2762121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3C2C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5" name="Freeform: Shape 3034">
                  <a:extLst>
                    <a:ext uri="{FF2B5EF4-FFF2-40B4-BE49-F238E27FC236}">
                      <a16:creationId xmlns:a16="http://schemas.microsoft.com/office/drawing/2014/main" id="{93D91C52-7741-8814-7F35-722A41D6FF7D}"/>
                    </a:ext>
                  </a:extLst>
                </p:cNvPr>
                <p:cNvSpPr/>
                <p:nvPr/>
              </p:nvSpPr>
              <p:spPr>
                <a:xfrm>
                  <a:off x="10082302" y="276226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64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64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64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64"/>
                      </a:lnTo>
                      <a:close/>
                    </a:path>
                  </a:pathLst>
                </a:custGeom>
                <a:solidFill>
                  <a:srgbClr val="C2C1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6" name="Freeform: Shape 3035">
                  <a:extLst>
                    <a:ext uri="{FF2B5EF4-FFF2-40B4-BE49-F238E27FC236}">
                      <a16:creationId xmlns:a16="http://schemas.microsoft.com/office/drawing/2014/main" id="{C092817A-DC96-6A20-01F4-5C5F9877741F}"/>
                    </a:ext>
                  </a:extLst>
                </p:cNvPr>
                <p:cNvSpPr/>
                <p:nvPr/>
              </p:nvSpPr>
              <p:spPr>
                <a:xfrm>
                  <a:off x="10082302" y="2762425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1C0C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7" name="Freeform: Shape 3036">
                  <a:extLst>
                    <a:ext uri="{FF2B5EF4-FFF2-40B4-BE49-F238E27FC236}">
                      <a16:creationId xmlns:a16="http://schemas.microsoft.com/office/drawing/2014/main" id="{934E0524-3A35-643E-E1B0-38FE87AF93A4}"/>
                    </a:ext>
                  </a:extLst>
                </p:cNvPr>
                <p:cNvSpPr/>
                <p:nvPr/>
              </p:nvSpPr>
              <p:spPr>
                <a:xfrm>
                  <a:off x="10082302" y="2762566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C0BF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8" name="Freeform: Shape 3037">
                  <a:extLst>
                    <a:ext uri="{FF2B5EF4-FFF2-40B4-BE49-F238E27FC236}">
                      <a16:creationId xmlns:a16="http://schemas.microsoft.com/office/drawing/2014/main" id="{4C98528E-6348-53CD-DAB7-6AF04FAD0DB5}"/>
                    </a:ext>
                  </a:extLst>
                </p:cNvPr>
                <p:cNvSpPr/>
                <p:nvPr/>
              </p:nvSpPr>
              <p:spPr>
                <a:xfrm>
                  <a:off x="10082302" y="2762706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FBEB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39" name="Freeform: Shape 3038">
                  <a:extLst>
                    <a:ext uri="{FF2B5EF4-FFF2-40B4-BE49-F238E27FC236}">
                      <a16:creationId xmlns:a16="http://schemas.microsoft.com/office/drawing/2014/main" id="{9C248698-1D77-2086-835B-0A841C8DB561}"/>
                    </a:ext>
                  </a:extLst>
                </p:cNvPr>
                <p:cNvSpPr/>
                <p:nvPr/>
              </p:nvSpPr>
              <p:spPr>
                <a:xfrm>
                  <a:off x="10082302" y="2762846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E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0" name="Freeform: Shape 3039">
                  <a:extLst>
                    <a:ext uri="{FF2B5EF4-FFF2-40B4-BE49-F238E27FC236}">
                      <a16:creationId xmlns:a16="http://schemas.microsoft.com/office/drawing/2014/main" id="{479831BA-A5BC-AFD7-6F3D-9E85849B74A5}"/>
                    </a:ext>
                  </a:extLst>
                </p:cNvPr>
                <p:cNvSpPr/>
                <p:nvPr/>
              </p:nvSpPr>
              <p:spPr>
                <a:xfrm>
                  <a:off x="10082302" y="2762987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CBBB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1" name="Freeform: Shape 3040">
                  <a:extLst>
                    <a:ext uri="{FF2B5EF4-FFF2-40B4-BE49-F238E27FC236}">
                      <a16:creationId xmlns:a16="http://schemas.microsoft.com/office/drawing/2014/main" id="{D78FCC54-AE7F-9DA1-582C-9A3DF254A8CE}"/>
                    </a:ext>
                  </a:extLst>
                </p:cNvPr>
                <p:cNvSpPr/>
                <p:nvPr/>
              </p:nvSpPr>
              <p:spPr>
                <a:xfrm>
                  <a:off x="10082302" y="2763127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B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2" name="Freeform: Shape 3041">
                  <a:extLst>
                    <a:ext uri="{FF2B5EF4-FFF2-40B4-BE49-F238E27FC236}">
                      <a16:creationId xmlns:a16="http://schemas.microsoft.com/office/drawing/2014/main" id="{9F609AE4-939D-7478-50EF-899C8C6ADA4D}"/>
                    </a:ext>
                  </a:extLst>
                </p:cNvPr>
                <p:cNvSpPr/>
                <p:nvPr/>
              </p:nvSpPr>
              <p:spPr>
                <a:xfrm>
                  <a:off x="10082302" y="2763267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AB9B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3" name="Freeform: Shape 3042">
                  <a:extLst>
                    <a:ext uri="{FF2B5EF4-FFF2-40B4-BE49-F238E27FC236}">
                      <a16:creationId xmlns:a16="http://schemas.microsoft.com/office/drawing/2014/main" id="{4FC5F83E-65BB-9F41-9E23-3DDE8F46AF46}"/>
                    </a:ext>
                  </a:extLst>
                </p:cNvPr>
                <p:cNvSpPr/>
                <p:nvPr/>
              </p:nvSpPr>
              <p:spPr>
                <a:xfrm>
                  <a:off x="10082302" y="2763408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9B8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4" name="Freeform: Shape 3043">
                  <a:extLst>
                    <a:ext uri="{FF2B5EF4-FFF2-40B4-BE49-F238E27FC236}">
                      <a16:creationId xmlns:a16="http://schemas.microsoft.com/office/drawing/2014/main" id="{83656390-66C1-777C-E725-D06FE470C8CC}"/>
                    </a:ext>
                  </a:extLst>
                </p:cNvPr>
                <p:cNvSpPr/>
                <p:nvPr/>
              </p:nvSpPr>
              <p:spPr>
                <a:xfrm>
                  <a:off x="10082302" y="2763548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8B7B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5" name="Freeform: Shape 3044">
                  <a:extLst>
                    <a:ext uri="{FF2B5EF4-FFF2-40B4-BE49-F238E27FC236}">
                      <a16:creationId xmlns:a16="http://schemas.microsoft.com/office/drawing/2014/main" id="{EAC04AC0-6753-ABAC-3259-DD2E6D7D90A8}"/>
                    </a:ext>
                  </a:extLst>
                </p:cNvPr>
                <p:cNvSpPr/>
                <p:nvPr/>
              </p:nvSpPr>
              <p:spPr>
                <a:xfrm>
                  <a:off x="10082302" y="2763689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7B6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6" name="Freeform: Shape 3045">
                  <a:extLst>
                    <a:ext uri="{FF2B5EF4-FFF2-40B4-BE49-F238E27FC236}">
                      <a16:creationId xmlns:a16="http://schemas.microsoft.com/office/drawing/2014/main" id="{8F2AA269-FC1E-54EA-7C06-07E57B45E49B}"/>
                    </a:ext>
                  </a:extLst>
                </p:cNvPr>
                <p:cNvSpPr/>
                <p:nvPr/>
              </p:nvSpPr>
              <p:spPr>
                <a:xfrm>
                  <a:off x="10082302" y="2763829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6B4B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7" name="Freeform: Shape 3046">
                  <a:extLst>
                    <a:ext uri="{FF2B5EF4-FFF2-40B4-BE49-F238E27FC236}">
                      <a16:creationId xmlns:a16="http://schemas.microsoft.com/office/drawing/2014/main" id="{1BDEA28A-FA19-D47D-7279-2EC9042CA4F2}"/>
                    </a:ext>
                  </a:extLst>
                </p:cNvPr>
                <p:cNvSpPr/>
                <p:nvPr/>
              </p:nvSpPr>
              <p:spPr>
                <a:xfrm>
                  <a:off x="10082302" y="276396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47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5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8" name="Freeform: Shape 3047">
                  <a:extLst>
                    <a:ext uri="{FF2B5EF4-FFF2-40B4-BE49-F238E27FC236}">
                      <a16:creationId xmlns:a16="http://schemas.microsoft.com/office/drawing/2014/main" id="{471B2E09-19EE-392A-412C-167309E7C5D8}"/>
                    </a:ext>
                  </a:extLst>
                </p:cNvPr>
                <p:cNvSpPr/>
                <p:nvPr/>
              </p:nvSpPr>
              <p:spPr>
                <a:xfrm>
                  <a:off x="10082302" y="276411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4B2B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49" name="Freeform: Shape 3048">
                  <a:extLst>
                    <a:ext uri="{FF2B5EF4-FFF2-40B4-BE49-F238E27FC236}">
                      <a16:creationId xmlns:a16="http://schemas.microsoft.com/office/drawing/2014/main" id="{37F8C36B-19E3-E14C-6706-F4AEC1470305}"/>
                    </a:ext>
                  </a:extLst>
                </p:cNvPr>
                <p:cNvSpPr/>
                <p:nvPr/>
              </p:nvSpPr>
              <p:spPr>
                <a:xfrm>
                  <a:off x="10082302" y="276425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2B1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0" name="Freeform: Shape 3049">
                  <a:extLst>
                    <a:ext uri="{FF2B5EF4-FFF2-40B4-BE49-F238E27FC236}">
                      <a16:creationId xmlns:a16="http://schemas.microsoft.com/office/drawing/2014/main" id="{E248C4BD-2468-0633-0A3C-A771D3C1DC1F}"/>
                    </a:ext>
                  </a:extLst>
                </p:cNvPr>
                <p:cNvSpPr/>
                <p:nvPr/>
              </p:nvSpPr>
              <p:spPr>
                <a:xfrm>
                  <a:off x="10082302" y="276439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1B0B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1" name="Freeform: Shape 3050">
                  <a:extLst>
                    <a:ext uri="{FF2B5EF4-FFF2-40B4-BE49-F238E27FC236}">
                      <a16:creationId xmlns:a16="http://schemas.microsoft.com/office/drawing/2014/main" id="{CA697116-B94B-E8FB-8AB5-E2718B2CEFB5}"/>
                    </a:ext>
                  </a:extLst>
                </p:cNvPr>
                <p:cNvSpPr/>
                <p:nvPr/>
              </p:nvSpPr>
              <p:spPr>
                <a:xfrm>
                  <a:off x="10082302" y="2764531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B0AF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2" name="Freeform: Shape 3051">
                  <a:extLst>
                    <a:ext uri="{FF2B5EF4-FFF2-40B4-BE49-F238E27FC236}">
                      <a16:creationId xmlns:a16="http://schemas.microsoft.com/office/drawing/2014/main" id="{7B74F5DF-DDEC-38B0-FCCA-E367500EF0B9}"/>
                    </a:ext>
                  </a:extLst>
                </p:cNvPr>
                <p:cNvSpPr/>
                <p:nvPr/>
              </p:nvSpPr>
              <p:spPr>
                <a:xfrm>
                  <a:off x="10082302" y="2764671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FAEA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3" name="Freeform: Shape 3052">
                  <a:extLst>
                    <a:ext uri="{FF2B5EF4-FFF2-40B4-BE49-F238E27FC236}">
                      <a16:creationId xmlns:a16="http://schemas.microsoft.com/office/drawing/2014/main" id="{50DBA592-680F-5FF5-DFD4-633C1BD63745}"/>
                    </a:ext>
                  </a:extLst>
                </p:cNvPr>
                <p:cNvSpPr/>
                <p:nvPr/>
              </p:nvSpPr>
              <p:spPr>
                <a:xfrm>
                  <a:off x="10082302" y="276481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EADA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4" name="Freeform: Shape 3053">
                  <a:extLst>
                    <a:ext uri="{FF2B5EF4-FFF2-40B4-BE49-F238E27FC236}">
                      <a16:creationId xmlns:a16="http://schemas.microsoft.com/office/drawing/2014/main" id="{4723840A-8496-651B-FEA8-510C20ECD93A}"/>
                    </a:ext>
                  </a:extLst>
                </p:cNvPr>
                <p:cNvSpPr/>
                <p:nvPr/>
              </p:nvSpPr>
              <p:spPr>
                <a:xfrm>
                  <a:off x="10082302" y="276495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DAC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5" name="Freeform: Shape 3054">
                  <a:extLst>
                    <a:ext uri="{FF2B5EF4-FFF2-40B4-BE49-F238E27FC236}">
                      <a16:creationId xmlns:a16="http://schemas.microsoft.com/office/drawing/2014/main" id="{766FE77E-DD24-85B6-0C69-1B9B1AC65CDC}"/>
                    </a:ext>
                  </a:extLst>
                </p:cNvPr>
                <p:cNvSpPr/>
                <p:nvPr/>
              </p:nvSpPr>
              <p:spPr>
                <a:xfrm>
                  <a:off x="10082302" y="276509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CAAA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6" name="Freeform: Shape 3055">
                  <a:extLst>
                    <a:ext uri="{FF2B5EF4-FFF2-40B4-BE49-F238E27FC236}">
                      <a16:creationId xmlns:a16="http://schemas.microsoft.com/office/drawing/2014/main" id="{CA12615F-1D27-73D0-BF1C-1A8CC0601DD8}"/>
                    </a:ext>
                  </a:extLst>
                </p:cNvPr>
                <p:cNvSpPr/>
                <p:nvPr/>
              </p:nvSpPr>
              <p:spPr>
                <a:xfrm>
                  <a:off x="10082302" y="276523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B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7" name="Freeform: Shape 3056">
                  <a:extLst>
                    <a:ext uri="{FF2B5EF4-FFF2-40B4-BE49-F238E27FC236}">
                      <a16:creationId xmlns:a16="http://schemas.microsoft.com/office/drawing/2014/main" id="{42336A4B-C50A-77B9-9C06-304998FDD26C}"/>
                    </a:ext>
                  </a:extLst>
                </p:cNvPr>
                <p:cNvSpPr/>
                <p:nvPr/>
              </p:nvSpPr>
              <p:spPr>
                <a:xfrm>
                  <a:off x="10082302" y="276537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AA8A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8" name="Freeform: Shape 3057">
                  <a:extLst>
                    <a:ext uri="{FF2B5EF4-FFF2-40B4-BE49-F238E27FC236}">
                      <a16:creationId xmlns:a16="http://schemas.microsoft.com/office/drawing/2014/main" id="{E3683ABE-1145-B971-BC1D-B541B4C5D2A9}"/>
                    </a:ext>
                  </a:extLst>
                </p:cNvPr>
                <p:cNvSpPr/>
                <p:nvPr/>
              </p:nvSpPr>
              <p:spPr>
                <a:xfrm>
                  <a:off x="10082302" y="276551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9A7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59" name="Freeform: Shape 3058">
                  <a:extLst>
                    <a:ext uri="{FF2B5EF4-FFF2-40B4-BE49-F238E27FC236}">
                      <a16:creationId xmlns:a16="http://schemas.microsoft.com/office/drawing/2014/main" id="{7C3E771A-4783-ED54-0D9B-17D3E8E2A0CD}"/>
                    </a:ext>
                  </a:extLst>
                </p:cNvPr>
                <p:cNvSpPr/>
                <p:nvPr/>
              </p:nvSpPr>
              <p:spPr>
                <a:xfrm>
                  <a:off x="10082302" y="276565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8A6A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0" name="Freeform: Shape 3059">
                  <a:extLst>
                    <a:ext uri="{FF2B5EF4-FFF2-40B4-BE49-F238E27FC236}">
                      <a16:creationId xmlns:a16="http://schemas.microsoft.com/office/drawing/2014/main" id="{793C14F5-B4F3-9A36-C477-6AA8AC5ABDED}"/>
                    </a:ext>
                  </a:extLst>
                </p:cNvPr>
                <p:cNvSpPr/>
                <p:nvPr/>
              </p:nvSpPr>
              <p:spPr>
                <a:xfrm>
                  <a:off x="10082302" y="276579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6A5A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1" name="Freeform: Shape 3060">
                  <a:extLst>
                    <a:ext uri="{FF2B5EF4-FFF2-40B4-BE49-F238E27FC236}">
                      <a16:creationId xmlns:a16="http://schemas.microsoft.com/office/drawing/2014/main" id="{AE1A0CB7-A5DB-7583-A826-0D12ECC57695}"/>
                    </a:ext>
                  </a:extLst>
                </p:cNvPr>
                <p:cNvSpPr/>
                <p:nvPr/>
              </p:nvSpPr>
              <p:spPr>
                <a:xfrm>
                  <a:off x="10082302" y="276593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64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64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64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64"/>
                      </a:lnTo>
                      <a:close/>
                    </a:path>
                  </a:pathLst>
                </a:custGeom>
                <a:solidFill>
                  <a:srgbClr val="A5A4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2" name="Freeform: Shape 3061">
                  <a:extLst>
                    <a:ext uri="{FF2B5EF4-FFF2-40B4-BE49-F238E27FC236}">
                      <a16:creationId xmlns:a16="http://schemas.microsoft.com/office/drawing/2014/main" id="{AA2E949F-927A-0B24-52C4-705F78070ADD}"/>
                    </a:ext>
                  </a:extLst>
                </p:cNvPr>
                <p:cNvSpPr/>
                <p:nvPr/>
              </p:nvSpPr>
              <p:spPr>
                <a:xfrm>
                  <a:off x="10082302" y="2766098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4A3A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3" name="Freeform: Shape 3062">
                  <a:extLst>
                    <a:ext uri="{FF2B5EF4-FFF2-40B4-BE49-F238E27FC236}">
                      <a16:creationId xmlns:a16="http://schemas.microsoft.com/office/drawing/2014/main" id="{A54479FF-E40D-E773-407E-E21F15C68120}"/>
                    </a:ext>
                  </a:extLst>
                </p:cNvPr>
                <p:cNvSpPr/>
                <p:nvPr/>
              </p:nvSpPr>
              <p:spPr>
                <a:xfrm>
                  <a:off x="10082302" y="2766239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3A2A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4" name="Freeform: Shape 3063">
                  <a:extLst>
                    <a:ext uri="{FF2B5EF4-FFF2-40B4-BE49-F238E27FC236}">
                      <a16:creationId xmlns:a16="http://schemas.microsoft.com/office/drawing/2014/main" id="{DC8742FE-EDDF-99AD-3CCC-69CAB988E5C0}"/>
                    </a:ext>
                  </a:extLst>
                </p:cNvPr>
                <p:cNvSpPr/>
                <p:nvPr/>
              </p:nvSpPr>
              <p:spPr>
                <a:xfrm>
                  <a:off x="10082302" y="2766379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2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5" name="Freeform: Shape 3064">
                  <a:extLst>
                    <a:ext uri="{FF2B5EF4-FFF2-40B4-BE49-F238E27FC236}">
                      <a16:creationId xmlns:a16="http://schemas.microsoft.com/office/drawing/2014/main" id="{5076E31C-B5BA-FD99-6E55-1AED2374958F}"/>
                    </a:ext>
                  </a:extLst>
                </p:cNvPr>
                <p:cNvSpPr/>
                <p:nvPr/>
              </p:nvSpPr>
              <p:spPr>
                <a:xfrm>
                  <a:off x="10082302" y="2766519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19FA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6" name="Freeform: Shape 3065">
                  <a:extLst>
                    <a:ext uri="{FF2B5EF4-FFF2-40B4-BE49-F238E27FC236}">
                      <a16:creationId xmlns:a16="http://schemas.microsoft.com/office/drawing/2014/main" id="{EF5AD9B3-45DD-7079-BBF7-80E98B0AD538}"/>
                    </a:ext>
                  </a:extLst>
                </p:cNvPr>
                <p:cNvSpPr/>
                <p:nvPr/>
              </p:nvSpPr>
              <p:spPr>
                <a:xfrm>
                  <a:off x="10082302" y="276666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A09E9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7" name="Freeform: Shape 3066">
                  <a:extLst>
                    <a:ext uri="{FF2B5EF4-FFF2-40B4-BE49-F238E27FC236}">
                      <a16:creationId xmlns:a16="http://schemas.microsoft.com/office/drawing/2014/main" id="{0DD10E71-CF61-60AE-0F28-02FCD737CBA2}"/>
                    </a:ext>
                  </a:extLst>
                </p:cNvPr>
                <p:cNvSpPr/>
                <p:nvPr/>
              </p:nvSpPr>
              <p:spPr>
                <a:xfrm>
                  <a:off x="10082302" y="276680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F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8" name="Freeform: Shape 3067">
                  <a:extLst>
                    <a:ext uri="{FF2B5EF4-FFF2-40B4-BE49-F238E27FC236}">
                      <a16:creationId xmlns:a16="http://schemas.microsoft.com/office/drawing/2014/main" id="{76409F1C-0BB5-2070-2B7F-CD2F9658B9AE}"/>
                    </a:ext>
                  </a:extLst>
                </p:cNvPr>
                <p:cNvSpPr/>
                <p:nvPr/>
              </p:nvSpPr>
              <p:spPr>
                <a:xfrm>
                  <a:off x="10082302" y="276694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E9C9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69" name="Freeform: Shape 3068">
                  <a:extLst>
                    <a:ext uri="{FF2B5EF4-FFF2-40B4-BE49-F238E27FC236}">
                      <a16:creationId xmlns:a16="http://schemas.microsoft.com/office/drawing/2014/main" id="{8B07234D-F164-BAAE-598F-F5283526372B}"/>
                    </a:ext>
                  </a:extLst>
                </p:cNvPr>
                <p:cNvSpPr/>
                <p:nvPr/>
              </p:nvSpPr>
              <p:spPr>
                <a:xfrm>
                  <a:off x="10082302" y="2767081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D9B9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0" name="Freeform: Shape 3069">
                  <a:extLst>
                    <a:ext uri="{FF2B5EF4-FFF2-40B4-BE49-F238E27FC236}">
                      <a16:creationId xmlns:a16="http://schemas.microsoft.com/office/drawing/2014/main" id="{570FF0C5-6975-A557-0651-4F373CB24633}"/>
                    </a:ext>
                  </a:extLst>
                </p:cNvPr>
                <p:cNvSpPr/>
                <p:nvPr/>
              </p:nvSpPr>
              <p:spPr>
                <a:xfrm>
                  <a:off x="10082302" y="2767221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C9A9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1" name="Freeform: Shape 3070">
                  <a:extLst>
                    <a:ext uri="{FF2B5EF4-FFF2-40B4-BE49-F238E27FC236}">
                      <a16:creationId xmlns:a16="http://schemas.microsoft.com/office/drawing/2014/main" id="{C5E91D9D-60A1-AEAB-90AF-06F931090672}"/>
                    </a:ext>
                  </a:extLst>
                </p:cNvPr>
                <p:cNvSpPr/>
                <p:nvPr/>
              </p:nvSpPr>
              <p:spPr>
                <a:xfrm>
                  <a:off x="10082302" y="2767361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B99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2" name="Freeform: Shape 3071">
                  <a:extLst>
                    <a:ext uri="{FF2B5EF4-FFF2-40B4-BE49-F238E27FC236}">
                      <a16:creationId xmlns:a16="http://schemas.microsoft.com/office/drawing/2014/main" id="{92A94C9A-18AF-9BC1-1010-EF6B39689887}"/>
                    </a:ext>
                  </a:extLst>
                </p:cNvPr>
                <p:cNvSpPr/>
                <p:nvPr/>
              </p:nvSpPr>
              <p:spPr>
                <a:xfrm>
                  <a:off x="10082302" y="276750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47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A989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3" name="Freeform: Shape 3072">
                  <a:extLst>
                    <a:ext uri="{FF2B5EF4-FFF2-40B4-BE49-F238E27FC236}">
                      <a16:creationId xmlns:a16="http://schemas.microsoft.com/office/drawing/2014/main" id="{1B5CB145-2F2C-19B8-556E-0C086E985BA5}"/>
                    </a:ext>
                  </a:extLst>
                </p:cNvPr>
                <p:cNvSpPr/>
                <p:nvPr/>
              </p:nvSpPr>
              <p:spPr>
                <a:xfrm>
                  <a:off x="10082302" y="276764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9979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4" name="Freeform: Shape 3073">
                  <a:extLst>
                    <a:ext uri="{FF2B5EF4-FFF2-40B4-BE49-F238E27FC236}">
                      <a16:creationId xmlns:a16="http://schemas.microsoft.com/office/drawing/2014/main" id="{FC0F3E8B-42B9-4014-05FF-F22BBDB0ED59}"/>
                    </a:ext>
                  </a:extLst>
                </p:cNvPr>
                <p:cNvSpPr/>
                <p:nvPr/>
              </p:nvSpPr>
              <p:spPr>
                <a:xfrm>
                  <a:off x="10082302" y="276778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7969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5" name="Freeform: Shape 3074">
                  <a:extLst>
                    <a:ext uri="{FF2B5EF4-FFF2-40B4-BE49-F238E27FC236}">
                      <a16:creationId xmlns:a16="http://schemas.microsoft.com/office/drawing/2014/main" id="{57DCCFD3-FD5E-BA2D-02A3-6C9EA80ADB10}"/>
                    </a:ext>
                  </a:extLst>
                </p:cNvPr>
                <p:cNvSpPr/>
                <p:nvPr/>
              </p:nvSpPr>
              <p:spPr>
                <a:xfrm>
                  <a:off x="10082302" y="276792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6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6" name="Freeform: Shape 3075">
                  <a:extLst>
                    <a:ext uri="{FF2B5EF4-FFF2-40B4-BE49-F238E27FC236}">
                      <a16:creationId xmlns:a16="http://schemas.microsoft.com/office/drawing/2014/main" id="{A252B930-A8CA-7897-9C82-7E4F55C618B4}"/>
                    </a:ext>
                  </a:extLst>
                </p:cNvPr>
                <p:cNvSpPr/>
                <p:nvPr/>
              </p:nvSpPr>
              <p:spPr>
                <a:xfrm>
                  <a:off x="10082302" y="276806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5939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7" name="Freeform: Shape 3076">
                  <a:extLst>
                    <a:ext uri="{FF2B5EF4-FFF2-40B4-BE49-F238E27FC236}">
                      <a16:creationId xmlns:a16="http://schemas.microsoft.com/office/drawing/2014/main" id="{28EB252F-29A6-169F-CED2-025FD723F528}"/>
                    </a:ext>
                  </a:extLst>
                </p:cNvPr>
                <p:cNvSpPr/>
                <p:nvPr/>
              </p:nvSpPr>
              <p:spPr>
                <a:xfrm>
                  <a:off x="10082302" y="276820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4929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8" name="Freeform: Shape 3077">
                  <a:extLst>
                    <a:ext uri="{FF2B5EF4-FFF2-40B4-BE49-F238E27FC236}">
                      <a16:creationId xmlns:a16="http://schemas.microsoft.com/office/drawing/2014/main" id="{F2E31B07-B9B4-68B8-9250-3E718B173A76}"/>
                    </a:ext>
                  </a:extLst>
                </p:cNvPr>
                <p:cNvSpPr/>
                <p:nvPr/>
              </p:nvSpPr>
              <p:spPr>
                <a:xfrm>
                  <a:off x="10082302" y="276834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3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79" name="Freeform: Shape 3078">
                  <a:extLst>
                    <a:ext uri="{FF2B5EF4-FFF2-40B4-BE49-F238E27FC236}">
                      <a16:creationId xmlns:a16="http://schemas.microsoft.com/office/drawing/2014/main" id="{EFBFDA90-7590-8637-22E5-54D750A76CA1}"/>
                    </a:ext>
                  </a:extLst>
                </p:cNvPr>
                <p:cNvSpPr/>
                <p:nvPr/>
              </p:nvSpPr>
              <p:spPr>
                <a:xfrm>
                  <a:off x="10082302" y="276848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2909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0" name="Freeform: Shape 3079">
                  <a:extLst>
                    <a:ext uri="{FF2B5EF4-FFF2-40B4-BE49-F238E27FC236}">
                      <a16:creationId xmlns:a16="http://schemas.microsoft.com/office/drawing/2014/main" id="{27D62B4C-811B-6822-5679-CB6BC50874B1}"/>
                    </a:ext>
                  </a:extLst>
                </p:cNvPr>
                <p:cNvSpPr/>
                <p:nvPr/>
              </p:nvSpPr>
              <p:spPr>
                <a:xfrm>
                  <a:off x="10082302" y="276862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18F9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1" name="Freeform: Shape 3080">
                  <a:extLst>
                    <a:ext uri="{FF2B5EF4-FFF2-40B4-BE49-F238E27FC236}">
                      <a16:creationId xmlns:a16="http://schemas.microsoft.com/office/drawing/2014/main" id="{CE236993-46C5-3FF9-23CD-22B4F37940E7}"/>
                    </a:ext>
                  </a:extLst>
                </p:cNvPr>
                <p:cNvSpPr/>
                <p:nvPr/>
              </p:nvSpPr>
              <p:spPr>
                <a:xfrm>
                  <a:off x="10082302" y="276876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90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2" name="Freeform: Shape 3081">
                  <a:extLst>
                    <a:ext uri="{FF2B5EF4-FFF2-40B4-BE49-F238E27FC236}">
                      <a16:creationId xmlns:a16="http://schemas.microsoft.com/office/drawing/2014/main" id="{45A2590F-DC58-34E4-038D-FCFBB6C72291}"/>
                    </a:ext>
                  </a:extLst>
                </p:cNvPr>
                <p:cNvSpPr/>
                <p:nvPr/>
              </p:nvSpPr>
              <p:spPr>
                <a:xfrm>
                  <a:off x="10082302" y="276890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F8D8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3" name="Freeform: Shape 3082">
                  <a:extLst>
                    <a:ext uri="{FF2B5EF4-FFF2-40B4-BE49-F238E27FC236}">
                      <a16:creationId xmlns:a16="http://schemas.microsoft.com/office/drawing/2014/main" id="{83A42D1E-06BC-10B5-C556-DE703D070D9D}"/>
                    </a:ext>
                  </a:extLst>
                </p:cNvPr>
                <p:cNvSpPr/>
                <p:nvPr/>
              </p:nvSpPr>
              <p:spPr>
                <a:xfrm>
                  <a:off x="10082302" y="276904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E8C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4" name="Freeform: Shape 3083">
                  <a:extLst>
                    <a:ext uri="{FF2B5EF4-FFF2-40B4-BE49-F238E27FC236}">
                      <a16:creationId xmlns:a16="http://schemas.microsoft.com/office/drawing/2014/main" id="{62F0599B-4859-7901-B976-FB0F9DCD9FA8}"/>
                    </a:ext>
                  </a:extLst>
                </p:cNvPr>
                <p:cNvSpPr/>
                <p:nvPr/>
              </p:nvSpPr>
              <p:spPr>
                <a:xfrm>
                  <a:off x="10082302" y="276918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D8B8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5" name="Freeform: Shape 3084">
                  <a:extLst>
                    <a:ext uri="{FF2B5EF4-FFF2-40B4-BE49-F238E27FC236}">
                      <a16:creationId xmlns:a16="http://schemas.microsoft.com/office/drawing/2014/main" id="{8FF4806A-8A32-A4F0-7085-A8064AB7F93E}"/>
                    </a:ext>
                  </a:extLst>
                </p:cNvPr>
                <p:cNvSpPr/>
                <p:nvPr/>
              </p:nvSpPr>
              <p:spPr>
                <a:xfrm>
                  <a:off x="10082302" y="276932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C8A8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6" name="Freeform: Shape 3085">
                  <a:extLst>
                    <a:ext uri="{FF2B5EF4-FFF2-40B4-BE49-F238E27FC236}">
                      <a16:creationId xmlns:a16="http://schemas.microsoft.com/office/drawing/2014/main" id="{EC3CA81E-106F-52CC-FE60-93B4090087B5}"/>
                    </a:ext>
                  </a:extLst>
                </p:cNvPr>
                <p:cNvSpPr/>
                <p:nvPr/>
              </p:nvSpPr>
              <p:spPr>
                <a:xfrm>
                  <a:off x="10082302" y="276946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B898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7" name="Freeform: Shape 3086">
                  <a:extLst>
                    <a:ext uri="{FF2B5EF4-FFF2-40B4-BE49-F238E27FC236}">
                      <a16:creationId xmlns:a16="http://schemas.microsoft.com/office/drawing/2014/main" id="{1A201DAB-10A2-894C-E42C-A7CCE5BE32D5}"/>
                    </a:ext>
                  </a:extLst>
                </p:cNvPr>
                <p:cNvSpPr/>
                <p:nvPr/>
              </p:nvSpPr>
              <p:spPr>
                <a:xfrm>
                  <a:off x="10082302" y="276960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A88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8" name="Freeform: Shape 3087">
                  <a:extLst>
                    <a:ext uri="{FF2B5EF4-FFF2-40B4-BE49-F238E27FC236}">
                      <a16:creationId xmlns:a16="http://schemas.microsoft.com/office/drawing/2014/main" id="{E8323DBF-0C52-95E8-102F-838312B21A3B}"/>
                    </a:ext>
                  </a:extLst>
                </p:cNvPr>
                <p:cNvSpPr/>
                <p:nvPr/>
              </p:nvSpPr>
              <p:spPr>
                <a:xfrm>
                  <a:off x="10082302" y="276974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64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64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64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64"/>
                      </a:lnTo>
                      <a:close/>
                    </a:path>
                  </a:pathLst>
                </a:custGeom>
                <a:solidFill>
                  <a:srgbClr val="89878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89" name="Freeform: Shape 3088">
                  <a:extLst>
                    <a:ext uri="{FF2B5EF4-FFF2-40B4-BE49-F238E27FC236}">
                      <a16:creationId xmlns:a16="http://schemas.microsoft.com/office/drawing/2014/main" id="{D1F24F8C-3551-2A2C-E771-B39887DFD4C9}"/>
                    </a:ext>
                  </a:extLst>
                </p:cNvPr>
                <p:cNvSpPr/>
                <p:nvPr/>
              </p:nvSpPr>
              <p:spPr>
                <a:xfrm>
                  <a:off x="10082302" y="2769911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8868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0" name="Freeform: Shape 3089">
                  <a:extLst>
                    <a:ext uri="{FF2B5EF4-FFF2-40B4-BE49-F238E27FC236}">
                      <a16:creationId xmlns:a16="http://schemas.microsoft.com/office/drawing/2014/main" id="{2ADEA477-573E-6650-DE0D-814160DFD6CD}"/>
                    </a:ext>
                  </a:extLst>
                </p:cNvPr>
                <p:cNvSpPr/>
                <p:nvPr/>
              </p:nvSpPr>
              <p:spPr>
                <a:xfrm>
                  <a:off x="10082302" y="2770052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7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1" name="Freeform: Shape 3090">
                  <a:extLst>
                    <a:ext uri="{FF2B5EF4-FFF2-40B4-BE49-F238E27FC236}">
                      <a16:creationId xmlns:a16="http://schemas.microsoft.com/office/drawing/2014/main" id="{469165E4-C2E5-7A10-099E-6DCECD84CE3A}"/>
                    </a:ext>
                  </a:extLst>
                </p:cNvPr>
                <p:cNvSpPr/>
                <p:nvPr/>
              </p:nvSpPr>
              <p:spPr>
                <a:xfrm>
                  <a:off x="10082302" y="2770192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6838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2" name="Freeform: Shape 3091">
                  <a:extLst>
                    <a:ext uri="{FF2B5EF4-FFF2-40B4-BE49-F238E27FC236}">
                      <a16:creationId xmlns:a16="http://schemas.microsoft.com/office/drawing/2014/main" id="{6AD4CCEF-4943-B9EF-E8C3-3D5D4186F299}"/>
                    </a:ext>
                  </a:extLst>
                </p:cNvPr>
                <p:cNvSpPr/>
                <p:nvPr/>
              </p:nvSpPr>
              <p:spPr>
                <a:xfrm>
                  <a:off x="10082302" y="2770332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5828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3" name="Freeform: Shape 3092">
                  <a:extLst>
                    <a:ext uri="{FF2B5EF4-FFF2-40B4-BE49-F238E27FC236}">
                      <a16:creationId xmlns:a16="http://schemas.microsoft.com/office/drawing/2014/main" id="{79A319AB-C86D-7F88-B0F8-7239ECB9E780}"/>
                    </a:ext>
                  </a:extLst>
                </p:cNvPr>
                <p:cNvSpPr/>
                <p:nvPr/>
              </p:nvSpPr>
              <p:spPr>
                <a:xfrm>
                  <a:off x="10082302" y="277047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4818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4" name="Freeform: Shape 3093">
                  <a:extLst>
                    <a:ext uri="{FF2B5EF4-FFF2-40B4-BE49-F238E27FC236}">
                      <a16:creationId xmlns:a16="http://schemas.microsoft.com/office/drawing/2014/main" id="{1B036CB0-2429-3B4A-CFBB-198AF25D40D3}"/>
                    </a:ext>
                  </a:extLst>
                </p:cNvPr>
                <p:cNvSpPr/>
                <p:nvPr/>
              </p:nvSpPr>
              <p:spPr>
                <a:xfrm>
                  <a:off x="10082302" y="277061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3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5" name="Freeform: Shape 3094">
                  <a:extLst>
                    <a:ext uri="{FF2B5EF4-FFF2-40B4-BE49-F238E27FC236}">
                      <a16:creationId xmlns:a16="http://schemas.microsoft.com/office/drawing/2014/main" id="{F40ACCC2-6136-B953-1FB8-689D188EE9C9}"/>
                    </a:ext>
                  </a:extLst>
                </p:cNvPr>
                <p:cNvSpPr/>
                <p:nvPr/>
              </p:nvSpPr>
              <p:spPr>
                <a:xfrm>
                  <a:off x="10082302" y="277075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17F8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6" name="Freeform: Shape 3095">
                  <a:extLst>
                    <a:ext uri="{FF2B5EF4-FFF2-40B4-BE49-F238E27FC236}">
                      <a16:creationId xmlns:a16="http://schemas.microsoft.com/office/drawing/2014/main" id="{F783D995-037B-1F2F-1490-E72D9ACAD0B0}"/>
                    </a:ext>
                  </a:extLst>
                </p:cNvPr>
                <p:cNvSpPr/>
                <p:nvPr/>
              </p:nvSpPr>
              <p:spPr>
                <a:xfrm>
                  <a:off x="10082302" y="2770894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807E7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7" name="Freeform: Shape 3096">
                  <a:extLst>
                    <a:ext uri="{FF2B5EF4-FFF2-40B4-BE49-F238E27FC236}">
                      <a16:creationId xmlns:a16="http://schemas.microsoft.com/office/drawing/2014/main" id="{6B3A5734-F344-3B79-DDB7-BE6706F5046C}"/>
                    </a:ext>
                  </a:extLst>
                </p:cNvPr>
                <p:cNvSpPr/>
                <p:nvPr/>
              </p:nvSpPr>
              <p:spPr>
                <a:xfrm>
                  <a:off x="10082302" y="2771034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F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8" name="Freeform: Shape 3097">
                  <a:extLst>
                    <a:ext uri="{FF2B5EF4-FFF2-40B4-BE49-F238E27FC236}">
                      <a16:creationId xmlns:a16="http://schemas.microsoft.com/office/drawing/2014/main" id="{CE03B38A-8B49-9A88-E35E-DF985E91A128}"/>
                    </a:ext>
                  </a:extLst>
                </p:cNvPr>
                <p:cNvSpPr/>
                <p:nvPr/>
              </p:nvSpPr>
              <p:spPr>
                <a:xfrm>
                  <a:off x="10082302" y="2771174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E7C7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099" name="Freeform: Shape 3098">
                  <a:extLst>
                    <a:ext uri="{FF2B5EF4-FFF2-40B4-BE49-F238E27FC236}">
                      <a16:creationId xmlns:a16="http://schemas.microsoft.com/office/drawing/2014/main" id="{1C5A63F8-F5E6-6824-2888-F3F595BC5ECF}"/>
                    </a:ext>
                  </a:extLst>
                </p:cNvPr>
                <p:cNvSpPr/>
                <p:nvPr/>
              </p:nvSpPr>
              <p:spPr>
                <a:xfrm>
                  <a:off x="10082302" y="277131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47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D7B7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0" name="Freeform: Shape 3099">
                  <a:extLst>
                    <a:ext uri="{FF2B5EF4-FFF2-40B4-BE49-F238E27FC236}">
                      <a16:creationId xmlns:a16="http://schemas.microsoft.com/office/drawing/2014/main" id="{633B3B41-7A53-E25A-D41A-5A1678DC96BA}"/>
                    </a:ext>
                  </a:extLst>
                </p:cNvPr>
                <p:cNvSpPr/>
                <p:nvPr/>
              </p:nvSpPr>
              <p:spPr>
                <a:xfrm>
                  <a:off x="10082302" y="277145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C7A7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1" name="Freeform: Shape 3100">
                  <a:extLst>
                    <a:ext uri="{FF2B5EF4-FFF2-40B4-BE49-F238E27FC236}">
                      <a16:creationId xmlns:a16="http://schemas.microsoft.com/office/drawing/2014/main" id="{E18686E1-C958-93A7-C54F-9367F0D08D9D}"/>
                    </a:ext>
                  </a:extLst>
                </p:cNvPr>
                <p:cNvSpPr/>
                <p:nvPr/>
              </p:nvSpPr>
              <p:spPr>
                <a:xfrm>
                  <a:off x="10082302" y="277159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B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2" name="Freeform: Shape 3101">
                  <a:extLst>
                    <a:ext uri="{FF2B5EF4-FFF2-40B4-BE49-F238E27FC236}">
                      <a16:creationId xmlns:a16="http://schemas.microsoft.com/office/drawing/2014/main" id="{A75D79C2-AC8A-0364-8135-11025673BDB3}"/>
                    </a:ext>
                  </a:extLst>
                </p:cNvPr>
                <p:cNvSpPr/>
                <p:nvPr/>
              </p:nvSpPr>
              <p:spPr>
                <a:xfrm>
                  <a:off x="10082302" y="277173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A787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3" name="Freeform: Shape 3102">
                  <a:extLst>
                    <a:ext uri="{FF2B5EF4-FFF2-40B4-BE49-F238E27FC236}">
                      <a16:creationId xmlns:a16="http://schemas.microsoft.com/office/drawing/2014/main" id="{453705C7-D318-CD10-8F96-907EC8286BF5}"/>
                    </a:ext>
                  </a:extLst>
                </p:cNvPr>
                <p:cNvSpPr/>
                <p:nvPr/>
              </p:nvSpPr>
              <p:spPr>
                <a:xfrm>
                  <a:off x="10082302" y="277187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9777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4" name="Freeform: Shape 3103">
                  <a:extLst>
                    <a:ext uri="{FF2B5EF4-FFF2-40B4-BE49-F238E27FC236}">
                      <a16:creationId xmlns:a16="http://schemas.microsoft.com/office/drawing/2014/main" id="{35B726A2-A2AB-016F-F9AC-74ED99B6592B}"/>
                    </a:ext>
                  </a:extLst>
                </p:cNvPr>
                <p:cNvSpPr/>
                <p:nvPr/>
              </p:nvSpPr>
              <p:spPr>
                <a:xfrm>
                  <a:off x="10082302" y="277201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876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5" name="Freeform: Shape 3104">
                  <a:extLst>
                    <a:ext uri="{FF2B5EF4-FFF2-40B4-BE49-F238E27FC236}">
                      <a16:creationId xmlns:a16="http://schemas.microsoft.com/office/drawing/2014/main" id="{0A0E7833-5FEC-CDEF-B67B-36D62B749BBC}"/>
                    </a:ext>
                  </a:extLst>
                </p:cNvPr>
                <p:cNvSpPr/>
                <p:nvPr/>
              </p:nvSpPr>
              <p:spPr>
                <a:xfrm>
                  <a:off x="10082302" y="277215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7757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6" name="Freeform: Shape 3105">
                  <a:extLst>
                    <a:ext uri="{FF2B5EF4-FFF2-40B4-BE49-F238E27FC236}">
                      <a16:creationId xmlns:a16="http://schemas.microsoft.com/office/drawing/2014/main" id="{AA2EE583-9401-2C98-A2F7-A0EBBAB65FE0}"/>
                    </a:ext>
                  </a:extLst>
                </p:cNvPr>
                <p:cNvSpPr/>
                <p:nvPr/>
              </p:nvSpPr>
              <p:spPr>
                <a:xfrm>
                  <a:off x="10082302" y="277229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6747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7" name="Freeform: Shape 3106">
                  <a:extLst>
                    <a:ext uri="{FF2B5EF4-FFF2-40B4-BE49-F238E27FC236}">
                      <a16:creationId xmlns:a16="http://schemas.microsoft.com/office/drawing/2014/main" id="{5C16E9F4-66C8-50B2-FCAF-2EB46999EFCC}"/>
                    </a:ext>
                  </a:extLst>
                </p:cNvPr>
                <p:cNvSpPr/>
                <p:nvPr/>
              </p:nvSpPr>
              <p:spPr>
                <a:xfrm>
                  <a:off x="10082302" y="277243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573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8" name="Freeform: Shape 3107">
                  <a:extLst>
                    <a:ext uri="{FF2B5EF4-FFF2-40B4-BE49-F238E27FC236}">
                      <a16:creationId xmlns:a16="http://schemas.microsoft.com/office/drawing/2014/main" id="{603D935F-0475-220D-A755-427F03DE8305}"/>
                    </a:ext>
                  </a:extLst>
                </p:cNvPr>
                <p:cNvSpPr/>
                <p:nvPr/>
              </p:nvSpPr>
              <p:spPr>
                <a:xfrm>
                  <a:off x="10082302" y="277257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4727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09" name="Freeform: Shape 3108">
                  <a:extLst>
                    <a:ext uri="{FF2B5EF4-FFF2-40B4-BE49-F238E27FC236}">
                      <a16:creationId xmlns:a16="http://schemas.microsoft.com/office/drawing/2014/main" id="{01216573-5F9B-C9B5-B74C-D009F17D7875}"/>
                    </a:ext>
                  </a:extLst>
                </p:cNvPr>
                <p:cNvSpPr/>
                <p:nvPr/>
              </p:nvSpPr>
              <p:spPr>
                <a:xfrm>
                  <a:off x="10082302" y="277271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3717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0" name="Freeform: Shape 3109">
                  <a:extLst>
                    <a:ext uri="{FF2B5EF4-FFF2-40B4-BE49-F238E27FC236}">
                      <a16:creationId xmlns:a16="http://schemas.microsoft.com/office/drawing/2014/main" id="{89D3369D-1E87-E376-92CA-1D3821BEDEF1}"/>
                    </a:ext>
                  </a:extLst>
                </p:cNvPr>
                <p:cNvSpPr/>
                <p:nvPr/>
              </p:nvSpPr>
              <p:spPr>
                <a:xfrm>
                  <a:off x="10082302" y="277285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2707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1" name="Freeform: Shape 3110">
                  <a:extLst>
                    <a:ext uri="{FF2B5EF4-FFF2-40B4-BE49-F238E27FC236}">
                      <a16:creationId xmlns:a16="http://schemas.microsoft.com/office/drawing/2014/main" id="{A202DFF3-7A4E-0BDA-9982-88838094A709}"/>
                    </a:ext>
                  </a:extLst>
                </p:cNvPr>
                <p:cNvSpPr/>
                <p:nvPr/>
              </p:nvSpPr>
              <p:spPr>
                <a:xfrm>
                  <a:off x="10082302" y="277299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16F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2" name="Freeform: Shape 3111">
                  <a:extLst>
                    <a:ext uri="{FF2B5EF4-FFF2-40B4-BE49-F238E27FC236}">
                      <a16:creationId xmlns:a16="http://schemas.microsoft.com/office/drawing/2014/main" id="{55243769-DAE4-F4D1-E251-547E3724B777}"/>
                    </a:ext>
                  </a:extLst>
                </p:cNvPr>
                <p:cNvSpPr/>
                <p:nvPr/>
              </p:nvSpPr>
              <p:spPr>
                <a:xfrm>
                  <a:off x="10082302" y="277314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706E6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3" name="Freeform: Shape 3112">
                  <a:extLst>
                    <a:ext uri="{FF2B5EF4-FFF2-40B4-BE49-F238E27FC236}">
                      <a16:creationId xmlns:a16="http://schemas.microsoft.com/office/drawing/2014/main" id="{83DC11A6-E8BE-2B00-3F8D-F9E32C1462E6}"/>
                    </a:ext>
                  </a:extLst>
                </p:cNvPr>
                <p:cNvSpPr/>
                <p:nvPr/>
              </p:nvSpPr>
              <p:spPr>
                <a:xfrm>
                  <a:off x="10082302" y="277328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F6D6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4" name="Freeform: Shape 3113">
                  <a:extLst>
                    <a:ext uri="{FF2B5EF4-FFF2-40B4-BE49-F238E27FC236}">
                      <a16:creationId xmlns:a16="http://schemas.microsoft.com/office/drawing/2014/main" id="{995AFCEE-278E-4001-3F5F-62E5F5D9838E}"/>
                    </a:ext>
                  </a:extLst>
                </p:cNvPr>
                <p:cNvSpPr/>
                <p:nvPr/>
              </p:nvSpPr>
              <p:spPr>
                <a:xfrm>
                  <a:off x="10082302" y="277342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64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64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64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64"/>
                      </a:lnTo>
                      <a:close/>
                    </a:path>
                  </a:pathLst>
                </a:custGeom>
                <a:solidFill>
                  <a:srgbClr val="6E6C6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5" name="Freeform: Shape 3114">
                  <a:extLst>
                    <a:ext uri="{FF2B5EF4-FFF2-40B4-BE49-F238E27FC236}">
                      <a16:creationId xmlns:a16="http://schemas.microsoft.com/office/drawing/2014/main" id="{744856C6-B84F-CF8C-1F77-772C4235A237}"/>
                    </a:ext>
                  </a:extLst>
                </p:cNvPr>
                <p:cNvSpPr/>
                <p:nvPr/>
              </p:nvSpPr>
              <p:spPr>
                <a:xfrm>
                  <a:off x="10082302" y="2773584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D6B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6" name="Freeform: Shape 3115">
                  <a:extLst>
                    <a:ext uri="{FF2B5EF4-FFF2-40B4-BE49-F238E27FC236}">
                      <a16:creationId xmlns:a16="http://schemas.microsoft.com/office/drawing/2014/main" id="{EDA36BD6-D563-01AF-F6EC-C1A6B5574539}"/>
                    </a:ext>
                  </a:extLst>
                </p:cNvPr>
                <p:cNvSpPr/>
                <p:nvPr/>
              </p:nvSpPr>
              <p:spPr>
                <a:xfrm>
                  <a:off x="10082302" y="2773724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C6A6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7" name="Freeform: Shape 3116">
                  <a:extLst>
                    <a:ext uri="{FF2B5EF4-FFF2-40B4-BE49-F238E27FC236}">
                      <a16:creationId xmlns:a16="http://schemas.microsoft.com/office/drawing/2014/main" id="{235A2785-10A9-65F9-3B07-1B0AB17D2952}"/>
                    </a:ext>
                  </a:extLst>
                </p:cNvPr>
                <p:cNvSpPr/>
                <p:nvPr/>
              </p:nvSpPr>
              <p:spPr>
                <a:xfrm>
                  <a:off x="10082302" y="2773865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B696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8" name="Freeform: Shape 3117">
                  <a:extLst>
                    <a:ext uri="{FF2B5EF4-FFF2-40B4-BE49-F238E27FC236}">
                      <a16:creationId xmlns:a16="http://schemas.microsoft.com/office/drawing/2014/main" id="{88168A49-1D15-291B-AE07-80BA758A52E4}"/>
                    </a:ext>
                  </a:extLst>
                </p:cNvPr>
                <p:cNvSpPr/>
                <p:nvPr/>
              </p:nvSpPr>
              <p:spPr>
                <a:xfrm>
                  <a:off x="10082302" y="2774005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A686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19" name="Freeform: Shape 3118">
                  <a:extLst>
                    <a:ext uri="{FF2B5EF4-FFF2-40B4-BE49-F238E27FC236}">
                      <a16:creationId xmlns:a16="http://schemas.microsoft.com/office/drawing/2014/main" id="{1DFFBF0C-4B44-4983-AF47-3E773E563E50}"/>
                    </a:ext>
                  </a:extLst>
                </p:cNvPr>
                <p:cNvSpPr/>
                <p:nvPr/>
              </p:nvSpPr>
              <p:spPr>
                <a:xfrm>
                  <a:off x="10082302" y="2774146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9676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0" name="Freeform: Shape 3119">
                  <a:extLst>
                    <a:ext uri="{FF2B5EF4-FFF2-40B4-BE49-F238E27FC236}">
                      <a16:creationId xmlns:a16="http://schemas.microsoft.com/office/drawing/2014/main" id="{EEE4DF2E-6B69-696D-8F31-B1B7E22CA3E5}"/>
                    </a:ext>
                  </a:extLst>
                </p:cNvPr>
                <p:cNvSpPr/>
                <p:nvPr/>
              </p:nvSpPr>
              <p:spPr>
                <a:xfrm>
                  <a:off x="10082302" y="2774286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866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1" name="Freeform: Shape 3120">
                  <a:extLst>
                    <a:ext uri="{FF2B5EF4-FFF2-40B4-BE49-F238E27FC236}">
                      <a16:creationId xmlns:a16="http://schemas.microsoft.com/office/drawing/2014/main" id="{035A91E8-2CF5-9AC8-EC8F-B6E875A61B3F}"/>
                    </a:ext>
                  </a:extLst>
                </p:cNvPr>
                <p:cNvSpPr/>
                <p:nvPr/>
              </p:nvSpPr>
              <p:spPr>
                <a:xfrm>
                  <a:off x="10082302" y="2774426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7656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2" name="Freeform: Shape 3121">
                  <a:extLst>
                    <a:ext uri="{FF2B5EF4-FFF2-40B4-BE49-F238E27FC236}">
                      <a16:creationId xmlns:a16="http://schemas.microsoft.com/office/drawing/2014/main" id="{90A29654-4DDF-40D8-7B0E-6348F3F0C9E6}"/>
                    </a:ext>
                  </a:extLst>
                </p:cNvPr>
                <p:cNvSpPr/>
                <p:nvPr/>
              </p:nvSpPr>
              <p:spPr>
                <a:xfrm>
                  <a:off x="10082302" y="2774567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6646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3" name="Freeform: Shape 3122">
                  <a:extLst>
                    <a:ext uri="{FF2B5EF4-FFF2-40B4-BE49-F238E27FC236}">
                      <a16:creationId xmlns:a16="http://schemas.microsoft.com/office/drawing/2014/main" id="{DC8C3FC9-F50D-E4F8-04F3-8675FA52AFF7}"/>
                    </a:ext>
                  </a:extLst>
                </p:cNvPr>
                <p:cNvSpPr/>
                <p:nvPr/>
              </p:nvSpPr>
              <p:spPr>
                <a:xfrm>
                  <a:off x="10082302" y="2774707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6636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4" name="Freeform: Shape 3123">
                  <a:extLst>
                    <a:ext uri="{FF2B5EF4-FFF2-40B4-BE49-F238E27FC236}">
                      <a16:creationId xmlns:a16="http://schemas.microsoft.com/office/drawing/2014/main" id="{D2F69A96-1BC4-2881-D012-6480A7C7E6C3}"/>
                    </a:ext>
                  </a:extLst>
                </p:cNvPr>
                <p:cNvSpPr/>
                <p:nvPr/>
              </p:nvSpPr>
              <p:spPr>
                <a:xfrm>
                  <a:off x="10082302" y="2774847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562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5" name="Freeform: Shape 3124">
                  <a:extLst>
                    <a:ext uri="{FF2B5EF4-FFF2-40B4-BE49-F238E27FC236}">
                      <a16:creationId xmlns:a16="http://schemas.microsoft.com/office/drawing/2014/main" id="{FA650A8D-12FB-F39F-6025-3A4CA0933AA6}"/>
                    </a:ext>
                  </a:extLst>
                </p:cNvPr>
                <p:cNvSpPr/>
                <p:nvPr/>
              </p:nvSpPr>
              <p:spPr>
                <a:xfrm>
                  <a:off x="10082302" y="277498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47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4616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6" name="Freeform: Shape 3125">
                  <a:extLst>
                    <a:ext uri="{FF2B5EF4-FFF2-40B4-BE49-F238E27FC236}">
                      <a16:creationId xmlns:a16="http://schemas.microsoft.com/office/drawing/2014/main" id="{001BE1BE-D809-D6D8-A000-1FFF50FC6FB9}"/>
                    </a:ext>
                  </a:extLst>
                </p:cNvPr>
                <p:cNvSpPr/>
                <p:nvPr/>
              </p:nvSpPr>
              <p:spPr>
                <a:xfrm>
                  <a:off x="10082302" y="277512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3606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7" name="Freeform: Shape 3126">
                  <a:extLst>
                    <a:ext uri="{FF2B5EF4-FFF2-40B4-BE49-F238E27FC236}">
                      <a16:creationId xmlns:a16="http://schemas.microsoft.com/office/drawing/2014/main" id="{5DD92EFF-2F06-A957-4037-37A86CCCA9F0}"/>
                    </a:ext>
                  </a:extLst>
                </p:cNvPr>
                <p:cNvSpPr/>
                <p:nvPr/>
              </p:nvSpPr>
              <p:spPr>
                <a:xfrm>
                  <a:off x="10082302" y="277526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25F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8" name="Freeform: Shape 3127">
                  <a:extLst>
                    <a:ext uri="{FF2B5EF4-FFF2-40B4-BE49-F238E27FC236}">
                      <a16:creationId xmlns:a16="http://schemas.microsoft.com/office/drawing/2014/main" id="{1AEB855F-23FE-3F93-7C83-A37C69CF6811}"/>
                    </a:ext>
                  </a:extLst>
                </p:cNvPr>
                <p:cNvSpPr/>
                <p:nvPr/>
              </p:nvSpPr>
              <p:spPr>
                <a:xfrm>
                  <a:off x="10082302" y="277540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15E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29" name="Freeform: Shape 3128">
                  <a:extLst>
                    <a:ext uri="{FF2B5EF4-FFF2-40B4-BE49-F238E27FC236}">
                      <a16:creationId xmlns:a16="http://schemas.microsoft.com/office/drawing/2014/main" id="{327FFD0E-962D-8DCB-B351-39EB75F1A35A}"/>
                    </a:ext>
                  </a:extLst>
                </p:cNvPr>
                <p:cNvSpPr/>
                <p:nvPr/>
              </p:nvSpPr>
              <p:spPr>
                <a:xfrm>
                  <a:off x="10082302" y="277554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605D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0" name="Freeform: Shape 3129">
                  <a:extLst>
                    <a:ext uri="{FF2B5EF4-FFF2-40B4-BE49-F238E27FC236}">
                      <a16:creationId xmlns:a16="http://schemas.microsoft.com/office/drawing/2014/main" id="{A16132D3-4C63-26D8-FB55-002CB69D75FF}"/>
                    </a:ext>
                  </a:extLst>
                </p:cNvPr>
                <p:cNvSpPr/>
                <p:nvPr/>
              </p:nvSpPr>
              <p:spPr>
                <a:xfrm>
                  <a:off x="10082302" y="277568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F5C5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1" name="Freeform: Shape 3130">
                  <a:extLst>
                    <a:ext uri="{FF2B5EF4-FFF2-40B4-BE49-F238E27FC236}">
                      <a16:creationId xmlns:a16="http://schemas.microsoft.com/office/drawing/2014/main" id="{A73B70D6-303C-607C-A307-0B540998B661}"/>
                    </a:ext>
                  </a:extLst>
                </p:cNvPr>
                <p:cNvSpPr/>
                <p:nvPr/>
              </p:nvSpPr>
              <p:spPr>
                <a:xfrm>
                  <a:off x="10082302" y="277583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E5B5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2" name="Freeform: Shape 3131">
                  <a:extLst>
                    <a:ext uri="{FF2B5EF4-FFF2-40B4-BE49-F238E27FC236}">
                      <a16:creationId xmlns:a16="http://schemas.microsoft.com/office/drawing/2014/main" id="{778CB359-3850-0291-B208-27BF3BCCC9FA}"/>
                    </a:ext>
                  </a:extLst>
                </p:cNvPr>
                <p:cNvSpPr/>
                <p:nvPr/>
              </p:nvSpPr>
              <p:spPr>
                <a:xfrm>
                  <a:off x="10082302" y="277597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D5A5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3" name="Freeform: Shape 3132">
                  <a:extLst>
                    <a:ext uri="{FF2B5EF4-FFF2-40B4-BE49-F238E27FC236}">
                      <a16:creationId xmlns:a16="http://schemas.microsoft.com/office/drawing/2014/main" id="{52717A4C-A7AF-3DF8-FA09-A667E89D825F}"/>
                    </a:ext>
                  </a:extLst>
                </p:cNvPr>
                <p:cNvSpPr/>
                <p:nvPr/>
              </p:nvSpPr>
              <p:spPr>
                <a:xfrm>
                  <a:off x="10082302" y="277611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C595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4" name="Freeform: Shape 3133">
                  <a:extLst>
                    <a:ext uri="{FF2B5EF4-FFF2-40B4-BE49-F238E27FC236}">
                      <a16:creationId xmlns:a16="http://schemas.microsoft.com/office/drawing/2014/main" id="{6E7CA8DC-9576-72CC-8124-87E74FF7A26D}"/>
                    </a:ext>
                  </a:extLst>
                </p:cNvPr>
                <p:cNvSpPr/>
                <p:nvPr/>
              </p:nvSpPr>
              <p:spPr>
                <a:xfrm>
                  <a:off x="10082302" y="2776251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B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5" name="Freeform: Shape 3134">
                  <a:extLst>
                    <a:ext uri="{FF2B5EF4-FFF2-40B4-BE49-F238E27FC236}">
                      <a16:creationId xmlns:a16="http://schemas.microsoft.com/office/drawing/2014/main" id="{CC899B34-CEB0-8069-CA69-AEBF09F8CC36}"/>
                    </a:ext>
                  </a:extLst>
                </p:cNvPr>
                <p:cNvSpPr/>
                <p:nvPr/>
              </p:nvSpPr>
              <p:spPr>
                <a:xfrm>
                  <a:off x="10082302" y="2776391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A575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6" name="Freeform: Shape 3135">
                  <a:extLst>
                    <a:ext uri="{FF2B5EF4-FFF2-40B4-BE49-F238E27FC236}">
                      <a16:creationId xmlns:a16="http://schemas.microsoft.com/office/drawing/2014/main" id="{D223F658-C5FF-7201-297C-00A162851CEF}"/>
                    </a:ext>
                  </a:extLst>
                </p:cNvPr>
                <p:cNvSpPr/>
                <p:nvPr/>
              </p:nvSpPr>
              <p:spPr>
                <a:xfrm>
                  <a:off x="10082302" y="277653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9565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7" name="Freeform: Shape 3136">
                  <a:extLst>
                    <a:ext uri="{FF2B5EF4-FFF2-40B4-BE49-F238E27FC236}">
                      <a16:creationId xmlns:a16="http://schemas.microsoft.com/office/drawing/2014/main" id="{9527602D-F61D-7A9F-AD15-72D175898D86}"/>
                    </a:ext>
                  </a:extLst>
                </p:cNvPr>
                <p:cNvSpPr/>
                <p:nvPr/>
              </p:nvSpPr>
              <p:spPr>
                <a:xfrm>
                  <a:off x="10082302" y="277667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8555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8" name="Freeform: Shape 3137">
                  <a:extLst>
                    <a:ext uri="{FF2B5EF4-FFF2-40B4-BE49-F238E27FC236}">
                      <a16:creationId xmlns:a16="http://schemas.microsoft.com/office/drawing/2014/main" id="{ADA52AE1-7A31-C3DD-25FA-33B6C29DA5A2}"/>
                    </a:ext>
                  </a:extLst>
                </p:cNvPr>
                <p:cNvSpPr/>
                <p:nvPr/>
              </p:nvSpPr>
              <p:spPr>
                <a:xfrm>
                  <a:off x="10082302" y="277681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754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39" name="Freeform: Shape 3138">
                  <a:extLst>
                    <a:ext uri="{FF2B5EF4-FFF2-40B4-BE49-F238E27FC236}">
                      <a16:creationId xmlns:a16="http://schemas.microsoft.com/office/drawing/2014/main" id="{1E8EDFFF-E2E2-4E96-E98F-64B0AC9806A7}"/>
                    </a:ext>
                  </a:extLst>
                </p:cNvPr>
                <p:cNvSpPr/>
                <p:nvPr/>
              </p:nvSpPr>
              <p:spPr>
                <a:xfrm>
                  <a:off x="10082302" y="277695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6535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0" name="Freeform: Shape 3139">
                  <a:extLst>
                    <a:ext uri="{FF2B5EF4-FFF2-40B4-BE49-F238E27FC236}">
                      <a16:creationId xmlns:a16="http://schemas.microsoft.com/office/drawing/2014/main" id="{D5B84C5B-ED42-9A9B-1CE7-C822ABAF98F6}"/>
                    </a:ext>
                  </a:extLst>
                </p:cNvPr>
                <p:cNvSpPr/>
                <p:nvPr/>
              </p:nvSpPr>
              <p:spPr>
                <a:xfrm>
                  <a:off x="10082302" y="277709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64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64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64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64"/>
                      </a:lnTo>
                      <a:close/>
                    </a:path>
                  </a:pathLst>
                </a:custGeom>
                <a:solidFill>
                  <a:srgbClr val="55525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1" name="Freeform: Shape 3140">
                  <a:extLst>
                    <a:ext uri="{FF2B5EF4-FFF2-40B4-BE49-F238E27FC236}">
                      <a16:creationId xmlns:a16="http://schemas.microsoft.com/office/drawing/2014/main" id="{5DD7995D-A361-87EC-9FD0-D0E515E9C046}"/>
                    </a:ext>
                  </a:extLst>
                </p:cNvPr>
                <p:cNvSpPr/>
                <p:nvPr/>
              </p:nvSpPr>
              <p:spPr>
                <a:xfrm>
                  <a:off x="10082302" y="2777257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4515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2" name="Freeform: Shape 3141">
                  <a:extLst>
                    <a:ext uri="{FF2B5EF4-FFF2-40B4-BE49-F238E27FC236}">
                      <a16:creationId xmlns:a16="http://schemas.microsoft.com/office/drawing/2014/main" id="{38E664F0-5883-B4E1-5CEB-2CBFE8F43FC6}"/>
                    </a:ext>
                  </a:extLst>
                </p:cNvPr>
                <p:cNvSpPr/>
                <p:nvPr/>
              </p:nvSpPr>
              <p:spPr>
                <a:xfrm>
                  <a:off x="10082302" y="2777397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4505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3" name="Freeform: Shape 3142">
                  <a:extLst>
                    <a:ext uri="{FF2B5EF4-FFF2-40B4-BE49-F238E27FC236}">
                      <a16:creationId xmlns:a16="http://schemas.microsoft.com/office/drawing/2014/main" id="{E111BC7E-4B2D-29FA-C251-930BD712EEB6}"/>
                    </a:ext>
                  </a:extLst>
                </p:cNvPr>
                <p:cNvSpPr/>
                <p:nvPr/>
              </p:nvSpPr>
              <p:spPr>
                <a:xfrm>
                  <a:off x="10082302" y="2777538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3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4" name="Freeform: Shape 3143">
                  <a:extLst>
                    <a:ext uri="{FF2B5EF4-FFF2-40B4-BE49-F238E27FC236}">
                      <a16:creationId xmlns:a16="http://schemas.microsoft.com/office/drawing/2014/main" id="{7F55CCC3-279A-CE01-5893-A20ADFBB3C60}"/>
                    </a:ext>
                  </a:extLst>
                </p:cNvPr>
                <p:cNvSpPr/>
                <p:nvPr/>
              </p:nvSpPr>
              <p:spPr>
                <a:xfrm>
                  <a:off x="10082302" y="2777678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24F4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5" name="Freeform: Shape 3144">
                  <a:extLst>
                    <a:ext uri="{FF2B5EF4-FFF2-40B4-BE49-F238E27FC236}">
                      <a16:creationId xmlns:a16="http://schemas.microsoft.com/office/drawing/2014/main" id="{6246A17E-3E39-B504-57BD-0738384C6E19}"/>
                    </a:ext>
                  </a:extLst>
                </p:cNvPr>
                <p:cNvSpPr/>
                <p:nvPr/>
              </p:nvSpPr>
              <p:spPr>
                <a:xfrm>
                  <a:off x="10082302" y="2777818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14E4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6" name="Freeform: Shape 3145">
                  <a:extLst>
                    <a:ext uri="{FF2B5EF4-FFF2-40B4-BE49-F238E27FC236}">
                      <a16:creationId xmlns:a16="http://schemas.microsoft.com/office/drawing/2014/main" id="{FC44392A-FD50-BAFA-187F-62BE7E844C78}"/>
                    </a:ext>
                  </a:extLst>
                </p:cNvPr>
                <p:cNvSpPr/>
                <p:nvPr/>
              </p:nvSpPr>
              <p:spPr>
                <a:xfrm>
                  <a:off x="10082302" y="2777959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504D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7" name="Freeform: Shape 3146">
                  <a:extLst>
                    <a:ext uri="{FF2B5EF4-FFF2-40B4-BE49-F238E27FC236}">
                      <a16:creationId xmlns:a16="http://schemas.microsoft.com/office/drawing/2014/main" id="{E8A81B8D-BE74-C3AF-EBAC-99BC35E1C84A}"/>
                    </a:ext>
                  </a:extLst>
                </p:cNvPr>
                <p:cNvSpPr/>
                <p:nvPr/>
              </p:nvSpPr>
              <p:spPr>
                <a:xfrm>
                  <a:off x="10082302" y="2778099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F4C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8" name="Freeform: Shape 3147">
                  <a:extLst>
                    <a:ext uri="{FF2B5EF4-FFF2-40B4-BE49-F238E27FC236}">
                      <a16:creationId xmlns:a16="http://schemas.microsoft.com/office/drawing/2014/main" id="{A059F585-57DE-8CCF-07DD-EB2D7F91D5BC}"/>
                    </a:ext>
                  </a:extLst>
                </p:cNvPr>
                <p:cNvSpPr/>
                <p:nvPr/>
              </p:nvSpPr>
              <p:spPr>
                <a:xfrm>
                  <a:off x="10082302" y="2778239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E4B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49" name="Freeform: Shape 3148">
                  <a:extLst>
                    <a:ext uri="{FF2B5EF4-FFF2-40B4-BE49-F238E27FC236}">
                      <a16:creationId xmlns:a16="http://schemas.microsoft.com/office/drawing/2014/main" id="{7628ABAF-ECCC-68B4-DE2A-CE189B44E34A}"/>
                    </a:ext>
                  </a:extLst>
                </p:cNvPr>
                <p:cNvSpPr/>
                <p:nvPr/>
              </p:nvSpPr>
              <p:spPr>
                <a:xfrm>
                  <a:off x="10082302" y="277838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D4A4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0" name="Freeform: Shape 3149">
                  <a:extLst>
                    <a:ext uri="{FF2B5EF4-FFF2-40B4-BE49-F238E27FC236}">
                      <a16:creationId xmlns:a16="http://schemas.microsoft.com/office/drawing/2014/main" id="{0914A4CC-7733-BFFF-4D31-C5EAB3D018D7}"/>
                    </a:ext>
                  </a:extLst>
                </p:cNvPr>
                <p:cNvSpPr/>
                <p:nvPr/>
              </p:nvSpPr>
              <p:spPr>
                <a:xfrm>
                  <a:off x="10082302" y="277852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C494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1" name="Freeform: Shape 3150">
                  <a:extLst>
                    <a:ext uri="{FF2B5EF4-FFF2-40B4-BE49-F238E27FC236}">
                      <a16:creationId xmlns:a16="http://schemas.microsoft.com/office/drawing/2014/main" id="{117C339B-0B68-35DF-8A02-65B6F441EA5D}"/>
                    </a:ext>
                  </a:extLst>
                </p:cNvPr>
                <p:cNvSpPr/>
                <p:nvPr/>
              </p:nvSpPr>
              <p:spPr>
                <a:xfrm>
                  <a:off x="10082302" y="2778660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47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B484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2" name="Freeform: Shape 3151">
                  <a:extLst>
                    <a:ext uri="{FF2B5EF4-FFF2-40B4-BE49-F238E27FC236}">
                      <a16:creationId xmlns:a16="http://schemas.microsoft.com/office/drawing/2014/main" id="{4ACDAC64-1F42-63DA-9535-BC67908202B3}"/>
                    </a:ext>
                  </a:extLst>
                </p:cNvPr>
                <p:cNvSpPr/>
                <p:nvPr/>
              </p:nvSpPr>
              <p:spPr>
                <a:xfrm>
                  <a:off x="10082302" y="2778801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A474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3" name="Freeform: Shape 3152">
                  <a:extLst>
                    <a:ext uri="{FF2B5EF4-FFF2-40B4-BE49-F238E27FC236}">
                      <a16:creationId xmlns:a16="http://schemas.microsoft.com/office/drawing/2014/main" id="{33143388-A424-C71B-6824-6E54C7A65CAD}"/>
                    </a:ext>
                  </a:extLst>
                </p:cNvPr>
                <p:cNvSpPr/>
                <p:nvPr/>
              </p:nvSpPr>
              <p:spPr>
                <a:xfrm>
                  <a:off x="10082302" y="2778941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A46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4" name="Freeform: Shape 3153">
                  <a:extLst>
                    <a:ext uri="{FF2B5EF4-FFF2-40B4-BE49-F238E27FC236}">
                      <a16:creationId xmlns:a16="http://schemas.microsoft.com/office/drawing/2014/main" id="{DE877D5A-C870-DE34-5885-95DFA6C0687E}"/>
                    </a:ext>
                  </a:extLst>
                </p:cNvPr>
                <p:cNvSpPr/>
                <p:nvPr/>
              </p:nvSpPr>
              <p:spPr>
                <a:xfrm>
                  <a:off x="10082302" y="277908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9454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5" name="Freeform: Shape 3154">
                  <a:extLst>
                    <a:ext uri="{FF2B5EF4-FFF2-40B4-BE49-F238E27FC236}">
                      <a16:creationId xmlns:a16="http://schemas.microsoft.com/office/drawing/2014/main" id="{D5E0BF03-3C33-22C0-6CA9-FAD4301DE23B}"/>
                    </a:ext>
                  </a:extLst>
                </p:cNvPr>
                <p:cNvSpPr/>
                <p:nvPr/>
              </p:nvSpPr>
              <p:spPr>
                <a:xfrm>
                  <a:off x="10082302" y="277922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8444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6" name="Freeform: Shape 3155">
                  <a:extLst>
                    <a:ext uri="{FF2B5EF4-FFF2-40B4-BE49-F238E27FC236}">
                      <a16:creationId xmlns:a16="http://schemas.microsoft.com/office/drawing/2014/main" id="{39A3E186-9D14-D718-220A-424901EFAD48}"/>
                    </a:ext>
                  </a:extLst>
                </p:cNvPr>
                <p:cNvSpPr/>
                <p:nvPr/>
              </p:nvSpPr>
              <p:spPr>
                <a:xfrm>
                  <a:off x="10082302" y="2779362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744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7" name="Freeform: Shape 3156">
                  <a:extLst>
                    <a:ext uri="{FF2B5EF4-FFF2-40B4-BE49-F238E27FC236}">
                      <a16:creationId xmlns:a16="http://schemas.microsoft.com/office/drawing/2014/main" id="{70DA95E0-5400-DA47-3C5B-5B9E0F92E027}"/>
                    </a:ext>
                  </a:extLst>
                </p:cNvPr>
                <p:cNvSpPr/>
                <p:nvPr/>
              </p:nvSpPr>
              <p:spPr>
                <a:xfrm>
                  <a:off x="10082302" y="277950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643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8" name="Freeform: Shape 3157">
                  <a:extLst>
                    <a:ext uri="{FF2B5EF4-FFF2-40B4-BE49-F238E27FC236}">
                      <a16:creationId xmlns:a16="http://schemas.microsoft.com/office/drawing/2014/main" id="{74F0E82E-769F-3FDB-5716-2110FA942979}"/>
                    </a:ext>
                  </a:extLst>
                </p:cNvPr>
                <p:cNvSpPr/>
                <p:nvPr/>
              </p:nvSpPr>
              <p:spPr>
                <a:xfrm>
                  <a:off x="10082302" y="277964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5424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59" name="Freeform: Shape 3158">
                  <a:extLst>
                    <a:ext uri="{FF2B5EF4-FFF2-40B4-BE49-F238E27FC236}">
                      <a16:creationId xmlns:a16="http://schemas.microsoft.com/office/drawing/2014/main" id="{F4861D63-BB99-2E68-1ACE-DF3710819399}"/>
                    </a:ext>
                  </a:extLst>
                </p:cNvPr>
                <p:cNvSpPr/>
                <p:nvPr/>
              </p:nvSpPr>
              <p:spPr>
                <a:xfrm>
                  <a:off x="10082302" y="2779783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441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0" name="Freeform: Shape 3159">
                  <a:extLst>
                    <a:ext uri="{FF2B5EF4-FFF2-40B4-BE49-F238E27FC236}">
                      <a16:creationId xmlns:a16="http://schemas.microsoft.com/office/drawing/2014/main" id="{9E75E91E-0EAB-92DA-4BB2-6FA89AD71A88}"/>
                    </a:ext>
                  </a:extLst>
                </p:cNvPr>
                <p:cNvSpPr/>
                <p:nvPr/>
              </p:nvSpPr>
              <p:spPr>
                <a:xfrm>
                  <a:off x="10082302" y="277992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3404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1" name="Freeform: Shape 3160">
                  <a:extLst>
                    <a:ext uri="{FF2B5EF4-FFF2-40B4-BE49-F238E27FC236}">
                      <a16:creationId xmlns:a16="http://schemas.microsoft.com/office/drawing/2014/main" id="{4EB0DFD1-8AD3-1BDD-DAF7-12303D14B295}"/>
                    </a:ext>
                  </a:extLst>
                </p:cNvPr>
                <p:cNvSpPr/>
                <p:nvPr/>
              </p:nvSpPr>
              <p:spPr>
                <a:xfrm>
                  <a:off x="10082302" y="278006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33F4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2" name="Freeform: Shape 3161">
                  <a:extLst>
                    <a:ext uri="{FF2B5EF4-FFF2-40B4-BE49-F238E27FC236}">
                      <a16:creationId xmlns:a16="http://schemas.microsoft.com/office/drawing/2014/main" id="{6AFF109E-7E67-FF46-677E-7BA250A24102}"/>
                    </a:ext>
                  </a:extLst>
                </p:cNvPr>
                <p:cNvSpPr/>
                <p:nvPr/>
              </p:nvSpPr>
              <p:spPr>
                <a:xfrm>
                  <a:off x="10082302" y="278020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23E3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3" name="Freeform: Shape 3162">
                  <a:extLst>
                    <a:ext uri="{FF2B5EF4-FFF2-40B4-BE49-F238E27FC236}">
                      <a16:creationId xmlns:a16="http://schemas.microsoft.com/office/drawing/2014/main" id="{C8D87851-CCB9-93E5-1752-E81DD3DC7066}"/>
                    </a:ext>
                  </a:extLst>
                </p:cNvPr>
                <p:cNvSpPr/>
                <p:nvPr/>
              </p:nvSpPr>
              <p:spPr>
                <a:xfrm>
                  <a:off x="10082302" y="278034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13D3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4" name="Freeform: Shape 3163">
                  <a:extLst>
                    <a:ext uri="{FF2B5EF4-FFF2-40B4-BE49-F238E27FC236}">
                      <a16:creationId xmlns:a16="http://schemas.microsoft.com/office/drawing/2014/main" id="{C6D996EC-C9BF-64BB-6822-0478E4DC6C90}"/>
                    </a:ext>
                  </a:extLst>
                </p:cNvPr>
                <p:cNvSpPr/>
                <p:nvPr/>
              </p:nvSpPr>
              <p:spPr>
                <a:xfrm>
                  <a:off x="10082302" y="278048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403D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5" name="Freeform: Shape 3164">
                  <a:extLst>
                    <a:ext uri="{FF2B5EF4-FFF2-40B4-BE49-F238E27FC236}">
                      <a16:creationId xmlns:a16="http://schemas.microsoft.com/office/drawing/2014/main" id="{16BCDE78-D987-43B6-063F-27D352EF3AF4}"/>
                    </a:ext>
                  </a:extLst>
                </p:cNvPr>
                <p:cNvSpPr/>
                <p:nvPr/>
              </p:nvSpPr>
              <p:spPr>
                <a:xfrm>
                  <a:off x="10082302" y="278062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F3C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6" name="Freeform: Shape 3165">
                  <a:extLst>
                    <a:ext uri="{FF2B5EF4-FFF2-40B4-BE49-F238E27FC236}">
                      <a16:creationId xmlns:a16="http://schemas.microsoft.com/office/drawing/2014/main" id="{3E7A38BF-AA89-0E9E-2403-C1D6CA67DD34}"/>
                    </a:ext>
                  </a:extLst>
                </p:cNvPr>
                <p:cNvSpPr/>
                <p:nvPr/>
              </p:nvSpPr>
              <p:spPr>
                <a:xfrm>
                  <a:off x="10082302" y="278076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64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64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64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64"/>
                      </a:lnTo>
                      <a:close/>
                    </a:path>
                  </a:pathLst>
                </a:custGeom>
                <a:solidFill>
                  <a:srgbClr val="3E3B3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7" name="Freeform: Shape 3166">
                  <a:extLst>
                    <a:ext uri="{FF2B5EF4-FFF2-40B4-BE49-F238E27FC236}">
                      <a16:creationId xmlns:a16="http://schemas.microsoft.com/office/drawing/2014/main" id="{7C808F17-225B-2CD9-6B72-7A49AA96D5F4}"/>
                    </a:ext>
                  </a:extLst>
                </p:cNvPr>
                <p:cNvSpPr/>
                <p:nvPr/>
              </p:nvSpPr>
              <p:spPr>
                <a:xfrm>
                  <a:off x="10082302" y="278093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E3A3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8" name="Freeform: Shape 3167">
                  <a:extLst>
                    <a:ext uri="{FF2B5EF4-FFF2-40B4-BE49-F238E27FC236}">
                      <a16:creationId xmlns:a16="http://schemas.microsoft.com/office/drawing/2014/main" id="{F7E40DB2-4A4F-487C-49B7-E7D0714F8E3C}"/>
                    </a:ext>
                  </a:extLst>
                </p:cNvPr>
                <p:cNvSpPr/>
                <p:nvPr/>
              </p:nvSpPr>
              <p:spPr>
                <a:xfrm>
                  <a:off x="10082302" y="278107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D393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69" name="Freeform: Shape 3168">
                  <a:extLst>
                    <a:ext uri="{FF2B5EF4-FFF2-40B4-BE49-F238E27FC236}">
                      <a16:creationId xmlns:a16="http://schemas.microsoft.com/office/drawing/2014/main" id="{BBE2C8B1-1689-5C02-DB6D-12E48F5101BD}"/>
                    </a:ext>
                  </a:extLst>
                </p:cNvPr>
                <p:cNvSpPr/>
                <p:nvPr/>
              </p:nvSpPr>
              <p:spPr>
                <a:xfrm>
                  <a:off x="10082302" y="2781210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C383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0" name="Freeform: Shape 3169">
                  <a:extLst>
                    <a:ext uri="{FF2B5EF4-FFF2-40B4-BE49-F238E27FC236}">
                      <a16:creationId xmlns:a16="http://schemas.microsoft.com/office/drawing/2014/main" id="{111C4508-5A96-1B9D-6B0F-FF41BCED14D5}"/>
                    </a:ext>
                  </a:extLst>
                </p:cNvPr>
                <p:cNvSpPr/>
                <p:nvPr/>
              </p:nvSpPr>
              <p:spPr>
                <a:xfrm>
                  <a:off x="10082302" y="2781351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B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1" name="Freeform: Shape 3170">
                  <a:extLst>
                    <a:ext uri="{FF2B5EF4-FFF2-40B4-BE49-F238E27FC236}">
                      <a16:creationId xmlns:a16="http://schemas.microsoft.com/office/drawing/2014/main" id="{622B6BEC-9372-CEAE-9E23-DF9FEBBD4280}"/>
                    </a:ext>
                  </a:extLst>
                </p:cNvPr>
                <p:cNvSpPr/>
                <p:nvPr/>
              </p:nvSpPr>
              <p:spPr>
                <a:xfrm>
                  <a:off x="10082302" y="2781491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A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2" name="Freeform: Shape 3171">
                  <a:extLst>
                    <a:ext uri="{FF2B5EF4-FFF2-40B4-BE49-F238E27FC236}">
                      <a16:creationId xmlns:a16="http://schemas.microsoft.com/office/drawing/2014/main" id="{E8317F3C-BB5D-32BF-236C-FDDE2BB41D0F}"/>
                    </a:ext>
                  </a:extLst>
                </p:cNvPr>
                <p:cNvSpPr/>
                <p:nvPr/>
              </p:nvSpPr>
              <p:spPr>
                <a:xfrm>
                  <a:off x="10082302" y="2781631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9363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3" name="Freeform: Shape 3172">
                  <a:extLst>
                    <a:ext uri="{FF2B5EF4-FFF2-40B4-BE49-F238E27FC236}">
                      <a16:creationId xmlns:a16="http://schemas.microsoft.com/office/drawing/2014/main" id="{933BE2AE-93EF-CA80-B13C-7E423356EBB6}"/>
                    </a:ext>
                  </a:extLst>
                </p:cNvPr>
                <p:cNvSpPr/>
                <p:nvPr/>
              </p:nvSpPr>
              <p:spPr>
                <a:xfrm>
                  <a:off x="10082302" y="2781772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9353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4" name="Freeform: Shape 3173">
                  <a:extLst>
                    <a:ext uri="{FF2B5EF4-FFF2-40B4-BE49-F238E27FC236}">
                      <a16:creationId xmlns:a16="http://schemas.microsoft.com/office/drawing/2014/main" id="{902EF581-3E69-EBE8-2251-37AE350E27B9}"/>
                    </a:ext>
                  </a:extLst>
                </p:cNvPr>
                <p:cNvSpPr/>
                <p:nvPr/>
              </p:nvSpPr>
              <p:spPr>
                <a:xfrm>
                  <a:off x="10082302" y="2781912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8343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5" name="Freeform: Shape 3174">
                  <a:extLst>
                    <a:ext uri="{FF2B5EF4-FFF2-40B4-BE49-F238E27FC236}">
                      <a16:creationId xmlns:a16="http://schemas.microsoft.com/office/drawing/2014/main" id="{5EBA0480-2B27-DCB7-6A04-C4CF953259B3}"/>
                    </a:ext>
                  </a:extLst>
                </p:cNvPr>
                <p:cNvSpPr/>
                <p:nvPr/>
              </p:nvSpPr>
              <p:spPr>
                <a:xfrm>
                  <a:off x="10082302" y="278205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7333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6" name="Freeform: Shape 3175">
                  <a:extLst>
                    <a:ext uri="{FF2B5EF4-FFF2-40B4-BE49-F238E27FC236}">
                      <a16:creationId xmlns:a16="http://schemas.microsoft.com/office/drawing/2014/main" id="{02550CB7-696B-35BF-8F55-02494915C4C9}"/>
                    </a:ext>
                  </a:extLst>
                </p:cNvPr>
                <p:cNvSpPr/>
                <p:nvPr/>
              </p:nvSpPr>
              <p:spPr>
                <a:xfrm>
                  <a:off x="10082302" y="278219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633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7" name="Freeform: Shape 3176">
                  <a:extLst>
                    <a:ext uri="{FF2B5EF4-FFF2-40B4-BE49-F238E27FC236}">
                      <a16:creationId xmlns:a16="http://schemas.microsoft.com/office/drawing/2014/main" id="{F1574A57-4FF6-F9EB-5021-9A9A2DB56F77}"/>
                    </a:ext>
                  </a:extLst>
                </p:cNvPr>
                <p:cNvSpPr/>
                <p:nvPr/>
              </p:nvSpPr>
              <p:spPr>
                <a:xfrm>
                  <a:off x="10082302" y="278233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532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8" name="Freeform: Shape 3177">
                  <a:extLst>
                    <a:ext uri="{FF2B5EF4-FFF2-40B4-BE49-F238E27FC236}">
                      <a16:creationId xmlns:a16="http://schemas.microsoft.com/office/drawing/2014/main" id="{F55F3630-84D5-13A2-64FB-6D30D8E3CF93}"/>
                    </a:ext>
                  </a:extLst>
                </p:cNvPr>
                <p:cNvSpPr/>
                <p:nvPr/>
              </p:nvSpPr>
              <p:spPr>
                <a:xfrm>
                  <a:off x="10082302" y="278247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47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5313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79" name="Freeform: Shape 3178">
                  <a:extLst>
                    <a:ext uri="{FF2B5EF4-FFF2-40B4-BE49-F238E27FC236}">
                      <a16:creationId xmlns:a16="http://schemas.microsoft.com/office/drawing/2014/main" id="{B30ACE9D-227C-2D9E-A8EC-E5A6C15142F5}"/>
                    </a:ext>
                  </a:extLst>
                </p:cNvPr>
                <p:cNvSpPr/>
                <p:nvPr/>
              </p:nvSpPr>
              <p:spPr>
                <a:xfrm>
                  <a:off x="10082302" y="278261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4303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0" name="Freeform: Shape 3179">
                  <a:extLst>
                    <a:ext uri="{FF2B5EF4-FFF2-40B4-BE49-F238E27FC236}">
                      <a16:creationId xmlns:a16="http://schemas.microsoft.com/office/drawing/2014/main" id="{5418F08E-E1EE-6B7E-6935-5B093DB5A9F3}"/>
                    </a:ext>
                  </a:extLst>
                </p:cNvPr>
                <p:cNvSpPr/>
                <p:nvPr/>
              </p:nvSpPr>
              <p:spPr>
                <a:xfrm>
                  <a:off x="10082302" y="2782754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3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1" name="Freeform: Shape 3180">
                  <a:extLst>
                    <a:ext uri="{FF2B5EF4-FFF2-40B4-BE49-F238E27FC236}">
                      <a16:creationId xmlns:a16="http://schemas.microsoft.com/office/drawing/2014/main" id="{229FEBD0-C3AA-879C-F953-D338D62140C5}"/>
                    </a:ext>
                  </a:extLst>
                </p:cNvPr>
                <p:cNvSpPr/>
                <p:nvPr/>
              </p:nvSpPr>
              <p:spPr>
                <a:xfrm>
                  <a:off x="10082302" y="278289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2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2" name="Freeform: Shape 3181">
                  <a:extLst>
                    <a:ext uri="{FF2B5EF4-FFF2-40B4-BE49-F238E27FC236}">
                      <a16:creationId xmlns:a16="http://schemas.microsoft.com/office/drawing/2014/main" id="{98E50F0E-AEA6-BD66-6510-C90902772FEB}"/>
                    </a:ext>
                  </a:extLst>
                </p:cNvPr>
                <p:cNvSpPr/>
                <p:nvPr/>
              </p:nvSpPr>
              <p:spPr>
                <a:xfrm>
                  <a:off x="10082302" y="278303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22E2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3" name="Freeform: Shape 3182">
                  <a:extLst>
                    <a:ext uri="{FF2B5EF4-FFF2-40B4-BE49-F238E27FC236}">
                      <a16:creationId xmlns:a16="http://schemas.microsoft.com/office/drawing/2014/main" id="{AC07F4BB-FF4F-D718-3B68-08F509700FBB}"/>
                    </a:ext>
                  </a:extLst>
                </p:cNvPr>
                <p:cNvSpPr/>
                <p:nvPr/>
              </p:nvSpPr>
              <p:spPr>
                <a:xfrm>
                  <a:off x="10082302" y="2783175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12D2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4" name="Freeform: Shape 3183">
                  <a:extLst>
                    <a:ext uri="{FF2B5EF4-FFF2-40B4-BE49-F238E27FC236}">
                      <a16:creationId xmlns:a16="http://schemas.microsoft.com/office/drawing/2014/main" id="{D0D5D90F-70D8-CBD5-795C-EA2D1C33C6FB}"/>
                    </a:ext>
                  </a:extLst>
                </p:cNvPr>
                <p:cNvSpPr/>
                <p:nvPr/>
              </p:nvSpPr>
              <p:spPr>
                <a:xfrm>
                  <a:off x="10082302" y="278331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302C2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5" name="Freeform: Shape 3184">
                  <a:extLst>
                    <a:ext uri="{FF2B5EF4-FFF2-40B4-BE49-F238E27FC236}">
                      <a16:creationId xmlns:a16="http://schemas.microsoft.com/office/drawing/2014/main" id="{836CA435-F7D7-3B52-BCF0-30A30368338A}"/>
                    </a:ext>
                  </a:extLst>
                </p:cNvPr>
                <p:cNvSpPr/>
                <p:nvPr/>
              </p:nvSpPr>
              <p:spPr>
                <a:xfrm>
                  <a:off x="10082302" y="278345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F2C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6" name="Freeform: Shape 3185">
                  <a:extLst>
                    <a:ext uri="{FF2B5EF4-FFF2-40B4-BE49-F238E27FC236}">
                      <a16:creationId xmlns:a16="http://schemas.microsoft.com/office/drawing/2014/main" id="{18D2EE4D-9B40-3E93-EF08-7BFB9C7B443A}"/>
                    </a:ext>
                  </a:extLst>
                </p:cNvPr>
                <p:cNvSpPr/>
                <p:nvPr/>
              </p:nvSpPr>
              <p:spPr>
                <a:xfrm>
                  <a:off x="10082302" y="278359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F2B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7" name="Freeform: Shape 3186">
                  <a:extLst>
                    <a:ext uri="{FF2B5EF4-FFF2-40B4-BE49-F238E27FC236}">
                      <a16:creationId xmlns:a16="http://schemas.microsoft.com/office/drawing/2014/main" id="{0CDC0A57-1294-BBA8-6AF9-B276F75F0D28}"/>
                    </a:ext>
                  </a:extLst>
                </p:cNvPr>
                <p:cNvSpPr/>
                <p:nvPr/>
              </p:nvSpPr>
              <p:spPr>
                <a:xfrm>
                  <a:off x="10082302" y="278373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E2A2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8" name="Freeform: Shape 3187">
                  <a:extLst>
                    <a:ext uri="{FF2B5EF4-FFF2-40B4-BE49-F238E27FC236}">
                      <a16:creationId xmlns:a16="http://schemas.microsoft.com/office/drawing/2014/main" id="{26224175-B88B-D44A-4A32-521C7656589D}"/>
                    </a:ext>
                  </a:extLst>
                </p:cNvPr>
                <p:cNvSpPr/>
                <p:nvPr/>
              </p:nvSpPr>
              <p:spPr>
                <a:xfrm>
                  <a:off x="10082302" y="278387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D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89" name="Freeform: Shape 3188">
                  <a:extLst>
                    <a:ext uri="{FF2B5EF4-FFF2-40B4-BE49-F238E27FC236}">
                      <a16:creationId xmlns:a16="http://schemas.microsoft.com/office/drawing/2014/main" id="{D926B139-FA1F-E1D5-0E13-27CD07D6D706}"/>
                    </a:ext>
                  </a:extLst>
                </p:cNvPr>
                <p:cNvSpPr/>
                <p:nvPr/>
              </p:nvSpPr>
              <p:spPr>
                <a:xfrm>
                  <a:off x="10082302" y="278401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C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0" name="Freeform: Shape 3189">
                  <a:extLst>
                    <a:ext uri="{FF2B5EF4-FFF2-40B4-BE49-F238E27FC236}">
                      <a16:creationId xmlns:a16="http://schemas.microsoft.com/office/drawing/2014/main" id="{1084F8A0-A8B6-17D9-11A8-B5A5D3C06ED3}"/>
                    </a:ext>
                  </a:extLst>
                </p:cNvPr>
                <p:cNvSpPr/>
                <p:nvPr/>
              </p:nvSpPr>
              <p:spPr>
                <a:xfrm>
                  <a:off x="10082302" y="278415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C282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1" name="Freeform: Shape 3190">
                  <a:extLst>
                    <a:ext uri="{FF2B5EF4-FFF2-40B4-BE49-F238E27FC236}">
                      <a16:creationId xmlns:a16="http://schemas.microsoft.com/office/drawing/2014/main" id="{789D8704-8D54-9651-F6B8-FF7382E68F8B}"/>
                    </a:ext>
                  </a:extLst>
                </p:cNvPr>
                <p:cNvSpPr/>
                <p:nvPr/>
              </p:nvSpPr>
              <p:spPr>
                <a:xfrm>
                  <a:off x="10082302" y="2784298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B272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2" name="Freeform: Shape 3191">
                  <a:extLst>
                    <a:ext uri="{FF2B5EF4-FFF2-40B4-BE49-F238E27FC236}">
                      <a16:creationId xmlns:a16="http://schemas.microsoft.com/office/drawing/2014/main" id="{529797BE-373D-3B1B-E086-0ABC9B21B10A}"/>
                    </a:ext>
                  </a:extLst>
                </p:cNvPr>
                <p:cNvSpPr/>
                <p:nvPr/>
              </p:nvSpPr>
              <p:spPr>
                <a:xfrm>
                  <a:off x="10082302" y="278443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1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1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3" name="Freeform: Shape 3192">
                  <a:extLst>
                    <a:ext uri="{FF2B5EF4-FFF2-40B4-BE49-F238E27FC236}">
                      <a16:creationId xmlns:a16="http://schemas.microsoft.com/office/drawing/2014/main" id="{DF74BA03-E2EB-2277-989A-938B5A93205D}"/>
                    </a:ext>
                  </a:extLst>
                </p:cNvPr>
                <p:cNvSpPr/>
                <p:nvPr/>
              </p:nvSpPr>
              <p:spPr>
                <a:xfrm>
                  <a:off x="10082302" y="2784579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64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64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64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64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4" name="Freeform: Shape 3193">
                  <a:extLst>
                    <a:ext uri="{FF2B5EF4-FFF2-40B4-BE49-F238E27FC236}">
                      <a16:creationId xmlns:a16="http://schemas.microsoft.com/office/drawing/2014/main" id="{5C8BE67E-4CF4-ECBD-79EE-10F1A0132EDE}"/>
                    </a:ext>
                  </a:extLst>
                </p:cNvPr>
                <p:cNvSpPr/>
                <p:nvPr/>
              </p:nvSpPr>
              <p:spPr>
                <a:xfrm>
                  <a:off x="10082302" y="278474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9252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5" name="Freeform: Shape 3194">
                  <a:extLst>
                    <a:ext uri="{FF2B5EF4-FFF2-40B4-BE49-F238E27FC236}">
                      <a16:creationId xmlns:a16="http://schemas.microsoft.com/office/drawing/2014/main" id="{D4BB4670-735A-322E-84B0-AE95FBC32310}"/>
                    </a:ext>
                  </a:extLst>
                </p:cNvPr>
                <p:cNvSpPr/>
                <p:nvPr/>
              </p:nvSpPr>
              <p:spPr>
                <a:xfrm>
                  <a:off x="10082302" y="278488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6" name="Freeform: Shape 3195">
                  <a:extLst>
                    <a:ext uri="{FF2B5EF4-FFF2-40B4-BE49-F238E27FC236}">
                      <a16:creationId xmlns:a16="http://schemas.microsoft.com/office/drawing/2014/main" id="{8C0EF7AE-A6A1-B175-6274-D4FAE4C5F220}"/>
                    </a:ext>
                  </a:extLst>
                </p:cNvPr>
                <p:cNvSpPr/>
                <p:nvPr/>
              </p:nvSpPr>
              <p:spPr>
                <a:xfrm>
                  <a:off x="10082302" y="2785023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7" name="Freeform: Shape 3196">
                  <a:extLst>
                    <a:ext uri="{FF2B5EF4-FFF2-40B4-BE49-F238E27FC236}">
                      <a16:creationId xmlns:a16="http://schemas.microsoft.com/office/drawing/2014/main" id="{2569243C-3B0D-CA88-1646-E7CACD67BCF0}"/>
                    </a:ext>
                  </a:extLst>
                </p:cNvPr>
                <p:cNvSpPr/>
                <p:nvPr/>
              </p:nvSpPr>
              <p:spPr>
                <a:xfrm>
                  <a:off x="10082302" y="2785164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8" name="Freeform: Shape 3197">
                  <a:extLst>
                    <a:ext uri="{FF2B5EF4-FFF2-40B4-BE49-F238E27FC236}">
                      <a16:creationId xmlns:a16="http://schemas.microsoft.com/office/drawing/2014/main" id="{B1D95D72-F8A4-471B-9407-13FEB639A1EE}"/>
                    </a:ext>
                  </a:extLst>
                </p:cNvPr>
                <p:cNvSpPr/>
                <p:nvPr/>
              </p:nvSpPr>
              <p:spPr>
                <a:xfrm>
                  <a:off x="10082302" y="2785304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199" name="Freeform: Shape 3198">
                  <a:extLst>
                    <a:ext uri="{FF2B5EF4-FFF2-40B4-BE49-F238E27FC236}">
                      <a16:creationId xmlns:a16="http://schemas.microsoft.com/office/drawing/2014/main" id="{5B4B7D44-5AC1-7FE0-DB5E-D0C4A2603163}"/>
                    </a:ext>
                  </a:extLst>
                </p:cNvPr>
                <p:cNvSpPr/>
                <p:nvPr/>
              </p:nvSpPr>
              <p:spPr>
                <a:xfrm>
                  <a:off x="10082302" y="2785445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6222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00" name="Freeform: Shape 3199">
                  <a:extLst>
                    <a:ext uri="{FF2B5EF4-FFF2-40B4-BE49-F238E27FC236}">
                      <a16:creationId xmlns:a16="http://schemas.microsoft.com/office/drawing/2014/main" id="{3F87121C-23BA-5BEA-420E-4FEAC83C2889}"/>
                    </a:ext>
                  </a:extLst>
                </p:cNvPr>
                <p:cNvSpPr/>
                <p:nvPr/>
              </p:nvSpPr>
              <p:spPr>
                <a:xfrm>
                  <a:off x="10082302" y="2785585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01" name="Freeform: Shape 3200">
                  <a:extLst>
                    <a:ext uri="{FF2B5EF4-FFF2-40B4-BE49-F238E27FC236}">
                      <a16:creationId xmlns:a16="http://schemas.microsoft.com/office/drawing/2014/main" id="{4ACEAE10-7CA5-D8BE-0046-25E43B357978}"/>
                    </a:ext>
                  </a:extLst>
                </p:cNvPr>
                <p:cNvSpPr/>
                <p:nvPr/>
              </p:nvSpPr>
              <p:spPr>
                <a:xfrm>
                  <a:off x="10082302" y="2785725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02" name="Freeform: Shape 3201">
                  <a:extLst>
                    <a:ext uri="{FF2B5EF4-FFF2-40B4-BE49-F238E27FC236}">
                      <a16:creationId xmlns:a16="http://schemas.microsoft.com/office/drawing/2014/main" id="{4D18A416-3E42-8854-C655-D1C66869B89A}"/>
                    </a:ext>
                  </a:extLst>
                </p:cNvPr>
                <p:cNvSpPr/>
                <p:nvPr/>
              </p:nvSpPr>
              <p:spPr>
                <a:xfrm>
                  <a:off x="10082302" y="2785866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03" name="Freeform: Shape 3202">
                  <a:extLst>
                    <a:ext uri="{FF2B5EF4-FFF2-40B4-BE49-F238E27FC236}">
                      <a16:creationId xmlns:a16="http://schemas.microsoft.com/office/drawing/2014/main" id="{9028626F-C9B0-67F6-3952-5ACE8A616BE7}"/>
                    </a:ext>
                  </a:extLst>
                </p:cNvPr>
                <p:cNvSpPr/>
                <p:nvPr/>
              </p:nvSpPr>
              <p:spPr>
                <a:xfrm>
                  <a:off x="10082302" y="2786006"/>
                  <a:ext cx="35464" cy="187"/>
                </a:xfrm>
                <a:custGeom>
                  <a:avLst/>
                  <a:gdLst>
                    <a:gd name="connsiteX0" fmla="*/ 35465 w 35464"/>
                    <a:gd name="connsiteY0" fmla="*/ 140 h 187"/>
                    <a:gd name="connsiteX1" fmla="*/ 0 w 35464"/>
                    <a:gd name="connsiteY1" fmla="*/ 187 h 187"/>
                    <a:gd name="connsiteX2" fmla="*/ 0 w 35464"/>
                    <a:gd name="connsiteY2" fmla="*/ 47 h 187"/>
                    <a:gd name="connsiteX3" fmla="*/ 35465 w 35464"/>
                    <a:gd name="connsiteY3" fmla="*/ 0 h 187"/>
                    <a:gd name="connsiteX4" fmla="*/ 35465 w 35464"/>
                    <a:gd name="connsiteY4" fmla="*/ 140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7">
                      <a:moveTo>
                        <a:pt x="35465" y="140"/>
                      </a:moveTo>
                      <a:lnTo>
                        <a:pt x="0" y="187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04" name="Freeform: Shape 3203">
                  <a:extLst>
                    <a:ext uri="{FF2B5EF4-FFF2-40B4-BE49-F238E27FC236}">
                      <a16:creationId xmlns:a16="http://schemas.microsoft.com/office/drawing/2014/main" id="{0234C969-67F3-D5DF-3A6F-65272ABFB586}"/>
                    </a:ext>
                  </a:extLst>
                </p:cNvPr>
                <p:cNvSpPr/>
                <p:nvPr/>
              </p:nvSpPr>
              <p:spPr>
                <a:xfrm>
                  <a:off x="10082302" y="2786146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47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47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05" name="Freeform: Shape 3204">
                  <a:extLst>
                    <a:ext uri="{FF2B5EF4-FFF2-40B4-BE49-F238E27FC236}">
                      <a16:creationId xmlns:a16="http://schemas.microsoft.com/office/drawing/2014/main" id="{331FB477-072D-2027-DDDD-1FA3AED98AB3}"/>
                    </a:ext>
                  </a:extLst>
                </p:cNvPr>
                <p:cNvSpPr/>
                <p:nvPr/>
              </p:nvSpPr>
              <p:spPr>
                <a:xfrm>
                  <a:off x="10082302" y="2786287"/>
                  <a:ext cx="35464" cy="210"/>
                </a:xfrm>
                <a:custGeom>
                  <a:avLst/>
                  <a:gdLst>
                    <a:gd name="connsiteX0" fmla="*/ 35465 w 35464"/>
                    <a:gd name="connsiteY0" fmla="*/ 140 h 210"/>
                    <a:gd name="connsiteX1" fmla="*/ 0 w 35464"/>
                    <a:gd name="connsiteY1" fmla="*/ 210 h 210"/>
                    <a:gd name="connsiteX2" fmla="*/ 0 w 35464"/>
                    <a:gd name="connsiteY2" fmla="*/ 70 h 210"/>
                    <a:gd name="connsiteX3" fmla="*/ 35465 w 35464"/>
                    <a:gd name="connsiteY3" fmla="*/ 0 h 210"/>
                    <a:gd name="connsiteX4" fmla="*/ 35465 w 35464"/>
                    <a:gd name="connsiteY4" fmla="*/ 14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210">
                      <a:moveTo>
                        <a:pt x="35465" y="140"/>
                      </a:moveTo>
                      <a:lnTo>
                        <a:pt x="0" y="210"/>
                      </a:lnTo>
                      <a:lnTo>
                        <a:pt x="0" y="70"/>
                      </a:lnTo>
                      <a:lnTo>
                        <a:pt x="35465" y="0"/>
                      </a:lnTo>
                      <a:lnTo>
                        <a:pt x="35465" y="140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06" name="Freeform: Shape 3205">
                  <a:extLst>
                    <a:ext uri="{FF2B5EF4-FFF2-40B4-BE49-F238E27FC236}">
                      <a16:creationId xmlns:a16="http://schemas.microsoft.com/office/drawing/2014/main" id="{B18A9CFF-A1F9-1756-6C38-625678ED356C}"/>
                    </a:ext>
                  </a:extLst>
                </p:cNvPr>
                <p:cNvSpPr/>
                <p:nvPr/>
              </p:nvSpPr>
              <p:spPr>
                <a:xfrm>
                  <a:off x="10082302" y="2786427"/>
                  <a:ext cx="35464" cy="18013"/>
                </a:xfrm>
                <a:custGeom>
                  <a:avLst/>
                  <a:gdLst>
                    <a:gd name="connsiteX0" fmla="*/ 0 w 35464"/>
                    <a:gd name="connsiteY0" fmla="*/ 70 h 18013"/>
                    <a:gd name="connsiteX1" fmla="*/ 35465 w 35464"/>
                    <a:gd name="connsiteY1" fmla="*/ 0 h 18013"/>
                    <a:gd name="connsiteX2" fmla="*/ 35465 w 35464"/>
                    <a:gd name="connsiteY2" fmla="*/ 18013 h 18013"/>
                    <a:gd name="connsiteX3" fmla="*/ 0 w 35464"/>
                    <a:gd name="connsiteY3" fmla="*/ 18013 h 18013"/>
                    <a:gd name="connsiteX4" fmla="*/ 0 w 35464"/>
                    <a:gd name="connsiteY4" fmla="*/ 70 h 180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464" h="18013">
                      <a:moveTo>
                        <a:pt x="0" y="70"/>
                      </a:moveTo>
                      <a:lnTo>
                        <a:pt x="35465" y="0"/>
                      </a:lnTo>
                      <a:lnTo>
                        <a:pt x="35465" y="18013"/>
                      </a:lnTo>
                      <a:lnTo>
                        <a:pt x="0" y="18013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3207" name="Graphic 14">
                <a:extLst>
                  <a:ext uri="{FF2B5EF4-FFF2-40B4-BE49-F238E27FC236}">
                    <a16:creationId xmlns:a16="http://schemas.microsoft.com/office/drawing/2014/main" id="{438FE230-FB29-7217-B3E4-481BC9830C7E}"/>
                  </a:ext>
                </a:extLst>
              </p:cNvPr>
              <p:cNvGrpSpPr/>
              <p:nvPr/>
            </p:nvGrpSpPr>
            <p:grpSpPr>
              <a:xfrm>
                <a:off x="10081390" y="2203648"/>
                <a:ext cx="35511" cy="49828"/>
                <a:chOff x="10081390" y="2203648"/>
                <a:chExt cx="35511" cy="49828"/>
              </a:xfrm>
            </p:grpSpPr>
            <p:sp>
              <p:nvSpPr>
                <p:cNvPr id="3208" name="Freeform: Shape 3207">
                  <a:extLst>
                    <a:ext uri="{FF2B5EF4-FFF2-40B4-BE49-F238E27FC236}">
                      <a16:creationId xmlns:a16="http://schemas.microsoft.com/office/drawing/2014/main" id="{3456AD04-72AD-78B9-5349-7E583E588869}"/>
                    </a:ext>
                  </a:extLst>
                </p:cNvPr>
                <p:cNvSpPr/>
                <p:nvPr/>
              </p:nvSpPr>
              <p:spPr>
                <a:xfrm>
                  <a:off x="10081390" y="2253196"/>
                  <a:ext cx="35511" cy="280"/>
                </a:xfrm>
                <a:custGeom>
                  <a:avLst/>
                  <a:gdLst>
                    <a:gd name="connsiteX0" fmla="*/ 0 w 35511"/>
                    <a:gd name="connsiteY0" fmla="*/ 47 h 280"/>
                    <a:gd name="connsiteX1" fmla="*/ 35511 w 35511"/>
                    <a:gd name="connsiteY1" fmla="*/ 0 h 280"/>
                    <a:gd name="connsiteX2" fmla="*/ 35511 w 35511"/>
                    <a:gd name="connsiteY2" fmla="*/ 281 h 280"/>
                    <a:gd name="connsiteX3" fmla="*/ 0 w 35511"/>
                    <a:gd name="connsiteY3" fmla="*/ 281 h 280"/>
                    <a:gd name="connsiteX4" fmla="*/ 0 w 35511"/>
                    <a:gd name="connsiteY4" fmla="*/ 47 h 2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80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281"/>
                      </a:lnTo>
                      <a:lnTo>
                        <a:pt x="0" y="281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09" name="Freeform: Shape 3208">
                  <a:extLst>
                    <a:ext uri="{FF2B5EF4-FFF2-40B4-BE49-F238E27FC236}">
                      <a16:creationId xmlns:a16="http://schemas.microsoft.com/office/drawing/2014/main" id="{492FEAFD-25EF-C654-A728-031E567AF51E}"/>
                    </a:ext>
                  </a:extLst>
                </p:cNvPr>
                <p:cNvSpPr/>
                <p:nvPr/>
              </p:nvSpPr>
              <p:spPr>
                <a:xfrm>
                  <a:off x="10081390" y="225303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64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64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0" name="Freeform: Shape 3209">
                  <a:extLst>
                    <a:ext uri="{FF2B5EF4-FFF2-40B4-BE49-F238E27FC236}">
                      <a16:creationId xmlns:a16="http://schemas.microsoft.com/office/drawing/2014/main" id="{61B4BBB4-3B10-54BC-1464-976F1305CEBF}"/>
                    </a:ext>
                  </a:extLst>
                </p:cNvPr>
                <p:cNvSpPr/>
                <p:nvPr/>
              </p:nvSpPr>
              <p:spPr>
                <a:xfrm>
                  <a:off x="10081390" y="225289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EFEF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1" name="Freeform: Shape 3210">
                  <a:extLst>
                    <a:ext uri="{FF2B5EF4-FFF2-40B4-BE49-F238E27FC236}">
                      <a16:creationId xmlns:a16="http://schemas.microsoft.com/office/drawing/2014/main" id="{DAB5CEDB-1CBB-2CA3-B108-4BAFF8F1CA36}"/>
                    </a:ext>
                  </a:extLst>
                </p:cNvPr>
                <p:cNvSpPr/>
                <p:nvPr/>
              </p:nvSpPr>
              <p:spPr>
                <a:xfrm>
                  <a:off x="10081390" y="225275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DFDF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2" name="Freeform: Shape 3211">
                  <a:extLst>
                    <a:ext uri="{FF2B5EF4-FFF2-40B4-BE49-F238E27FC236}">
                      <a16:creationId xmlns:a16="http://schemas.microsoft.com/office/drawing/2014/main" id="{FE2290A4-23A0-B351-42AF-052BA9DBA00D}"/>
                    </a:ext>
                  </a:extLst>
                </p:cNvPr>
                <p:cNvSpPr/>
                <p:nvPr/>
              </p:nvSpPr>
              <p:spPr>
                <a:xfrm>
                  <a:off x="10081390" y="225261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BFBF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3" name="Freeform: Shape 3212">
                  <a:extLst>
                    <a:ext uri="{FF2B5EF4-FFF2-40B4-BE49-F238E27FC236}">
                      <a16:creationId xmlns:a16="http://schemas.microsoft.com/office/drawing/2014/main" id="{73BECEDF-6ACA-1BA1-AED4-182E98AF249F}"/>
                    </a:ext>
                  </a:extLst>
                </p:cNvPr>
                <p:cNvSpPr/>
                <p:nvPr/>
              </p:nvSpPr>
              <p:spPr>
                <a:xfrm>
                  <a:off x="10081390" y="225247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AFAF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4" name="Freeform: Shape 3213">
                  <a:extLst>
                    <a:ext uri="{FF2B5EF4-FFF2-40B4-BE49-F238E27FC236}">
                      <a16:creationId xmlns:a16="http://schemas.microsoft.com/office/drawing/2014/main" id="{28B6AAB1-6A2E-1367-9130-A3A59BC8291D}"/>
                    </a:ext>
                  </a:extLst>
                </p:cNvPr>
                <p:cNvSpPr/>
                <p:nvPr/>
              </p:nvSpPr>
              <p:spPr>
                <a:xfrm>
                  <a:off x="10081390" y="225233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5" name="Freeform: Shape 3214">
                  <a:extLst>
                    <a:ext uri="{FF2B5EF4-FFF2-40B4-BE49-F238E27FC236}">
                      <a16:creationId xmlns:a16="http://schemas.microsoft.com/office/drawing/2014/main" id="{A6B6E8B9-6534-3BCE-08CF-920F9D71D8E2}"/>
                    </a:ext>
                  </a:extLst>
                </p:cNvPr>
                <p:cNvSpPr/>
                <p:nvPr/>
              </p:nvSpPr>
              <p:spPr>
                <a:xfrm>
                  <a:off x="10081390" y="225219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8F8F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6" name="Freeform: Shape 3215">
                  <a:extLst>
                    <a:ext uri="{FF2B5EF4-FFF2-40B4-BE49-F238E27FC236}">
                      <a16:creationId xmlns:a16="http://schemas.microsoft.com/office/drawing/2014/main" id="{11C0A75A-46A2-5E64-2F76-CBE68AAE9084}"/>
                    </a:ext>
                  </a:extLst>
                </p:cNvPr>
                <p:cNvSpPr/>
                <p:nvPr/>
              </p:nvSpPr>
              <p:spPr>
                <a:xfrm>
                  <a:off x="10081390" y="225205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7F7F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7" name="Freeform: Shape 3216">
                  <a:extLst>
                    <a:ext uri="{FF2B5EF4-FFF2-40B4-BE49-F238E27FC236}">
                      <a16:creationId xmlns:a16="http://schemas.microsoft.com/office/drawing/2014/main" id="{BA3DBD31-8690-1471-A9B6-8F096949BAB8}"/>
                    </a:ext>
                  </a:extLst>
                </p:cNvPr>
                <p:cNvSpPr/>
                <p:nvPr/>
              </p:nvSpPr>
              <p:spPr>
                <a:xfrm>
                  <a:off x="10081390" y="225190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6F5F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8" name="Freeform: Shape 3217">
                  <a:extLst>
                    <a:ext uri="{FF2B5EF4-FFF2-40B4-BE49-F238E27FC236}">
                      <a16:creationId xmlns:a16="http://schemas.microsoft.com/office/drawing/2014/main" id="{4FC8265B-81E1-2FEF-F16B-913CD569EEA9}"/>
                    </a:ext>
                  </a:extLst>
                </p:cNvPr>
                <p:cNvSpPr/>
                <p:nvPr/>
              </p:nvSpPr>
              <p:spPr>
                <a:xfrm>
                  <a:off x="10081390" y="225176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19" name="Freeform: Shape 3218">
                  <a:extLst>
                    <a:ext uri="{FF2B5EF4-FFF2-40B4-BE49-F238E27FC236}">
                      <a16:creationId xmlns:a16="http://schemas.microsoft.com/office/drawing/2014/main" id="{41B5D161-740A-8784-9E73-02E9FEC60DE8}"/>
                    </a:ext>
                  </a:extLst>
                </p:cNvPr>
                <p:cNvSpPr/>
                <p:nvPr/>
              </p:nvSpPr>
              <p:spPr>
                <a:xfrm>
                  <a:off x="10081390" y="225162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0" name="Freeform: Shape 3219">
                  <a:extLst>
                    <a:ext uri="{FF2B5EF4-FFF2-40B4-BE49-F238E27FC236}">
                      <a16:creationId xmlns:a16="http://schemas.microsoft.com/office/drawing/2014/main" id="{C7FAFC4F-0DBB-0383-CF57-5F44B970544C}"/>
                    </a:ext>
                  </a:extLst>
                </p:cNvPr>
                <p:cNvSpPr/>
                <p:nvPr/>
              </p:nvSpPr>
              <p:spPr>
                <a:xfrm>
                  <a:off x="10081390" y="225148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2F2F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1" name="Freeform: Shape 3220">
                  <a:extLst>
                    <a:ext uri="{FF2B5EF4-FFF2-40B4-BE49-F238E27FC236}">
                      <a16:creationId xmlns:a16="http://schemas.microsoft.com/office/drawing/2014/main" id="{4BDFB26C-E2D4-BAF8-D936-9E7596B2058D}"/>
                    </a:ext>
                  </a:extLst>
                </p:cNvPr>
                <p:cNvSpPr/>
                <p:nvPr/>
              </p:nvSpPr>
              <p:spPr>
                <a:xfrm>
                  <a:off x="10081390" y="225134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1F1F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2" name="Freeform: Shape 3221">
                  <a:extLst>
                    <a:ext uri="{FF2B5EF4-FFF2-40B4-BE49-F238E27FC236}">
                      <a16:creationId xmlns:a16="http://schemas.microsoft.com/office/drawing/2014/main" id="{0A051494-740E-EAAE-0C70-2A0909BE494D}"/>
                    </a:ext>
                  </a:extLst>
                </p:cNvPr>
                <p:cNvSpPr/>
                <p:nvPr/>
              </p:nvSpPr>
              <p:spPr>
                <a:xfrm>
                  <a:off x="10081390" y="225120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F0EFF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3" name="Freeform: Shape 3222">
                  <a:extLst>
                    <a:ext uri="{FF2B5EF4-FFF2-40B4-BE49-F238E27FC236}">
                      <a16:creationId xmlns:a16="http://schemas.microsoft.com/office/drawing/2014/main" id="{51574449-2238-0DFB-7527-5FD258A1B369}"/>
                    </a:ext>
                  </a:extLst>
                </p:cNvPr>
                <p:cNvSpPr/>
                <p:nvPr/>
              </p:nvSpPr>
              <p:spPr>
                <a:xfrm>
                  <a:off x="10081390" y="225106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EFEEE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4" name="Freeform: Shape 3223">
                  <a:extLst>
                    <a:ext uri="{FF2B5EF4-FFF2-40B4-BE49-F238E27FC236}">
                      <a16:creationId xmlns:a16="http://schemas.microsoft.com/office/drawing/2014/main" id="{227A04BD-6EA7-0FD0-A1AA-043F2AE2CECD}"/>
                    </a:ext>
                  </a:extLst>
                </p:cNvPr>
                <p:cNvSpPr/>
                <p:nvPr/>
              </p:nvSpPr>
              <p:spPr>
                <a:xfrm>
                  <a:off x="10081390" y="225092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EDEDE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5" name="Freeform: Shape 3224">
                  <a:extLst>
                    <a:ext uri="{FF2B5EF4-FFF2-40B4-BE49-F238E27FC236}">
                      <a16:creationId xmlns:a16="http://schemas.microsoft.com/office/drawing/2014/main" id="{99EE15BB-AD14-C15A-3F45-6F7516E98B1A}"/>
                    </a:ext>
                  </a:extLst>
                </p:cNvPr>
                <p:cNvSpPr/>
                <p:nvPr/>
              </p:nvSpPr>
              <p:spPr>
                <a:xfrm>
                  <a:off x="10081390" y="225078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47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47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CECE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6" name="Freeform: Shape 3225">
                  <a:extLst>
                    <a:ext uri="{FF2B5EF4-FFF2-40B4-BE49-F238E27FC236}">
                      <a16:creationId xmlns:a16="http://schemas.microsoft.com/office/drawing/2014/main" id="{5A438C7D-70A4-A083-239A-569F477EA380}"/>
                    </a:ext>
                  </a:extLst>
                </p:cNvPr>
                <p:cNvSpPr/>
                <p:nvPr/>
              </p:nvSpPr>
              <p:spPr>
                <a:xfrm>
                  <a:off x="10081390" y="2250646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BEBE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7" name="Freeform: Shape 3226">
                  <a:extLst>
                    <a:ext uri="{FF2B5EF4-FFF2-40B4-BE49-F238E27FC236}">
                      <a16:creationId xmlns:a16="http://schemas.microsoft.com/office/drawing/2014/main" id="{B8FCFACB-E76B-C87A-61F8-00B25BD74AC5}"/>
                    </a:ext>
                  </a:extLst>
                </p:cNvPr>
                <p:cNvSpPr/>
                <p:nvPr/>
              </p:nvSpPr>
              <p:spPr>
                <a:xfrm>
                  <a:off x="10081390" y="2250506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8" name="Freeform: Shape 3227">
                  <a:extLst>
                    <a:ext uri="{FF2B5EF4-FFF2-40B4-BE49-F238E27FC236}">
                      <a16:creationId xmlns:a16="http://schemas.microsoft.com/office/drawing/2014/main" id="{85983053-75CD-76DB-ADE2-D514C9A52D2A}"/>
                    </a:ext>
                  </a:extLst>
                </p:cNvPr>
                <p:cNvSpPr/>
                <p:nvPr/>
              </p:nvSpPr>
              <p:spPr>
                <a:xfrm>
                  <a:off x="10081390" y="2250365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9E8E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29" name="Freeform: Shape 3228">
                  <a:extLst>
                    <a:ext uri="{FF2B5EF4-FFF2-40B4-BE49-F238E27FC236}">
                      <a16:creationId xmlns:a16="http://schemas.microsoft.com/office/drawing/2014/main" id="{C390D2A7-F10F-0381-9E58-8330EB7E87D3}"/>
                    </a:ext>
                  </a:extLst>
                </p:cNvPr>
                <p:cNvSpPr/>
                <p:nvPr/>
              </p:nvSpPr>
              <p:spPr>
                <a:xfrm>
                  <a:off x="10081390" y="2250225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8E7E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0" name="Freeform: Shape 3229">
                  <a:extLst>
                    <a:ext uri="{FF2B5EF4-FFF2-40B4-BE49-F238E27FC236}">
                      <a16:creationId xmlns:a16="http://schemas.microsoft.com/office/drawing/2014/main" id="{0B91FD02-C620-8CEE-7255-22FF8E9F39B0}"/>
                    </a:ext>
                  </a:extLst>
                </p:cNvPr>
                <p:cNvSpPr/>
                <p:nvPr/>
              </p:nvSpPr>
              <p:spPr>
                <a:xfrm>
                  <a:off x="10081390" y="225008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6E6E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1" name="Freeform: Shape 3230">
                  <a:extLst>
                    <a:ext uri="{FF2B5EF4-FFF2-40B4-BE49-F238E27FC236}">
                      <a16:creationId xmlns:a16="http://schemas.microsoft.com/office/drawing/2014/main" id="{6D9457F6-C626-5325-2800-BFF8E9D2BD9C}"/>
                    </a:ext>
                  </a:extLst>
                </p:cNvPr>
                <p:cNvSpPr/>
                <p:nvPr/>
              </p:nvSpPr>
              <p:spPr>
                <a:xfrm>
                  <a:off x="10081390" y="224994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5E5E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2" name="Freeform: Shape 3231">
                  <a:extLst>
                    <a:ext uri="{FF2B5EF4-FFF2-40B4-BE49-F238E27FC236}">
                      <a16:creationId xmlns:a16="http://schemas.microsoft.com/office/drawing/2014/main" id="{22872793-B0D4-08A6-5A32-0EE97B7AE8A4}"/>
                    </a:ext>
                  </a:extLst>
                </p:cNvPr>
                <p:cNvSpPr/>
                <p:nvPr/>
              </p:nvSpPr>
              <p:spPr>
                <a:xfrm>
                  <a:off x="10081390" y="224980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4E4E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3" name="Freeform: Shape 3232">
                  <a:extLst>
                    <a:ext uri="{FF2B5EF4-FFF2-40B4-BE49-F238E27FC236}">
                      <a16:creationId xmlns:a16="http://schemas.microsoft.com/office/drawing/2014/main" id="{74AE104A-0569-BC97-D1C3-698EED434D41}"/>
                    </a:ext>
                  </a:extLst>
                </p:cNvPr>
                <p:cNvSpPr/>
                <p:nvPr/>
              </p:nvSpPr>
              <p:spPr>
                <a:xfrm>
                  <a:off x="10081390" y="224966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3E2E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4" name="Freeform: Shape 3233">
                  <a:extLst>
                    <a:ext uri="{FF2B5EF4-FFF2-40B4-BE49-F238E27FC236}">
                      <a16:creationId xmlns:a16="http://schemas.microsoft.com/office/drawing/2014/main" id="{A081C8D9-B546-2B2A-F84C-2370E6524585}"/>
                    </a:ext>
                  </a:extLst>
                </p:cNvPr>
                <p:cNvSpPr/>
                <p:nvPr/>
              </p:nvSpPr>
              <p:spPr>
                <a:xfrm>
                  <a:off x="10081390" y="224952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2E1E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5" name="Freeform: Shape 3234">
                  <a:extLst>
                    <a:ext uri="{FF2B5EF4-FFF2-40B4-BE49-F238E27FC236}">
                      <a16:creationId xmlns:a16="http://schemas.microsoft.com/office/drawing/2014/main" id="{A8ADF779-1F07-FA6A-28C5-C08D6FF1C42E}"/>
                    </a:ext>
                  </a:extLst>
                </p:cNvPr>
                <p:cNvSpPr/>
                <p:nvPr/>
              </p:nvSpPr>
              <p:spPr>
                <a:xfrm>
                  <a:off x="10081390" y="224938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E1E0E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6" name="Freeform: Shape 3235">
                  <a:extLst>
                    <a:ext uri="{FF2B5EF4-FFF2-40B4-BE49-F238E27FC236}">
                      <a16:creationId xmlns:a16="http://schemas.microsoft.com/office/drawing/2014/main" id="{744B8847-E0E2-9E3B-FA78-5336314BB422}"/>
                    </a:ext>
                  </a:extLst>
                </p:cNvPr>
                <p:cNvSpPr/>
                <p:nvPr/>
              </p:nvSpPr>
              <p:spPr>
                <a:xfrm>
                  <a:off x="10081390" y="224921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64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64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E0DFD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7" name="Freeform: Shape 3236">
                  <a:extLst>
                    <a:ext uri="{FF2B5EF4-FFF2-40B4-BE49-F238E27FC236}">
                      <a16:creationId xmlns:a16="http://schemas.microsoft.com/office/drawing/2014/main" id="{0B22B539-7F08-05B6-5E5A-31C5407610BC}"/>
                    </a:ext>
                  </a:extLst>
                </p:cNvPr>
                <p:cNvSpPr/>
                <p:nvPr/>
              </p:nvSpPr>
              <p:spPr>
                <a:xfrm>
                  <a:off x="10081390" y="224907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EDED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8" name="Freeform: Shape 3237">
                  <a:extLst>
                    <a:ext uri="{FF2B5EF4-FFF2-40B4-BE49-F238E27FC236}">
                      <a16:creationId xmlns:a16="http://schemas.microsoft.com/office/drawing/2014/main" id="{43F8FD3E-CF7C-E3C9-8E5D-DD6A625B1444}"/>
                    </a:ext>
                  </a:extLst>
                </p:cNvPr>
                <p:cNvSpPr/>
                <p:nvPr/>
              </p:nvSpPr>
              <p:spPr>
                <a:xfrm>
                  <a:off x="10081390" y="224893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39" name="Freeform: Shape 3238">
                  <a:extLst>
                    <a:ext uri="{FF2B5EF4-FFF2-40B4-BE49-F238E27FC236}">
                      <a16:creationId xmlns:a16="http://schemas.microsoft.com/office/drawing/2014/main" id="{7DE59160-B05F-7FCD-E9F7-EB08F1A62B4E}"/>
                    </a:ext>
                  </a:extLst>
                </p:cNvPr>
                <p:cNvSpPr/>
                <p:nvPr/>
              </p:nvSpPr>
              <p:spPr>
                <a:xfrm>
                  <a:off x="10081390" y="224879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CDBD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0" name="Freeform: Shape 3239">
                  <a:extLst>
                    <a:ext uri="{FF2B5EF4-FFF2-40B4-BE49-F238E27FC236}">
                      <a16:creationId xmlns:a16="http://schemas.microsoft.com/office/drawing/2014/main" id="{A60F5512-C202-9C13-B52E-F18A0F7FA9EE}"/>
                    </a:ext>
                  </a:extLst>
                </p:cNvPr>
                <p:cNvSpPr/>
                <p:nvPr/>
              </p:nvSpPr>
              <p:spPr>
                <a:xfrm>
                  <a:off x="10081390" y="224865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BDAD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1" name="Freeform: Shape 3240">
                  <a:extLst>
                    <a:ext uri="{FF2B5EF4-FFF2-40B4-BE49-F238E27FC236}">
                      <a16:creationId xmlns:a16="http://schemas.microsoft.com/office/drawing/2014/main" id="{8C5FF2F3-F7EC-6918-72D8-84F78071C60D}"/>
                    </a:ext>
                  </a:extLst>
                </p:cNvPr>
                <p:cNvSpPr/>
                <p:nvPr/>
              </p:nvSpPr>
              <p:spPr>
                <a:xfrm>
                  <a:off x="10081390" y="224851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AD9D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2" name="Freeform: Shape 3241">
                  <a:extLst>
                    <a:ext uri="{FF2B5EF4-FFF2-40B4-BE49-F238E27FC236}">
                      <a16:creationId xmlns:a16="http://schemas.microsoft.com/office/drawing/2014/main" id="{EFF3CA88-F32F-B31B-E975-8EBF9244BC5A}"/>
                    </a:ext>
                  </a:extLst>
                </p:cNvPr>
                <p:cNvSpPr/>
                <p:nvPr/>
              </p:nvSpPr>
              <p:spPr>
                <a:xfrm>
                  <a:off x="10081390" y="224837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9D8D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3" name="Freeform: Shape 3242">
                  <a:extLst>
                    <a:ext uri="{FF2B5EF4-FFF2-40B4-BE49-F238E27FC236}">
                      <a16:creationId xmlns:a16="http://schemas.microsoft.com/office/drawing/2014/main" id="{3B7280A6-D02A-427B-FB54-0A7C7BC8D0C5}"/>
                    </a:ext>
                  </a:extLst>
                </p:cNvPr>
                <p:cNvSpPr/>
                <p:nvPr/>
              </p:nvSpPr>
              <p:spPr>
                <a:xfrm>
                  <a:off x="10081390" y="224823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8D7D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4" name="Freeform: Shape 3243">
                  <a:extLst>
                    <a:ext uri="{FF2B5EF4-FFF2-40B4-BE49-F238E27FC236}">
                      <a16:creationId xmlns:a16="http://schemas.microsoft.com/office/drawing/2014/main" id="{B8653BBE-2882-729A-A423-D74125BF38C7}"/>
                    </a:ext>
                  </a:extLst>
                </p:cNvPr>
                <p:cNvSpPr/>
                <p:nvPr/>
              </p:nvSpPr>
              <p:spPr>
                <a:xfrm>
                  <a:off x="10081390" y="224809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6D6D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5" name="Freeform: Shape 3244">
                  <a:extLst>
                    <a:ext uri="{FF2B5EF4-FFF2-40B4-BE49-F238E27FC236}">
                      <a16:creationId xmlns:a16="http://schemas.microsoft.com/office/drawing/2014/main" id="{6E54E07D-5E82-5DBA-1CA9-1D38C707849D}"/>
                    </a:ext>
                  </a:extLst>
                </p:cNvPr>
                <p:cNvSpPr/>
                <p:nvPr/>
              </p:nvSpPr>
              <p:spPr>
                <a:xfrm>
                  <a:off x="10081390" y="224795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5D4D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6" name="Freeform: Shape 3245">
                  <a:extLst>
                    <a:ext uri="{FF2B5EF4-FFF2-40B4-BE49-F238E27FC236}">
                      <a16:creationId xmlns:a16="http://schemas.microsoft.com/office/drawing/2014/main" id="{DF57664E-3BD5-7815-9C70-5B70C9D3D480}"/>
                    </a:ext>
                  </a:extLst>
                </p:cNvPr>
                <p:cNvSpPr/>
                <p:nvPr/>
              </p:nvSpPr>
              <p:spPr>
                <a:xfrm>
                  <a:off x="10081390" y="224781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4D3D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7" name="Freeform: Shape 3246">
                  <a:extLst>
                    <a:ext uri="{FF2B5EF4-FFF2-40B4-BE49-F238E27FC236}">
                      <a16:creationId xmlns:a16="http://schemas.microsoft.com/office/drawing/2014/main" id="{FCE6A2C6-7A65-D13D-3C26-2A3161DF3007}"/>
                    </a:ext>
                  </a:extLst>
                </p:cNvPr>
                <p:cNvSpPr/>
                <p:nvPr/>
              </p:nvSpPr>
              <p:spPr>
                <a:xfrm>
                  <a:off x="10081390" y="224767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3D2D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8" name="Freeform: Shape 3247">
                  <a:extLst>
                    <a:ext uri="{FF2B5EF4-FFF2-40B4-BE49-F238E27FC236}">
                      <a16:creationId xmlns:a16="http://schemas.microsoft.com/office/drawing/2014/main" id="{C7EA1D3C-1541-0A02-203F-801FAB6A19A9}"/>
                    </a:ext>
                  </a:extLst>
                </p:cNvPr>
                <p:cNvSpPr/>
                <p:nvPr/>
              </p:nvSpPr>
              <p:spPr>
                <a:xfrm>
                  <a:off x="10081390" y="224753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2D1D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49" name="Freeform: Shape 3248">
                  <a:extLst>
                    <a:ext uri="{FF2B5EF4-FFF2-40B4-BE49-F238E27FC236}">
                      <a16:creationId xmlns:a16="http://schemas.microsoft.com/office/drawing/2014/main" id="{F24BF449-FCB7-D686-A28C-A7C632666516}"/>
                    </a:ext>
                  </a:extLst>
                </p:cNvPr>
                <p:cNvSpPr/>
                <p:nvPr/>
              </p:nvSpPr>
              <p:spPr>
                <a:xfrm>
                  <a:off x="10081390" y="224739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1D0D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0" name="Freeform: Shape 3249">
                  <a:extLst>
                    <a:ext uri="{FF2B5EF4-FFF2-40B4-BE49-F238E27FC236}">
                      <a16:creationId xmlns:a16="http://schemas.microsoft.com/office/drawing/2014/main" id="{84E922A2-A813-4992-650F-52D1CB3F1E87}"/>
                    </a:ext>
                  </a:extLst>
                </p:cNvPr>
                <p:cNvSpPr/>
                <p:nvPr/>
              </p:nvSpPr>
              <p:spPr>
                <a:xfrm>
                  <a:off x="10081390" y="224725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D0CFC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1" name="Freeform: Shape 3250">
                  <a:extLst>
                    <a:ext uri="{FF2B5EF4-FFF2-40B4-BE49-F238E27FC236}">
                      <a16:creationId xmlns:a16="http://schemas.microsoft.com/office/drawing/2014/main" id="{0AC70B9F-7E80-008A-E08A-56E5FDE6A7C3}"/>
                    </a:ext>
                  </a:extLst>
                </p:cNvPr>
                <p:cNvSpPr/>
                <p:nvPr/>
              </p:nvSpPr>
              <p:spPr>
                <a:xfrm>
                  <a:off x="10081390" y="224711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CECEC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2" name="Freeform: Shape 3251">
                  <a:extLst>
                    <a:ext uri="{FF2B5EF4-FFF2-40B4-BE49-F238E27FC236}">
                      <a16:creationId xmlns:a16="http://schemas.microsoft.com/office/drawing/2014/main" id="{B631920E-137D-1159-34D8-824E0EEE3031}"/>
                    </a:ext>
                  </a:extLst>
                </p:cNvPr>
                <p:cNvSpPr/>
                <p:nvPr/>
              </p:nvSpPr>
              <p:spPr>
                <a:xfrm>
                  <a:off x="10081390" y="2246973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47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47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DCCC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3" name="Freeform: Shape 3252">
                  <a:extLst>
                    <a:ext uri="{FF2B5EF4-FFF2-40B4-BE49-F238E27FC236}">
                      <a16:creationId xmlns:a16="http://schemas.microsoft.com/office/drawing/2014/main" id="{E62BB325-B4D4-E230-A30B-64305F857BE4}"/>
                    </a:ext>
                  </a:extLst>
                </p:cNvPr>
                <p:cNvSpPr/>
                <p:nvPr/>
              </p:nvSpPr>
              <p:spPr>
                <a:xfrm>
                  <a:off x="10081390" y="224683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CCBC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4" name="Freeform: Shape 3253">
                  <a:extLst>
                    <a:ext uri="{FF2B5EF4-FFF2-40B4-BE49-F238E27FC236}">
                      <a16:creationId xmlns:a16="http://schemas.microsoft.com/office/drawing/2014/main" id="{7F601051-DEEA-F3E2-E2EC-C312430330BD}"/>
                    </a:ext>
                  </a:extLst>
                </p:cNvPr>
                <p:cNvSpPr/>
                <p:nvPr/>
              </p:nvSpPr>
              <p:spPr>
                <a:xfrm>
                  <a:off x="10081390" y="2246692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BCAC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5" name="Freeform: Shape 3254">
                  <a:extLst>
                    <a:ext uri="{FF2B5EF4-FFF2-40B4-BE49-F238E27FC236}">
                      <a16:creationId xmlns:a16="http://schemas.microsoft.com/office/drawing/2014/main" id="{405660E8-652D-54B2-CCC6-693D52E72DD7}"/>
                    </a:ext>
                  </a:extLst>
                </p:cNvPr>
                <p:cNvSpPr/>
                <p:nvPr/>
              </p:nvSpPr>
              <p:spPr>
                <a:xfrm>
                  <a:off x="10081390" y="2246552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AC9C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6" name="Freeform: Shape 3255">
                  <a:extLst>
                    <a:ext uri="{FF2B5EF4-FFF2-40B4-BE49-F238E27FC236}">
                      <a16:creationId xmlns:a16="http://schemas.microsoft.com/office/drawing/2014/main" id="{E5E9E3BE-5B10-D778-914F-27462C0EE316}"/>
                    </a:ext>
                  </a:extLst>
                </p:cNvPr>
                <p:cNvSpPr/>
                <p:nvPr/>
              </p:nvSpPr>
              <p:spPr>
                <a:xfrm>
                  <a:off x="10081390" y="2246412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9C8C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7" name="Freeform: Shape 3256">
                  <a:extLst>
                    <a:ext uri="{FF2B5EF4-FFF2-40B4-BE49-F238E27FC236}">
                      <a16:creationId xmlns:a16="http://schemas.microsoft.com/office/drawing/2014/main" id="{26F0F7D6-FE18-71A4-E3E3-9C1899CDADE7}"/>
                    </a:ext>
                  </a:extLst>
                </p:cNvPr>
                <p:cNvSpPr/>
                <p:nvPr/>
              </p:nvSpPr>
              <p:spPr>
                <a:xfrm>
                  <a:off x="10081390" y="2246271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8C7C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8" name="Freeform: Shape 3257">
                  <a:extLst>
                    <a:ext uri="{FF2B5EF4-FFF2-40B4-BE49-F238E27FC236}">
                      <a16:creationId xmlns:a16="http://schemas.microsoft.com/office/drawing/2014/main" id="{FF7E38B9-C09B-0ED0-C89C-82D327A13292}"/>
                    </a:ext>
                  </a:extLst>
                </p:cNvPr>
                <p:cNvSpPr/>
                <p:nvPr/>
              </p:nvSpPr>
              <p:spPr>
                <a:xfrm>
                  <a:off x="10081390" y="2246131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7C5C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59" name="Freeform: Shape 3258">
                  <a:extLst>
                    <a:ext uri="{FF2B5EF4-FFF2-40B4-BE49-F238E27FC236}">
                      <a16:creationId xmlns:a16="http://schemas.microsoft.com/office/drawing/2014/main" id="{382CD003-23C9-7863-397B-9C15286D478C}"/>
                    </a:ext>
                  </a:extLst>
                </p:cNvPr>
                <p:cNvSpPr/>
                <p:nvPr/>
              </p:nvSpPr>
              <p:spPr>
                <a:xfrm>
                  <a:off x="10081390" y="2245991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5C4C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0" name="Freeform: Shape 3259">
                  <a:extLst>
                    <a:ext uri="{FF2B5EF4-FFF2-40B4-BE49-F238E27FC236}">
                      <a16:creationId xmlns:a16="http://schemas.microsoft.com/office/drawing/2014/main" id="{D540D152-36EA-DBFD-7F82-16C4E6A52F9E}"/>
                    </a:ext>
                  </a:extLst>
                </p:cNvPr>
                <p:cNvSpPr/>
                <p:nvPr/>
              </p:nvSpPr>
              <p:spPr>
                <a:xfrm>
                  <a:off x="10081390" y="2245850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4C3C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1" name="Freeform: Shape 3260">
                  <a:extLst>
                    <a:ext uri="{FF2B5EF4-FFF2-40B4-BE49-F238E27FC236}">
                      <a16:creationId xmlns:a16="http://schemas.microsoft.com/office/drawing/2014/main" id="{45D25D8D-DEDF-006D-2EB7-4DE1F0F881C2}"/>
                    </a:ext>
                  </a:extLst>
                </p:cNvPr>
                <p:cNvSpPr/>
                <p:nvPr/>
              </p:nvSpPr>
              <p:spPr>
                <a:xfrm>
                  <a:off x="10081390" y="2245710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3C2C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2" name="Freeform: Shape 3261">
                  <a:extLst>
                    <a:ext uri="{FF2B5EF4-FFF2-40B4-BE49-F238E27FC236}">
                      <a16:creationId xmlns:a16="http://schemas.microsoft.com/office/drawing/2014/main" id="{93E49AF7-7F09-5980-D1F1-EF012D712491}"/>
                    </a:ext>
                  </a:extLst>
                </p:cNvPr>
                <p:cNvSpPr/>
                <p:nvPr/>
              </p:nvSpPr>
              <p:spPr>
                <a:xfrm>
                  <a:off x="10081390" y="2245570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C2C1C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3" name="Freeform: Shape 3262">
                  <a:extLst>
                    <a:ext uri="{FF2B5EF4-FFF2-40B4-BE49-F238E27FC236}">
                      <a16:creationId xmlns:a16="http://schemas.microsoft.com/office/drawing/2014/main" id="{0F51F235-29F4-E798-EFF3-04D264B88CBE}"/>
                    </a:ext>
                  </a:extLst>
                </p:cNvPr>
                <p:cNvSpPr/>
                <p:nvPr/>
              </p:nvSpPr>
              <p:spPr>
                <a:xfrm>
                  <a:off x="10081390" y="224540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64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64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C1C0C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4" name="Freeform: Shape 3263">
                  <a:extLst>
                    <a:ext uri="{FF2B5EF4-FFF2-40B4-BE49-F238E27FC236}">
                      <a16:creationId xmlns:a16="http://schemas.microsoft.com/office/drawing/2014/main" id="{1DA8B7AC-C665-94DD-9C78-B5A6FA2F1E73}"/>
                    </a:ext>
                  </a:extLst>
                </p:cNvPr>
                <p:cNvSpPr/>
                <p:nvPr/>
              </p:nvSpPr>
              <p:spPr>
                <a:xfrm>
                  <a:off x="10081390" y="224526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C0BFB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5" name="Freeform: Shape 3264">
                  <a:extLst>
                    <a:ext uri="{FF2B5EF4-FFF2-40B4-BE49-F238E27FC236}">
                      <a16:creationId xmlns:a16="http://schemas.microsoft.com/office/drawing/2014/main" id="{21ECE298-136A-FEC9-53AD-8613DF575054}"/>
                    </a:ext>
                  </a:extLst>
                </p:cNvPr>
                <p:cNvSpPr/>
                <p:nvPr/>
              </p:nvSpPr>
              <p:spPr>
                <a:xfrm>
                  <a:off x="10081390" y="224512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FBEB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6" name="Freeform: Shape 3265">
                  <a:extLst>
                    <a:ext uri="{FF2B5EF4-FFF2-40B4-BE49-F238E27FC236}">
                      <a16:creationId xmlns:a16="http://schemas.microsoft.com/office/drawing/2014/main" id="{D7C76306-1AB3-83FD-EB16-E70665E5D024}"/>
                    </a:ext>
                  </a:extLst>
                </p:cNvPr>
                <p:cNvSpPr/>
                <p:nvPr/>
              </p:nvSpPr>
              <p:spPr>
                <a:xfrm>
                  <a:off x="10081390" y="224498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EBCB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7" name="Freeform: Shape 3266">
                  <a:extLst>
                    <a:ext uri="{FF2B5EF4-FFF2-40B4-BE49-F238E27FC236}">
                      <a16:creationId xmlns:a16="http://schemas.microsoft.com/office/drawing/2014/main" id="{D31913FE-1F6D-6227-DAD6-7784E7679B90}"/>
                    </a:ext>
                  </a:extLst>
                </p:cNvPr>
                <p:cNvSpPr/>
                <p:nvPr/>
              </p:nvSpPr>
              <p:spPr>
                <a:xfrm>
                  <a:off x="10081390" y="224484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CBBB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8" name="Freeform: Shape 3267">
                  <a:extLst>
                    <a:ext uri="{FF2B5EF4-FFF2-40B4-BE49-F238E27FC236}">
                      <a16:creationId xmlns:a16="http://schemas.microsoft.com/office/drawing/2014/main" id="{D4422C23-B8B5-FF4C-830E-C16DC72BC19B}"/>
                    </a:ext>
                  </a:extLst>
                </p:cNvPr>
                <p:cNvSpPr/>
                <p:nvPr/>
              </p:nvSpPr>
              <p:spPr>
                <a:xfrm>
                  <a:off x="10081390" y="224470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BBAB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69" name="Freeform: Shape 3268">
                  <a:extLst>
                    <a:ext uri="{FF2B5EF4-FFF2-40B4-BE49-F238E27FC236}">
                      <a16:creationId xmlns:a16="http://schemas.microsoft.com/office/drawing/2014/main" id="{EDFBCA0D-1FD9-71F2-485A-1957679DA4CC}"/>
                    </a:ext>
                  </a:extLst>
                </p:cNvPr>
                <p:cNvSpPr/>
                <p:nvPr/>
              </p:nvSpPr>
              <p:spPr>
                <a:xfrm>
                  <a:off x="10081390" y="224456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AB9B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0" name="Freeform: Shape 3269">
                  <a:extLst>
                    <a:ext uri="{FF2B5EF4-FFF2-40B4-BE49-F238E27FC236}">
                      <a16:creationId xmlns:a16="http://schemas.microsoft.com/office/drawing/2014/main" id="{12215D3A-99A7-5FE7-47C4-A420988C0833}"/>
                    </a:ext>
                  </a:extLst>
                </p:cNvPr>
                <p:cNvSpPr/>
                <p:nvPr/>
              </p:nvSpPr>
              <p:spPr>
                <a:xfrm>
                  <a:off x="10081390" y="2244423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9B8B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1" name="Freeform: Shape 3270">
                  <a:extLst>
                    <a:ext uri="{FF2B5EF4-FFF2-40B4-BE49-F238E27FC236}">
                      <a16:creationId xmlns:a16="http://schemas.microsoft.com/office/drawing/2014/main" id="{15070BDA-783F-5EA0-27CB-EDF5C1D821CF}"/>
                    </a:ext>
                  </a:extLst>
                </p:cNvPr>
                <p:cNvSpPr/>
                <p:nvPr/>
              </p:nvSpPr>
              <p:spPr>
                <a:xfrm>
                  <a:off x="10081390" y="2244283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8B7B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2" name="Freeform: Shape 3271">
                  <a:extLst>
                    <a:ext uri="{FF2B5EF4-FFF2-40B4-BE49-F238E27FC236}">
                      <a16:creationId xmlns:a16="http://schemas.microsoft.com/office/drawing/2014/main" id="{B3C254C4-462A-5F47-BCBC-C49647D7FF33}"/>
                    </a:ext>
                  </a:extLst>
                </p:cNvPr>
                <p:cNvSpPr/>
                <p:nvPr/>
              </p:nvSpPr>
              <p:spPr>
                <a:xfrm>
                  <a:off x="10081390" y="2244143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7B6B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3" name="Freeform: Shape 3272">
                  <a:extLst>
                    <a:ext uri="{FF2B5EF4-FFF2-40B4-BE49-F238E27FC236}">
                      <a16:creationId xmlns:a16="http://schemas.microsoft.com/office/drawing/2014/main" id="{C14E215E-04C8-AE80-7FFA-A0E9A326A6C7}"/>
                    </a:ext>
                  </a:extLst>
                </p:cNvPr>
                <p:cNvSpPr/>
                <p:nvPr/>
              </p:nvSpPr>
              <p:spPr>
                <a:xfrm>
                  <a:off x="10081390" y="224400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6B4B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4" name="Freeform: Shape 3273">
                  <a:extLst>
                    <a:ext uri="{FF2B5EF4-FFF2-40B4-BE49-F238E27FC236}">
                      <a16:creationId xmlns:a16="http://schemas.microsoft.com/office/drawing/2014/main" id="{89AE2CD3-39B1-0F57-4CF7-6278E66ADD7A}"/>
                    </a:ext>
                  </a:extLst>
                </p:cNvPr>
                <p:cNvSpPr/>
                <p:nvPr/>
              </p:nvSpPr>
              <p:spPr>
                <a:xfrm>
                  <a:off x="10081390" y="224386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5B3B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5" name="Freeform: Shape 3274">
                  <a:extLst>
                    <a:ext uri="{FF2B5EF4-FFF2-40B4-BE49-F238E27FC236}">
                      <a16:creationId xmlns:a16="http://schemas.microsoft.com/office/drawing/2014/main" id="{43F934C3-BDAE-58E6-C1B1-C16BAE477B79}"/>
                    </a:ext>
                  </a:extLst>
                </p:cNvPr>
                <p:cNvSpPr/>
                <p:nvPr/>
              </p:nvSpPr>
              <p:spPr>
                <a:xfrm>
                  <a:off x="10081390" y="224372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4B2B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6" name="Freeform: Shape 3275">
                  <a:extLst>
                    <a:ext uri="{FF2B5EF4-FFF2-40B4-BE49-F238E27FC236}">
                      <a16:creationId xmlns:a16="http://schemas.microsoft.com/office/drawing/2014/main" id="{949150F6-44C1-A11A-9B9A-368C25A9CF98}"/>
                    </a:ext>
                  </a:extLst>
                </p:cNvPr>
                <p:cNvSpPr/>
                <p:nvPr/>
              </p:nvSpPr>
              <p:spPr>
                <a:xfrm>
                  <a:off x="10081390" y="224358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2B1B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7" name="Freeform: Shape 3276">
                  <a:extLst>
                    <a:ext uri="{FF2B5EF4-FFF2-40B4-BE49-F238E27FC236}">
                      <a16:creationId xmlns:a16="http://schemas.microsoft.com/office/drawing/2014/main" id="{3882BD2F-E325-727E-C4E9-68EFAEA3E15A}"/>
                    </a:ext>
                  </a:extLst>
                </p:cNvPr>
                <p:cNvSpPr/>
                <p:nvPr/>
              </p:nvSpPr>
              <p:spPr>
                <a:xfrm>
                  <a:off x="10081390" y="224344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1B0B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8" name="Freeform: Shape 3277">
                  <a:extLst>
                    <a:ext uri="{FF2B5EF4-FFF2-40B4-BE49-F238E27FC236}">
                      <a16:creationId xmlns:a16="http://schemas.microsoft.com/office/drawing/2014/main" id="{EE0DB527-C8A8-F0F4-C384-2270DD856764}"/>
                    </a:ext>
                  </a:extLst>
                </p:cNvPr>
                <p:cNvSpPr/>
                <p:nvPr/>
              </p:nvSpPr>
              <p:spPr>
                <a:xfrm>
                  <a:off x="10081390" y="224330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B0AFA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79" name="Freeform: Shape 3278">
                  <a:extLst>
                    <a:ext uri="{FF2B5EF4-FFF2-40B4-BE49-F238E27FC236}">
                      <a16:creationId xmlns:a16="http://schemas.microsoft.com/office/drawing/2014/main" id="{8E76CAEC-E3E6-3988-1634-69EB50C823DE}"/>
                    </a:ext>
                  </a:extLst>
                </p:cNvPr>
                <p:cNvSpPr/>
                <p:nvPr/>
              </p:nvSpPr>
              <p:spPr>
                <a:xfrm>
                  <a:off x="10081390" y="224316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47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47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FAEA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0" name="Freeform: Shape 3279">
                  <a:extLst>
                    <a:ext uri="{FF2B5EF4-FFF2-40B4-BE49-F238E27FC236}">
                      <a16:creationId xmlns:a16="http://schemas.microsoft.com/office/drawing/2014/main" id="{5FE4D430-5022-0DD8-D944-91CDD0A47C52}"/>
                    </a:ext>
                  </a:extLst>
                </p:cNvPr>
                <p:cNvSpPr/>
                <p:nvPr/>
              </p:nvSpPr>
              <p:spPr>
                <a:xfrm>
                  <a:off x="10081390" y="2243020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EADA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1" name="Freeform: Shape 3280">
                  <a:extLst>
                    <a:ext uri="{FF2B5EF4-FFF2-40B4-BE49-F238E27FC236}">
                      <a16:creationId xmlns:a16="http://schemas.microsoft.com/office/drawing/2014/main" id="{4219EB27-6952-CC1A-7B6C-65BF97D836D5}"/>
                    </a:ext>
                  </a:extLst>
                </p:cNvPr>
                <p:cNvSpPr/>
                <p:nvPr/>
              </p:nvSpPr>
              <p:spPr>
                <a:xfrm>
                  <a:off x="10081390" y="2242879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DACA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2" name="Freeform: Shape 3281">
                  <a:extLst>
                    <a:ext uri="{FF2B5EF4-FFF2-40B4-BE49-F238E27FC236}">
                      <a16:creationId xmlns:a16="http://schemas.microsoft.com/office/drawing/2014/main" id="{BF3054B7-2890-630D-ECA8-A100665655D5}"/>
                    </a:ext>
                  </a:extLst>
                </p:cNvPr>
                <p:cNvSpPr/>
                <p:nvPr/>
              </p:nvSpPr>
              <p:spPr>
                <a:xfrm>
                  <a:off x="10081390" y="2242739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CAAA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3" name="Freeform: Shape 3282">
                  <a:extLst>
                    <a:ext uri="{FF2B5EF4-FFF2-40B4-BE49-F238E27FC236}">
                      <a16:creationId xmlns:a16="http://schemas.microsoft.com/office/drawing/2014/main" id="{ACD77E59-68EE-99C0-5125-CAC8B21886D3}"/>
                    </a:ext>
                  </a:extLst>
                </p:cNvPr>
                <p:cNvSpPr/>
                <p:nvPr/>
              </p:nvSpPr>
              <p:spPr>
                <a:xfrm>
                  <a:off x="10081390" y="2242599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BA9A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4" name="Freeform: Shape 3283">
                  <a:extLst>
                    <a:ext uri="{FF2B5EF4-FFF2-40B4-BE49-F238E27FC236}">
                      <a16:creationId xmlns:a16="http://schemas.microsoft.com/office/drawing/2014/main" id="{3A5BB14A-6B82-C26C-F692-5E592396A10D}"/>
                    </a:ext>
                  </a:extLst>
                </p:cNvPr>
                <p:cNvSpPr/>
                <p:nvPr/>
              </p:nvSpPr>
              <p:spPr>
                <a:xfrm>
                  <a:off x="10081390" y="2242458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AA8A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5" name="Freeform: Shape 3284">
                  <a:extLst>
                    <a:ext uri="{FF2B5EF4-FFF2-40B4-BE49-F238E27FC236}">
                      <a16:creationId xmlns:a16="http://schemas.microsoft.com/office/drawing/2014/main" id="{A8524D5D-F56D-3484-1477-6D6B89A174C1}"/>
                    </a:ext>
                  </a:extLst>
                </p:cNvPr>
                <p:cNvSpPr/>
                <p:nvPr/>
              </p:nvSpPr>
              <p:spPr>
                <a:xfrm>
                  <a:off x="10081390" y="2242318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9A7A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6" name="Freeform: Shape 3285">
                  <a:extLst>
                    <a:ext uri="{FF2B5EF4-FFF2-40B4-BE49-F238E27FC236}">
                      <a16:creationId xmlns:a16="http://schemas.microsoft.com/office/drawing/2014/main" id="{478854D7-BCD3-DD21-4E12-3E364F377EF6}"/>
                    </a:ext>
                  </a:extLst>
                </p:cNvPr>
                <p:cNvSpPr/>
                <p:nvPr/>
              </p:nvSpPr>
              <p:spPr>
                <a:xfrm>
                  <a:off x="10081390" y="2242177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8A6A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7" name="Freeform: Shape 3286">
                  <a:extLst>
                    <a:ext uri="{FF2B5EF4-FFF2-40B4-BE49-F238E27FC236}">
                      <a16:creationId xmlns:a16="http://schemas.microsoft.com/office/drawing/2014/main" id="{8450BA9F-79D8-9E3B-8CF5-DDF1EF51C684}"/>
                    </a:ext>
                  </a:extLst>
                </p:cNvPr>
                <p:cNvSpPr/>
                <p:nvPr/>
              </p:nvSpPr>
              <p:spPr>
                <a:xfrm>
                  <a:off x="10081390" y="2242037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6A5A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8" name="Freeform: Shape 3287">
                  <a:extLst>
                    <a:ext uri="{FF2B5EF4-FFF2-40B4-BE49-F238E27FC236}">
                      <a16:creationId xmlns:a16="http://schemas.microsoft.com/office/drawing/2014/main" id="{5997798F-DFF5-2FFD-B349-17E6D8F97D33}"/>
                    </a:ext>
                  </a:extLst>
                </p:cNvPr>
                <p:cNvSpPr/>
                <p:nvPr/>
              </p:nvSpPr>
              <p:spPr>
                <a:xfrm>
                  <a:off x="10081390" y="2241897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5A4A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89" name="Freeform: Shape 3288">
                  <a:extLst>
                    <a:ext uri="{FF2B5EF4-FFF2-40B4-BE49-F238E27FC236}">
                      <a16:creationId xmlns:a16="http://schemas.microsoft.com/office/drawing/2014/main" id="{912F0FFA-EA93-C1AE-E107-AA5C54DC86AE}"/>
                    </a:ext>
                  </a:extLst>
                </p:cNvPr>
                <p:cNvSpPr/>
                <p:nvPr/>
              </p:nvSpPr>
              <p:spPr>
                <a:xfrm>
                  <a:off x="10081390" y="2241756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A4A3A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0" name="Freeform: Shape 3289">
                  <a:extLst>
                    <a:ext uri="{FF2B5EF4-FFF2-40B4-BE49-F238E27FC236}">
                      <a16:creationId xmlns:a16="http://schemas.microsoft.com/office/drawing/2014/main" id="{DA8F295B-7E20-5595-0C74-C66CEDBE8CBF}"/>
                    </a:ext>
                  </a:extLst>
                </p:cNvPr>
                <p:cNvSpPr/>
                <p:nvPr/>
              </p:nvSpPr>
              <p:spPr>
                <a:xfrm>
                  <a:off x="10081390" y="2241593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64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64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A3A2A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1" name="Freeform: Shape 3290">
                  <a:extLst>
                    <a:ext uri="{FF2B5EF4-FFF2-40B4-BE49-F238E27FC236}">
                      <a16:creationId xmlns:a16="http://schemas.microsoft.com/office/drawing/2014/main" id="{69436CCB-6C69-D054-3C11-FE434271E3CF}"/>
                    </a:ext>
                  </a:extLst>
                </p:cNvPr>
                <p:cNvSpPr/>
                <p:nvPr/>
              </p:nvSpPr>
              <p:spPr>
                <a:xfrm>
                  <a:off x="10081390" y="224145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A2A0A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2" name="Freeform: Shape 3291">
                  <a:extLst>
                    <a:ext uri="{FF2B5EF4-FFF2-40B4-BE49-F238E27FC236}">
                      <a16:creationId xmlns:a16="http://schemas.microsoft.com/office/drawing/2014/main" id="{231AE6AC-6D06-E14C-561D-0BA6AC76AA58}"/>
                    </a:ext>
                  </a:extLst>
                </p:cNvPr>
                <p:cNvSpPr/>
                <p:nvPr/>
              </p:nvSpPr>
              <p:spPr>
                <a:xfrm>
                  <a:off x="10081390" y="224131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A19FA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3" name="Freeform: Shape 3292">
                  <a:extLst>
                    <a:ext uri="{FF2B5EF4-FFF2-40B4-BE49-F238E27FC236}">
                      <a16:creationId xmlns:a16="http://schemas.microsoft.com/office/drawing/2014/main" id="{4264BFE0-43D0-E497-D9DE-DF6F1544FE1E}"/>
                    </a:ext>
                  </a:extLst>
                </p:cNvPr>
                <p:cNvSpPr/>
                <p:nvPr/>
              </p:nvSpPr>
              <p:spPr>
                <a:xfrm>
                  <a:off x="10081390" y="224117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A09E9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4" name="Freeform: Shape 3293">
                  <a:extLst>
                    <a:ext uri="{FF2B5EF4-FFF2-40B4-BE49-F238E27FC236}">
                      <a16:creationId xmlns:a16="http://schemas.microsoft.com/office/drawing/2014/main" id="{A4383903-F622-E89B-F79E-8162A91EA951}"/>
                    </a:ext>
                  </a:extLst>
                </p:cNvPr>
                <p:cNvSpPr/>
                <p:nvPr/>
              </p:nvSpPr>
              <p:spPr>
                <a:xfrm>
                  <a:off x="10081390" y="224103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F9D9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5" name="Freeform: Shape 3294">
                  <a:extLst>
                    <a:ext uri="{FF2B5EF4-FFF2-40B4-BE49-F238E27FC236}">
                      <a16:creationId xmlns:a16="http://schemas.microsoft.com/office/drawing/2014/main" id="{DAF0E58C-549B-203A-7CE8-CBAB5237D620}"/>
                    </a:ext>
                  </a:extLst>
                </p:cNvPr>
                <p:cNvSpPr/>
                <p:nvPr/>
              </p:nvSpPr>
              <p:spPr>
                <a:xfrm>
                  <a:off x="10081390" y="224089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E9C9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6" name="Freeform: Shape 3295">
                  <a:extLst>
                    <a:ext uri="{FF2B5EF4-FFF2-40B4-BE49-F238E27FC236}">
                      <a16:creationId xmlns:a16="http://schemas.microsoft.com/office/drawing/2014/main" id="{92592923-9C97-B050-1191-CA2EDE747878}"/>
                    </a:ext>
                  </a:extLst>
                </p:cNvPr>
                <p:cNvSpPr/>
                <p:nvPr/>
              </p:nvSpPr>
              <p:spPr>
                <a:xfrm>
                  <a:off x="10081390" y="224075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D9B9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7" name="Freeform: Shape 3296">
                  <a:extLst>
                    <a:ext uri="{FF2B5EF4-FFF2-40B4-BE49-F238E27FC236}">
                      <a16:creationId xmlns:a16="http://schemas.microsoft.com/office/drawing/2014/main" id="{0374CBB9-87E1-04D4-E322-65F345FD00E1}"/>
                    </a:ext>
                  </a:extLst>
                </p:cNvPr>
                <p:cNvSpPr/>
                <p:nvPr/>
              </p:nvSpPr>
              <p:spPr>
                <a:xfrm>
                  <a:off x="10081390" y="224061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C9A9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8" name="Freeform: Shape 3297">
                  <a:extLst>
                    <a:ext uri="{FF2B5EF4-FFF2-40B4-BE49-F238E27FC236}">
                      <a16:creationId xmlns:a16="http://schemas.microsoft.com/office/drawing/2014/main" id="{67E42B52-6244-FF84-D307-93671A24723B}"/>
                    </a:ext>
                  </a:extLst>
                </p:cNvPr>
                <p:cNvSpPr/>
                <p:nvPr/>
              </p:nvSpPr>
              <p:spPr>
                <a:xfrm>
                  <a:off x="10081390" y="224047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B999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299" name="Freeform: Shape 3298">
                  <a:extLst>
                    <a:ext uri="{FF2B5EF4-FFF2-40B4-BE49-F238E27FC236}">
                      <a16:creationId xmlns:a16="http://schemas.microsoft.com/office/drawing/2014/main" id="{B563CBB5-8323-CDE0-CBE1-EC0EC3E9F74B}"/>
                    </a:ext>
                  </a:extLst>
                </p:cNvPr>
                <p:cNvSpPr/>
                <p:nvPr/>
              </p:nvSpPr>
              <p:spPr>
                <a:xfrm>
                  <a:off x="10081390" y="224032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A989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0" name="Freeform: Shape 3299">
                  <a:extLst>
                    <a:ext uri="{FF2B5EF4-FFF2-40B4-BE49-F238E27FC236}">
                      <a16:creationId xmlns:a16="http://schemas.microsoft.com/office/drawing/2014/main" id="{B523A2A7-7775-987E-3A5E-BE0E31A27575}"/>
                    </a:ext>
                  </a:extLst>
                </p:cNvPr>
                <p:cNvSpPr/>
                <p:nvPr/>
              </p:nvSpPr>
              <p:spPr>
                <a:xfrm>
                  <a:off x="10081390" y="224018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9979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1" name="Freeform: Shape 3300">
                  <a:extLst>
                    <a:ext uri="{FF2B5EF4-FFF2-40B4-BE49-F238E27FC236}">
                      <a16:creationId xmlns:a16="http://schemas.microsoft.com/office/drawing/2014/main" id="{64092AC2-5748-38AD-042D-C7893AEC741A}"/>
                    </a:ext>
                  </a:extLst>
                </p:cNvPr>
                <p:cNvSpPr/>
                <p:nvPr/>
              </p:nvSpPr>
              <p:spPr>
                <a:xfrm>
                  <a:off x="10081390" y="224004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7969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2" name="Freeform: Shape 3301">
                  <a:extLst>
                    <a:ext uri="{FF2B5EF4-FFF2-40B4-BE49-F238E27FC236}">
                      <a16:creationId xmlns:a16="http://schemas.microsoft.com/office/drawing/2014/main" id="{3AC75655-D447-C79F-BAA4-45757125C874}"/>
                    </a:ext>
                  </a:extLst>
                </p:cNvPr>
                <p:cNvSpPr/>
                <p:nvPr/>
              </p:nvSpPr>
              <p:spPr>
                <a:xfrm>
                  <a:off x="10081390" y="223990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6949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3" name="Freeform: Shape 3302">
                  <a:extLst>
                    <a:ext uri="{FF2B5EF4-FFF2-40B4-BE49-F238E27FC236}">
                      <a16:creationId xmlns:a16="http://schemas.microsoft.com/office/drawing/2014/main" id="{D39C680E-B1BD-0136-BD39-C9C00DB42737}"/>
                    </a:ext>
                  </a:extLst>
                </p:cNvPr>
                <p:cNvSpPr/>
                <p:nvPr/>
              </p:nvSpPr>
              <p:spPr>
                <a:xfrm>
                  <a:off x="10081390" y="223976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5939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4" name="Freeform: Shape 3303">
                  <a:extLst>
                    <a:ext uri="{FF2B5EF4-FFF2-40B4-BE49-F238E27FC236}">
                      <a16:creationId xmlns:a16="http://schemas.microsoft.com/office/drawing/2014/main" id="{2BCF3CB3-D7C1-5653-B915-0B60457A02DC}"/>
                    </a:ext>
                  </a:extLst>
                </p:cNvPr>
                <p:cNvSpPr/>
                <p:nvPr/>
              </p:nvSpPr>
              <p:spPr>
                <a:xfrm>
                  <a:off x="10081390" y="223962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94929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5" name="Freeform: Shape 3304">
                  <a:extLst>
                    <a:ext uri="{FF2B5EF4-FFF2-40B4-BE49-F238E27FC236}">
                      <a16:creationId xmlns:a16="http://schemas.microsoft.com/office/drawing/2014/main" id="{97A0BC9F-6DA8-7862-C6F7-DA3DD251149B}"/>
                    </a:ext>
                  </a:extLst>
                </p:cNvPr>
                <p:cNvSpPr/>
                <p:nvPr/>
              </p:nvSpPr>
              <p:spPr>
                <a:xfrm>
                  <a:off x="10081390" y="223948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47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47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3919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6" name="Freeform: Shape 3305">
                  <a:extLst>
                    <a:ext uri="{FF2B5EF4-FFF2-40B4-BE49-F238E27FC236}">
                      <a16:creationId xmlns:a16="http://schemas.microsoft.com/office/drawing/2014/main" id="{656BD816-2EDB-96B8-3A2C-892BBB8590B9}"/>
                    </a:ext>
                  </a:extLst>
                </p:cNvPr>
                <p:cNvSpPr/>
                <p:nvPr/>
              </p:nvSpPr>
              <p:spPr>
                <a:xfrm>
                  <a:off x="10081390" y="2239347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2909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7" name="Freeform: Shape 3306">
                  <a:extLst>
                    <a:ext uri="{FF2B5EF4-FFF2-40B4-BE49-F238E27FC236}">
                      <a16:creationId xmlns:a16="http://schemas.microsoft.com/office/drawing/2014/main" id="{B8F903D5-728E-21F3-072C-D8C44C755D00}"/>
                    </a:ext>
                  </a:extLst>
                </p:cNvPr>
                <p:cNvSpPr/>
                <p:nvPr/>
              </p:nvSpPr>
              <p:spPr>
                <a:xfrm>
                  <a:off x="10081390" y="2239207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18F9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8" name="Freeform: Shape 3307">
                  <a:extLst>
                    <a:ext uri="{FF2B5EF4-FFF2-40B4-BE49-F238E27FC236}">
                      <a16:creationId xmlns:a16="http://schemas.microsoft.com/office/drawing/2014/main" id="{00369B54-536A-3730-A1B3-E4180B802C47}"/>
                    </a:ext>
                  </a:extLst>
                </p:cNvPr>
                <p:cNvSpPr/>
                <p:nvPr/>
              </p:nvSpPr>
              <p:spPr>
                <a:xfrm>
                  <a:off x="10081390" y="2239066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908E8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09" name="Freeform: Shape 3308">
                  <a:extLst>
                    <a:ext uri="{FF2B5EF4-FFF2-40B4-BE49-F238E27FC236}">
                      <a16:creationId xmlns:a16="http://schemas.microsoft.com/office/drawing/2014/main" id="{D6EA6522-19EF-B6C0-C28A-17EA5C595C6C}"/>
                    </a:ext>
                  </a:extLst>
                </p:cNvPr>
                <p:cNvSpPr/>
                <p:nvPr/>
              </p:nvSpPr>
              <p:spPr>
                <a:xfrm>
                  <a:off x="10081390" y="2238926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F8D8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0" name="Freeform: Shape 3309">
                  <a:extLst>
                    <a:ext uri="{FF2B5EF4-FFF2-40B4-BE49-F238E27FC236}">
                      <a16:creationId xmlns:a16="http://schemas.microsoft.com/office/drawing/2014/main" id="{451D8EF0-6DD3-6F94-7B30-CAF30328DCDA}"/>
                    </a:ext>
                  </a:extLst>
                </p:cNvPr>
                <p:cNvSpPr/>
                <p:nvPr/>
              </p:nvSpPr>
              <p:spPr>
                <a:xfrm>
                  <a:off x="10081390" y="2238785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E8C8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1" name="Freeform: Shape 3310">
                  <a:extLst>
                    <a:ext uri="{FF2B5EF4-FFF2-40B4-BE49-F238E27FC236}">
                      <a16:creationId xmlns:a16="http://schemas.microsoft.com/office/drawing/2014/main" id="{869BA763-A260-E49F-C4AE-42A5C5C56D2B}"/>
                    </a:ext>
                  </a:extLst>
                </p:cNvPr>
                <p:cNvSpPr/>
                <p:nvPr/>
              </p:nvSpPr>
              <p:spPr>
                <a:xfrm>
                  <a:off x="10081390" y="2238645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D8B8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2" name="Freeform: Shape 3311">
                  <a:extLst>
                    <a:ext uri="{FF2B5EF4-FFF2-40B4-BE49-F238E27FC236}">
                      <a16:creationId xmlns:a16="http://schemas.microsoft.com/office/drawing/2014/main" id="{5BBA0070-DFCE-88C2-A7DF-133D6C7C3FCA}"/>
                    </a:ext>
                  </a:extLst>
                </p:cNvPr>
                <p:cNvSpPr/>
                <p:nvPr/>
              </p:nvSpPr>
              <p:spPr>
                <a:xfrm>
                  <a:off x="10081390" y="2238505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C8A8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3" name="Freeform: Shape 3312">
                  <a:extLst>
                    <a:ext uri="{FF2B5EF4-FFF2-40B4-BE49-F238E27FC236}">
                      <a16:creationId xmlns:a16="http://schemas.microsoft.com/office/drawing/2014/main" id="{0B4EB839-E1DE-1CD4-1392-91DFDB579742}"/>
                    </a:ext>
                  </a:extLst>
                </p:cNvPr>
                <p:cNvSpPr/>
                <p:nvPr/>
              </p:nvSpPr>
              <p:spPr>
                <a:xfrm>
                  <a:off x="10081390" y="223836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B898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4" name="Freeform: Shape 3313">
                  <a:extLst>
                    <a:ext uri="{FF2B5EF4-FFF2-40B4-BE49-F238E27FC236}">
                      <a16:creationId xmlns:a16="http://schemas.microsoft.com/office/drawing/2014/main" id="{C3A0DACE-0D24-47C7-6FF0-F818B47B4C7B}"/>
                    </a:ext>
                  </a:extLst>
                </p:cNvPr>
                <p:cNvSpPr/>
                <p:nvPr/>
              </p:nvSpPr>
              <p:spPr>
                <a:xfrm>
                  <a:off x="10081390" y="223822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A888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5" name="Freeform: Shape 3314">
                  <a:extLst>
                    <a:ext uri="{FF2B5EF4-FFF2-40B4-BE49-F238E27FC236}">
                      <a16:creationId xmlns:a16="http://schemas.microsoft.com/office/drawing/2014/main" id="{52E6E8F0-EFB6-EA1D-F4E5-90F318259C1A}"/>
                    </a:ext>
                  </a:extLst>
                </p:cNvPr>
                <p:cNvSpPr/>
                <p:nvPr/>
              </p:nvSpPr>
              <p:spPr>
                <a:xfrm>
                  <a:off x="10081390" y="223808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9878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6" name="Freeform: Shape 3315">
                  <a:extLst>
                    <a:ext uri="{FF2B5EF4-FFF2-40B4-BE49-F238E27FC236}">
                      <a16:creationId xmlns:a16="http://schemas.microsoft.com/office/drawing/2014/main" id="{F0E5510B-8C56-2E20-BC8E-B2B5F13B97A9}"/>
                    </a:ext>
                  </a:extLst>
                </p:cNvPr>
                <p:cNvSpPr/>
                <p:nvPr/>
              </p:nvSpPr>
              <p:spPr>
                <a:xfrm>
                  <a:off x="10081390" y="223794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88868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7" name="Freeform: Shape 3316">
                  <a:extLst>
                    <a:ext uri="{FF2B5EF4-FFF2-40B4-BE49-F238E27FC236}">
                      <a16:creationId xmlns:a16="http://schemas.microsoft.com/office/drawing/2014/main" id="{1B29BEAC-D043-10A6-6F6F-A196038D3A70}"/>
                    </a:ext>
                  </a:extLst>
                </p:cNvPr>
                <p:cNvSpPr/>
                <p:nvPr/>
              </p:nvSpPr>
              <p:spPr>
                <a:xfrm>
                  <a:off x="10081390" y="223777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64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64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87848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8" name="Freeform: Shape 3317">
                  <a:extLst>
                    <a:ext uri="{FF2B5EF4-FFF2-40B4-BE49-F238E27FC236}">
                      <a16:creationId xmlns:a16="http://schemas.microsoft.com/office/drawing/2014/main" id="{E86C7B41-85DE-BC87-FA87-D6F68D03A7A4}"/>
                    </a:ext>
                  </a:extLst>
                </p:cNvPr>
                <p:cNvSpPr/>
                <p:nvPr/>
              </p:nvSpPr>
              <p:spPr>
                <a:xfrm>
                  <a:off x="10081390" y="223763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86838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19" name="Freeform: Shape 3318">
                  <a:extLst>
                    <a:ext uri="{FF2B5EF4-FFF2-40B4-BE49-F238E27FC236}">
                      <a16:creationId xmlns:a16="http://schemas.microsoft.com/office/drawing/2014/main" id="{70F6AC05-5D4C-A531-ADA5-3127BA9CF09A}"/>
                    </a:ext>
                  </a:extLst>
                </p:cNvPr>
                <p:cNvSpPr/>
                <p:nvPr/>
              </p:nvSpPr>
              <p:spPr>
                <a:xfrm>
                  <a:off x="10081390" y="223749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85828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0" name="Freeform: Shape 3319">
                  <a:extLst>
                    <a:ext uri="{FF2B5EF4-FFF2-40B4-BE49-F238E27FC236}">
                      <a16:creationId xmlns:a16="http://schemas.microsoft.com/office/drawing/2014/main" id="{E280CBB7-7926-2B1E-94CF-6F25F556F0AE}"/>
                    </a:ext>
                  </a:extLst>
                </p:cNvPr>
                <p:cNvSpPr/>
                <p:nvPr/>
              </p:nvSpPr>
              <p:spPr>
                <a:xfrm>
                  <a:off x="10081390" y="223735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84818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1" name="Freeform: Shape 3320">
                  <a:extLst>
                    <a:ext uri="{FF2B5EF4-FFF2-40B4-BE49-F238E27FC236}">
                      <a16:creationId xmlns:a16="http://schemas.microsoft.com/office/drawing/2014/main" id="{C2621A18-5319-C78A-805E-F0224D509FA2}"/>
                    </a:ext>
                  </a:extLst>
                </p:cNvPr>
                <p:cNvSpPr/>
                <p:nvPr/>
              </p:nvSpPr>
              <p:spPr>
                <a:xfrm>
                  <a:off x="10081390" y="223721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83808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2" name="Freeform: Shape 3321">
                  <a:extLst>
                    <a:ext uri="{FF2B5EF4-FFF2-40B4-BE49-F238E27FC236}">
                      <a16:creationId xmlns:a16="http://schemas.microsoft.com/office/drawing/2014/main" id="{193753B5-1580-D0D9-8FA5-320265F8E0D4}"/>
                    </a:ext>
                  </a:extLst>
                </p:cNvPr>
                <p:cNvSpPr/>
                <p:nvPr/>
              </p:nvSpPr>
              <p:spPr>
                <a:xfrm>
                  <a:off x="10081390" y="223707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817F8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3" name="Freeform: Shape 3322">
                  <a:extLst>
                    <a:ext uri="{FF2B5EF4-FFF2-40B4-BE49-F238E27FC236}">
                      <a16:creationId xmlns:a16="http://schemas.microsoft.com/office/drawing/2014/main" id="{AA7FD5B2-D8C7-4234-F14B-B7516F584CE5}"/>
                    </a:ext>
                  </a:extLst>
                </p:cNvPr>
                <p:cNvSpPr/>
                <p:nvPr/>
              </p:nvSpPr>
              <p:spPr>
                <a:xfrm>
                  <a:off x="10081390" y="223693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807E7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4" name="Freeform: Shape 3323">
                  <a:extLst>
                    <a:ext uri="{FF2B5EF4-FFF2-40B4-BE49-F238E27FC236}">
                      <a16:creationId xmlns:a16="http://schemas.microsoft.com/office/drawing/2014/main" id="{65113E1E-7F23-E019-3B14-DD1A001EF0FB}"/>
                    </a:ext>
                  </a:extLst>
                </p:cNvPr>
                <p:cNvSpPr/>
                <p:nvPr/>
              </p:nvSpPr>
              <p:spPr>
                <a:xfrm>
                  <a:off x="10081390" y="223679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7F7D7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5" name="Freeform: Shape 3324">
                  <a:extLst>
                    <a:ext uri="{FF2B5EF4-FFF2-40B4-BE49-F238E27FC236}">
                      <a16:creationId xmlns:a16="http://schemas.microsoft.com/office/drawing/2014/main" id="{A9543081-739D-2627-C170-9F518A7D0461}"/>
                    </a:ext>
                  </a:extLst>
                </p:cNvPr>
                <p:cNvSpPr/>
                <p:nvPr/>
              </p:nvSpPr>
              <p:spPr>
                <a:xfrm>
                  <a:off x="10081390" y="223665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7E7C7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6" name="Freeform: Shape 3325">
                  <a:extLst>
                    <a:ext uri="{FF2B5EF4-FFF2-40B4-BE49-F238E27FC236}">
                      <a16:creationId xmlns:a16="http://schemas.microsoft.com/office/drawing/2014/main" id="{14AEC7A4-A2F7-DD72-69D1-AADC4DE466A5}"/>
                    </a:ext>
                  </a:extLst>
                </p:cNvPr>
                <p:cNvSpPr/>
                <p:nvPr/>
              </p:nvSpPr>
              <p:spPr>
                <a:xfrm>
                  <a:off x="10081390" y="223651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7D7B7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7" name="Freeform: Shape 3326">
                  <a:extLst>
                    <a:ext uri="{FF2B5EF4-FFF2-40B4-BE49-F238E27FC236}">
                      <a16:creationId xmlns:a16="http://schemas.microsoft.com/office/drawing/2014/main" id="{3BF41387-0138-59AB-F2FE-7001395F263F}"/>
                    </a:ext>
                  </a:extLst>
                </p:cNvPr>
                <p:cNvSpPr/>
                <p:nvPr/>
              </p:nvSpPr>
              <p:spPr>
                <a:xfrm>
                  <a:off x="10081390" y="223637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7C7A7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8" name="Freeform: Shape 3327">
                  <a:extLst>
                    <a:ext uri="{FF2B5EF4-FFF2-40B4-BE49-F238E27FC236}">
                      <a16:creationId xmlns:a16="http://schemas.microsoft.com/office/drawing/2014/main" id="{1D05E8D5-0271-4B74-94C4-433CD101F9E0}"/>
                    </a:ext>
                  </a:extLst>
                </p:cNvPr>
                <p:cNvSpPr/>
                <p:nvPr/>
              </p:nvSpPr>
              <p:spPr>
                <a:xfrm>
                  <a:off x="10081390" y="223623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7B797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29" name="Freeform: Shape 3328">
                  <a:extLst>
                    <a:ext uri="{FF2B5EF4-FFF2-40B4-BE49-F238E27FC236}">
                      <a16:creationId xmlns:a16="http://schemas.microsoft.com/office/drawing/2014/main" id="{0A24BF37-01AE-58E1-5873-B46A584D2F8B}"/>
                    </a:ext>
                  </a:extLst>
                </p:cNvPr>
                <p:cNvSpPr/>
                <p:nvPr/>
              </p:nvSpPr>
              <p:spPr>
                <a:xfrm>
                  <a:off x="10081390" y="223609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7A787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0" name="Freeform: Shape 3329">
                  <a:extLst>
                    <a:ext uri="{FF2B5EF4-FFF2-40B4-BE49-F238E27FC236}">
                      <a16:creationId xmlns:a16="http://schemas.microsoft.com/office/drawing/2014/main" id="{20E47D2E-7A3C-0554-E05E-7116FCB1241F}"/>
                    </a:ext>
                  </a:extLst>
                </p:cNvPr>
                <p:cNvSpPr/>
                <p:nvPr/>
              </p:nvSpPr>
              <p:spPr>
                <a:xfrm>
                  <a:off x="10081390" y="223595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79777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1" name="Freeform: Shape 3330">
                  <a:extLst>
                    <a:ext uri="{FF2B5EF4-FFF2-40B4-BE49-F238E27FC236}">
                      <a16:creationId xmlns:a16="http://schemas.microsoft.com/office/drawing/2014/main" id="{BE99FDB4-8ACB-AC4D-7A9A-8CBFCF943215}"/>
                    </a:ext>
                  </a:extLst>
                </p:cNvPr>
                <p:cNvSpPr/>
                <p:nvPr/>
              </p:nvSpPr>
              <p:spPr>
                <a:xfrm>
                  <a:off x="10081390" y="223581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78767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2" name="Freeform: Shape 3331">
                  <a:extLst>
                    <a:ext uri="{FF2B5EF4-FFF2-40B4-BE49-F238E27FC236}">
                      <a16:creationId xmlns:a16="http://schemas.microsoft.com/office/drawing/2014/main" id="{9501B3B3-9CA6-DE89-7427-4920FEB6AAD2}"/>
                    </a:ext>
                  </a:extLst>
                </p:cNvPr>
                <p:cNvSpPr/>
                <p:nvPr/>
              </p:nvSpPr>
              <p:spPr>
                <a:xfrm>
                  <a:off x="10081390" y="223567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47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47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7757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3" name="Freeform: Shape 3332">
                  <a:extLst>
                    <a:ext uri="{FF2B5EF4-FFF2-40B4-BE49-F238E27FC236}">
                      <a16:creationId xmlns:a16="http://schemas.microsoft.com/office/drawing/2014/main" id="{EC1ABE63-4998-995A-B4EA-191AB6B9C395}"/>
                    </a:ext>
                  </a:extLst>
                </p:cNvPr>
                <p:cNvSpPr/>
                <p:nvPr/>
              </p:nvSpPr>
              <p:spPr>
                <a:xfrm>
                  <a:off x="10081390" y="223553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6747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4" name="Freeform: Shape 3333">
                  <a:extLst>
                    <a:ext uri="{FF2B5EF4-FFF2-40B4-BE49-F238E27FC236}">
                      <a16:creationId xmlns:a16="http://schemas.microsoft.com/office/drawing/2014/main" id="{ACA42B81-58B1-0A3A-4D05-C856ACA3953D}"/>
                    </a:ext>
                  </a:extLst>
                </p:cNvPr>
                <p:cNvSpPr/>
                <p:nvPr/>
              </p:nvSpPr>
              <p:spPr>
                <a:xfrm>
                  <a:off x="10081390" y="223539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5737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5" name="Freeform: Shape 3334">
                  <a:extLst>
                    <a:ext uri="{FF2B5EF4-FFF2-40B4-BE49-F238E27FC236}">
                      <a16:creationId xmlns:a16="http://schemas.microsoft.com/office/drawing/2014/main" id="{78ADCC64-172C-0A19-B3C3-C73089CDB805}"/>
                    </a:ext>
                  </a:extLst>
                </p:cNvPr>
                <p:cNvSpPr/>
                <p:nvPr/>
              </p:nvSpPr>
              <p:spPr>
                <a:xfrm>
                  <a:off x="10081390" y="223525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4727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6" name="Freeform: Shape 3335">
                  <a:extLst>
                    <a:ext uri="{FF2B5EF4-FFF2-40B4-BE49-F238E27FC236}">
                      <a16:creationId xmlns:a16="http://schemas.microsoft.com/office/drawing/2014/main" id="{3B4C46FA-E678-640D-993D-7FA2F8ECEDB9}"/>
                    </a:ext>
                  </a:extLst>
                </p:cNvPr>
                <p:cNvSpPr/>
                <p:nvPr/>
              </p:nvSpPr>
              <p:spPr>
                <a:xfrm>
                  <a:off x="10081390" y="223511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3717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7" name="Freeform: Shape 3336">
                  <a:extLst>
                    <a:ext uri="{FF2B5EF4-FFF2-40B4-BE49-F238E27FC236}">
                      <a16:creationId xmlns:a16="http://schemas.microsoft.com/office/drawing/2014/main" id="{A71FA9F0-71A6-65D3-602E-AA92885C185A}"/>
                    </a:ext>
                  </a:extLst>
                </p:cNvPr>
                <p:cNvSpPr/>
                <p:nvPr/>
              </p:nvSpPr>
              <p:spPr>
                <a:xfrm>
                  <a:off x="10081390" y="2234972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2707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8" name="Freeform: Shape 3337">
                  <a:extLst>
                    <a:ext uri="{FF2B5EF4-FFF2-40B4-BE49-F238E27FC236}">
                      <a16:creationId xmlns:a16="http://schemas.microsoft.com/office/drawing/2014/main" id="{A710406F-5839-DB65-5265-77228D8AF628}"/>
                    </a:ext>
                  </a:extLst>
                </p:cNvPr>
                <p:cNvSpPr/>
                <p:nvPr/>
              </p:nvSpPr>
              <p:spPr>
                <a:xfrm>
                  <a:off x="10081390" y="2234832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16F6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39" name="Freeform: Shape 3338">
                  <a:extLst>
                    <a:ext uri="{FF2B5EF4-FFF2-40B4-BE49-F238E27FC236}">
                      <a16:creationId xmlns:a16="http://schemas.microsoft.com/office/drawing/2014/main" id="{7D43F30F-9C7D-029F-9891-C420895C1C57}"/>
                    </a:ext>
                  </a:extLst>
                </p:cNvPr>
                <p:cNvSpPr/>
                <p:nvPr/>
              </p:nvSpPr>
              <p:spPr>
                <a:xfrm>
                  <a:off x="10081390" y="2234692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706E6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0" name="Freeform: Shape 3339">
                  <a:extLst>
                    <a:ext uri="{FF2B5EF4-FFF2-40B4-BE49-F238E27FC236}">
                      <a16:creationId xmlns:a16="http://schemas.microsoft.com/office/drawing/2014/main" id="{BC7E95DD-15EB-F8EF-C306-97645FB23C94}"/>
                    </a:ext>
                  </a:extLst>
                </p:cNvPr>
                <p:cNvSpPr/>
                <p:nvPr/>
              </p:nvSpPr>
              <p:spPr>
                <a:xfrm>
                  <a:off x="10081390" y="2234551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F6D6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1" name="Freeform: Shape 3340">
                  <a:extLst>
                    <a:ext uri="{FF2B5EF4-FFF2-40B4-BE49-F238E27FC236}">
                      <a16:creationId xmlns:a16="http://schemas.microsoft.com/office/drawing/2014/main" id="{9B1C09E9-C2F6-2532-47D8-9DD786723B50}"/>
                    </a:ext>
                  </a:extLst>
                </p:cNvPr>
                <p:cNvSpPr/>
                <p:nvPr/>
              </p:nvSpPr>
              <p:spPr>
                <a:xfrm>
                  <a:off x="10081390" y="2234411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E6C6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2" name="Freeform: Shape 3341">
                  <a:extLst>
                    <a:ext uri="{FF2B5EF4-FFF2-40B4-BE49-F238E27FC236}">
                      <a16:creationId xmlns:a16="http://schemas.microsoft.com/office/drawing/2014/main" id="{2509074A-7001-FBBE-FB83-C7594960D4E3}"/>
                    </a:ext>
                  </a:extLst>
                </p:cNvPr>
                <p:cNvSpPr/>
                <p:nvPr/>
              </p:nvSpPr>
              <p:spPr>
                <a:xfrm>
                  <a:off x="10081390" y="2234270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D6B6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3" name="Freeform: Shape 3342">
                  <a:extLst>
                    <a:ext uri="{FF2B5EF4-FFF2-40B4-BE49-F238E27FC236}">
                      <a16:creationId xmlns:a16="http://schemas.microsoft.com/office/drawing/2014/main" id="{9C130F13-98B4-1AB9-5ABA-C7AF560570C2}"/>
                    </a:ext>
                  </a:extLst>
                </p:cNvPr>
                <p:cNvSpPr/>
                <p:nvPr/>
              </p:nvSpPr>
              <p:spPr>
                <a:xfrm>
                  <a:off x="10081390" y="2234130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6C6A6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4" name="Freeform: Shape 3343">
                  <a:extLst>
                    <a:ext uri="{FF2B5EF4-FFF2-40B4-BE49-F238E27FC236}">
                      <a16:creationId xmlns:a16="http://schemas.microsoft.com/office/drawing/2014/main" id="{4D53B7C7-68F0-21C0-A730-E15F3CBD24EE}"/>
                    </a:ext>
                  </a:extLst>
                </p:cNvPr>
                <p:cNvSpPr/>
                <p:nvPr/>
              </p:nvSpPr>
              <p:spPr>
                <a:xfrm>
                  <a:off x="10081390" y="223396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64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64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B696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5" name="Freeform: Shape 3344">
                  <a:extLst>
                    <a:ext uri="{FF2B5EF4-FFF2-40B4-BE49-F238E27FC236}">
                      <a16:creationId xmlns:a16="http://schemas.microsoft.com/office/drawing/2014/main" id="{9AD51CDA-9CCD-ECAF-F3B3-6BDC2A408C94}"/>
                    </a:ext>
                  </a:extLst>
                </p:cNvPr>
                <p:cNvSpPr/>
                <p:nvPr/>
              </p:nvSpPr>
              <p:spPr>
                <a:xfrm>
                  <a:off x="10081390" y="223382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A686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6" name="Freeform: Shape 3345">
                  <a:extLst>
                    <a:ext uri="{FF2B5EF4-FFF2-40B4-BE49-F238E27FC236}">
                      <a16:creationId xmlns:a16="http://schemas.microsoft.com/office/drawing/2014/main" id="{754DB661-D87F-9240-308E-C0B1DD114F78}"/>
                    </a:ext>
                  </a:extLst>
                </p:cNvPr>
                <p:cNvSpPr/>
                <p:nvPr/>
              </p:nvSpPr>
              <p:spPr>
                <a:xfrm>
                  <a:off x="10081390" y="223368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9676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7" name="Freeform: Shape 3346">
                  <a:extLst>
                    <a:ext uri="{FF2B5EF4-FFF2-40B4-BE49-F238E27FC236}">
                      <a16:creationId xmlns:a16="http://schemas.microsoft.com/office/drawing/2014/main" id="{29783AC4-F4D2-30A8-646F-7DB5F750D7A8}"/>
                    </a:ext>
                  </a:extLst>
                </p:cNvPr>
                <p:cNvSpPr/>
                <p:nvPr/>
              </p:nvSpPr>
              <p:spPr>
                <a:xfrm>
                  <a:off x="10081390" y="223354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8666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8" name="Freeform: Shape 3347">
                  <a:extLst>
                    <a:ext uri="{FF2B5EF4-FFF2-40B4-BE49-F238E27FC236}">
                      <a16:creationId xmlns:a16="http://schemas.microsoft.com/office/drawing/2014/main" id="{CAE3E21F-DD69-E217-3B66-84CF2992604A}"/>
                    </a:ext>
                  </a:extLst>
                </p:cNvPr>
                <p:cNvSpPr/>
                <p:nvPr/>
              </p:nvSpPr>
              <p:spPr>
                <a:xfrm>
                  <a:off x="10081390" y="223340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7656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49" name="Freeform: Shape 3348">
                  <a:extLst>
                    <a:ext uri="{FF2B5EF4-FFF2-40B4-BE49-F238E27FC236}">
                      <a16:creationId xmlns:a16="http://schemas.microsoft.com/office/drawing/2014/main" id="{73493466-9D14-7110-266D-9119E2C1A3E8}"/>
                    </a:ext>
                  </a:extLst>
                </p:cNvPr>
                <p:cNvSpPr/>
                <p:nvPr/>
              </p:nvSpPr>
              <p:spPr>
                <a:xfrm>
                  <a:off x="10081390" y="223326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6646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0" name="Freeform: Shape 3349">
                  <a:extLst>
                    <a:ext uri="{FF2B5EF4-FFF2-40B4-BE49-F238E27FC236}">
                      <a16:creationId xmlns:a16="http://schemas.microsoft.com/office/drawing/2014/main" id="{B9AE7293-9B57-2353-4C39-9A93A4474F84}"/>
                    </a:ext>
                  </a:extLst>
                </p:cNvPr>
                <p:cNvSpPr/>
                <p:nvPr/>
              </p:nvSpPr>
              <p:spPr>
                <a:xfrm>
                  <a:off x="10081390" y="223312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6636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1" name="Freeform: Shape 3350">
                  <a:extLst>
                    <a:ext uri="{FF2B5EF4-FFF2-40B4-BE49-F238E27FC236}">
                      <a16:creationId xmlns:a16="http://schemas.microsoft.com/office/drawing/2014/main" id="{A51E0A1D-F49A-0FBF-F4CA-98BEDF491120}"/>
                    </a:ext>
                  </a:extLst>
                </p:cNvPr>
                <p:cNvSpPr/>
                <p:nvPr/>
              </p:nvSpPr>
              <p:spPr>
                <a:xfrm>
                  <a:off x="10081390" y="223298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5626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2" name="Freeform: Shape 3351">
                  <a:extLst>
                    <a:ext uri="{FF2B5EF4-FFF2-40B4-BE49-F238E27FC236}">
                      <a16:creationId xmlns:a16="http://schemas.microsoft.com/office/drawing/2014/main" id="{1667F4A2-7205-14BB-F7FA-851FF0CB4C8F}"/>
                    </a:ext>
                  </a:extLst>
                </p:cNvPr>
                <p:cNvSpPr/>
                <p:nvPr/>
              </p:nvSpPr>
              <p:spPr>
                <a:xfrm>
                  <a:off x="10081390" y="2232843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4616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3" name="Freeform: Shape 3352">
                  <a:extLst>
                    <a:ext uri="{FF2B5EF4-FFF2-40B4-BE49-F238E27FC236}">
                      <a16:creationId xmlns:a16="http://schemas.microsoft.com/office/drawing/2014/main" id="{C462D354-D428-1857-505C-25496580EF14}"/>
                    </a:ext>
                  </a:extLst>
                </p:cNvPr>
                <p:cNvSpPr/>
                <p:nvPr/>
              </p:nvSpPr>
              <p:spPr>
                <a:xfrm>
                  <a:off x="10081390" y="2232703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3606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4" name="Freeform: Shape 3353">
                  <a:extLst>
                    <a:ext uri="{FF2B5EF4-FFF2-40B4-BE49-F238E27FC236}">
                      <a16:creationId xmlns:a16="http://schemas.microsoft.com/office/drawing/2014/main" id="{4F608673-673C-E4AB-0B28-BF85E60F5550}"/>
                    </a:ext>
                  </a:extLst>
                </p:cNvPr>
                <p:cNvSpPr/>
                <p:nvPr/>
              </p:nvSpPr>
              <p:spPr>
                <a:xfrm>
                  <a:off x="10081390" y="2232563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25F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5" name="Freeform: Shape 3354">
                  <a:extLst>
                    <a:ext uri="{FF2B5EF4-FFF2-40B4-BE49-F238E27FC236}">
                      <a16:creationId xmlns:a16="http://schemas.microsoft.com/office/drawing/2014/main" id="{4AB1895A-E3B8-0D39-037F-FFF2E645BA75}"/>
                    </a:ext>
                  </a:extLst>
                </p:cNvPr>
                <p:cNvSpPr/>
                <p:nvPr/>
              </p:nvSpPr>
              <p:spPr>
                <a:xfrm>
                  <a:off x="10081390" y="223242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15E5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6" name="Freeform: Shape 3355">
                  <a:extLst>
                    <a:ext uri="{FF2B5EF4-FFF2-40B4-BE49-F238E27FC236}">
                      <a16:creationId xmlns:a16="http://schemas.microsoft.com/office/drawing/2014/main" id="{CAB9F1EC-357B-6C4B-21FD-A22DB0C74445}"/>
                    </a:ext>
                  </a:extLst>
                </p:cNvPr>
                <p:cNvSpPr/>
                <p:nvPr/>
              </p:nvSpPr>
              <p:spPr>
                <a:xfrm>
                  <a:off x="10081390" y="223228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605D5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7" name="Freeform: Shape 3356">
                  <a:extLst>
                    <a:ext uri="{FF2B5EF4-FFF2-40B4-BE49-F238E27FC236}">
                      <a16:creationId xmlns:a16="http://schemas.microsoft.com/office/drawing/2014/main" id="{267B61DE-5F12-DDE5-769D-787AC472877F}"/>
                    </a:ext>
                  </a:extLst>
                </p:cNvPr>
                <p:cNvSpPr/>
                <p:nvPr/>
              </p:nvSpPr>
              <p:spPr>
                <a:xfrm>
                  <a:off x="10081390" y="223214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5F5C5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8" name="Freeform: Shape 3357">
                  <a:extLst>
                    <a:ext uri="{FF2B5EF4-FFF2-40B4-BE49-F238E27FC236}">
                      <a16:creationId xmlns:a16="http://schemas.microsoft.com/office/drawing/2014/main" id="{F3182AC7-4DB8-5BC7-EAC1-3896CB2AA26F}"/>
                    </a:ext>
                  </a:extLst>
                </p:cNvPr>
                <p:cNvSpPr/>
                <p:nvPr/>
              </p:nvSpPr>
              <p:spPr>
                <a:xfrm>
                  <a:off x="10081390" y="223200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5E5B5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59" name="Freeform: Shape 3358">
                  <a:extLst>
                    <a:ext uri="{FF2B5EF4-FFF2-40B4-BE49-F238E27FC236}">
                      <a16:creationId xmlns:a16="http://schemas.microsoft.com/office/drawing/2014/main" id="{1F2DD1CE-66DB-967B-5CA2-B270A678674A}"/>
                    </a:ext>
                  </a:extLst>
                </p:cNvPr>
                <p:cNvSpPr/>
                <p:nvPr/>
              </p:nvSpPr>
              <p:spPr>
                <a:xfrm>
                  <a:off x="10081390" y="223186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47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47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D5A5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0" name="Freeform: Shape 3359">
                  <a:extLst>
                    <a:ext uri="{FF2B5EF4-FFF2-40B4-BE49-F238E27FC236}">
                      <a16:creationId xmlns:a16="http://schemas.microsoft.com/office/drawing/2014/main" id="{2FE1300B-3566-F5C7-8FA3-D50DA3EF2F0F}"/>
                    </a:ext>
                  </a:extLst>
                </p:cNvPr>
                <p:cNvSpPr/>
                <p:nvPr/>
              </p:nvSpPr>
              <p:spPr>
                <a:xfrm>
                  <a:off x="10081390" y="2231721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C595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1" name="Freeform: Shape 3360">
                  <a:extLst>
                    <a:ext uri="{FF2B5EF4-FFF2-40B4-BE49-F238E27FC236}">
                      <a16:creationId xmlns:a16="http://schemas.microsoft.com/office/drawing/2014/main" id="{B149D7CE-1D1B-DC0E-7403-08B41502E454}"/>
                    </a:ext>
                  </a:extLst>
                </p:cNvPr>
                <p:cNvSpPr/>
                <p:nvPr/>
              </p:nvSpPr>
              <p:spPr>
                <a:xfrm>
                  <a:off x="10081390" y="2231580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B585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2" name="Freeform: Shape 3361">
                  <a:extLst>
                    <a:ext uri="{FF2B5EF4-FFF2-40B4-BE49-F238E27FC236}">
                      <a16:creationId xmlns:a16="http://schemas.microsoft.com/office/drawing/2014/main" id="{3D78BD33-EB25-A07A-D015-FE4B80E0CFE3}"/>
                    </a:ext>
                  </a:extLst>
                </p:cNvPr>
                <p:cNvSpPr/>
                <p:nvPr/>
              </p:nvSpPr>
              <p:spPr>
                <a:xfrm>
                  <a:off x="10081390" y="2231440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A575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3" name="Freeform: Shape 3362">
                  <a:extLst>
                    <a:ext uri="{FF2B5EF4-FFF2-40B4-BE49-F238E27FC236}">
                      <a16:creationId xmlns:a16="http://schemas.microsoft.com/office/drawing/2014/main" id="{D14F53B6-12ED-98B4-0654-8717FBECF13E}"/>
                    </a:ext>
                  </a:extLst>
                </p:cNvPr>
                <p:cNvSpPr/>
                <p:nvPr/>
              </p:nvSpPr>
              <p:spPr>
                <a:xfrm>
                  <a:off x="10081390" y="2231300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9565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4" name="Freeform: Shape 3363">
                  <a:extLst>
                    <a:ext uri="{FF2B5EF4-FFF2-40B4-BE49-F238E27FC236}">
                      <a16:creationId xmlns:a16="http://schemas.microsoft.com/office/drawing/2014/main" id="{52551ABB-48BF-F073-5E33-56AA7EC4A45B}"/>
                    </a:ext>
                  </a:extLst>
                </p:cNvPr>
                <p:cNvSpPr/>
                <p:nvPr/>
              </p:nvSpPr>
              <p:spPr>
                <a:xfrm>
                  <a:off x="10081390" y="2231159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8555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5" name="Freeform: Shape 3364">
                  <a:extLst>
                    <a:ext uri="{FF2B5EF4-FFF2-40B4-BE49-F238E27FC236}">
                      <a16:creationId xmlns:a16="http://schemas.microsoft.com/office/drawing/2014/main" id="{43FF5520-433E-B8BF-E459-653FA2EB0606}"/>
                    </a:ext>
                  </a:extLst>
                </p:cNvPr>
                <p:cNvSpPr/>
                <p:nvPr/>
              </p:nvSpPr>
              <p:spPr>
                <a:xfrm>
                  <a:off x="10081390" y="2231019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7545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6" name="Freeform: Shape 3365">
                  <a:extLst>
                    <a:ext uri="{FF2B5EF4-FFF2-40B4-BE49-F238E27FC236}">
                      <a16:creationId xmlns:a16="http://schemas.microsoft.com/office/drawing/2014/main" id="{B89B1FA2-0B92-8FDE-21D8-7C8E0DAE864D}"/>
                    </a:ext>
                  </a:extLst>
                </p:cNvPr>
                <p:cNvSpPr/>
                <p:nvPr/>
              </p:nvSpPr>
              <p:spPr>
                <a:xfrm>
                  <a:off x="10081390" y="2230879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6535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7" name="Freeform: Shape 3366">
                  <a:extLst>
                    <a:ext uri="{FF2B5EF4-FFF2-40B4-BE49-F238E27FC236}">
                      <a16:creationId xmlns:a16="http://schemas.microsoft.com/office/drawing/2014/main" id="{081FAF08-33C7-7383-179C-8FC930F30742}"/>
                    </a:ext>
                  </a:extLst>
                </p:cNvPr>
                <p:cNvSpPr/>
                <p:nvPr/>
              </p:nvSpPr>
              <p:spPr>
                <a:xfrm>
                  <a:off x="10081390" y="2230738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5525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8" name="Freeform: Shape 3367">
                  <a:extLst>
                    <a:ext uri="{FF2B5EF4-FFF2-40B4-BE49-F238E27FC236}">
                      <a16:creationId xmlns:a16="http://schemas.microsoft.com/office/drawing/2014/main" id="{B7ADF950-082B-90BB-A822-4EABFB8AA0DD}"/>
                    </a:ext>
                  </a:extLst>
                </p:cNvPr>
                <p:cNvSpPr/>
                <p:nvPr/>
              </p:nvSpPr>
              <p:spPr>
                <a:xfrm>
                  <a:off x="10081390" y="2230598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4515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69" name="Freeform: Shape 3368">
                  <a:extLst>
                    <a:ext uri="{FF2B5EF4-FFF2-40B4-BE49-F238E27FC236}">
                      <a16:creationId xmlns:a16="http://schemas.microsoft.com/office/drawing/2014/main" id="{EB3D57FE-8FD5-B2C9-540D-1D0F8911CE69}"/>
                    </a:ext>
                  </a:extLst>
                </p:cNvPr>
                <p:cNvSpPr/>
                <p:nvPr/>
              </p:nvSpPr>
              <p:spPr>
                <a:xfrm>
                  <a:off x="10081390" y="2230457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54505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0" name="Freeform: Shape 3369">
                  <a:extLst>
                    <a:ext uri="{FF2B5EF4-FFF2-40B4-BE49-F238E27FC236}">
                      <a16:creationId xmlns:a16="http://schemas.microsoft.com/office/drawing/2014/main" id="{13B7CFA2-3F85-07E5-E571-E62BF238AFFB}"/>
                    </a:ext>
                  </a:extLst>
                </p:cNvPr>
                <p:cNvSpPr/>
                <p:nvPr/>
              </p:nvSpPr>
              <p:spPr>
                <a:xfrm>
                  <a:off x="10081390" y="223029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64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64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534F5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1" name="Freeform: Shape 3370">
                  <a:extLst>
                    <a:ext uri="{FF2B5EF4-FFF2-40B4-BE49-F238E27FC236}">
                      <a16:creationId xmlns:a16="http://schemas.microsoft.com/office/drawing/2014/main" id="{D79D7DD4-DA89-2292-EB12-1AE23F429B65}"/>
                    </a:ext>
                  </a:extLst>
                </p:cNvPr>
                <p:cNvSpPr/>
                <p:nvPr/>
              </p:nvSpPr>
              <p:spPr>
                <a:xfrm>
                  <a:off x="10081390" y="2230153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524F4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2" name="Freeform: Shape 3371">
                  <a:extLst>
                    <a:ext uri="{FF2B5EF4-FFF2-40B4-BE49-F238E27FC236}">
                      <a16:creationId xmlns:a16="http://schemas.microsoft.com/office/drawing/2014/main" id="{C11F86E2-43CF-5D2F-BEF1-55406422ECBC}"/>
                    </a:ext>
                  </a:extLst>
                </p:cNvPr>
                <p:cNvSpPr/>
                <p:nvPr/>
              </p:nvSpPr>
              <p:spPr>
                <a:xfrm>
                  <a:off x="10081390" y="2230013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514E4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3" name="Freeform: Shape 3372">
                  <a:extLst>
                    <a:ext uri="{FF2B5EF4-FFF2-40B4-BE49-F238E27FC236}">
                      <a16:creationId xmlns:a16="http://schemas.microsoft.com/office/drawing/2014/main" id="{1B3495C8-7C23-F81B-5637-83C8197F8918}"/>
                    </a:ext>
                  </a:extLst>
                </p:cNvPr>
                <p:cNvSpPr/>
                <p:nvPr/>
              </p:nvSpPr>
              <p:spPr>
                <a:xfrm>
                  <a:off x="10081390" y="222987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504D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4" name="Freeform: Shape 3373">
                  <a:extLst>
                    <a:ext uri="{FF2B5EF4-FFF2-40B4-BE49-F238E27FC236}">
                      <a16:creationId xmlns:a16="http://schemas.microsoft.com/office/drawing/2014/main" id="{4AFD4564-3FD4-3B94-2EDA-B507BADEF65F}"/>
                    </a:ext>
                  </a:extLst>
                </p:cNvPr>
                <p:cNvSpPr/>
                <p:nvPr/>
              </p:nvSpPr>
              <p:spPr>
                <a:xfrm>
                  <a:off x="10081390" y="222973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F4C4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5" name="Freeform: Shape 3374">
                  <a:extLst>
                    <a:ext uri="{FF2B5EF4-FFF2-40B4-BE49-F238E27FC236}">
                      <a16:creationId xmlns:a16="http://schemas.microsoft.com/office/drawing/2014/main" id="{6DA84325-3D7F-4636-ACA8-64CCD44039A7}"/>
                    </a:ext>
                  </a:extLst>
                </p:cNvPr>
                <p:cNvSpPr/>
                <p:nvPr/>
              </p:nvSpPr>
              <p:spPr>
                <a:xfrm>
                  <a:off x="10081390" y="2229592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E4B4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6" name="Freeform: Shape 3375">
                  <a:extLst>
                    <a:ext uri="{FF2B5EF4-FFF2-40B4-BE49-F238E27FC236}">
                      <a16:creationId xmlns:a16="http://schemas.microsoft.com/office/drawing/2014/main" id="{463A6357-19E4-C2A5-7942-96BBE088B326}"/>
                    </a:ext>
                  </a:extLst>
                </p:cNvPr>
                <p:cNvSpPr/>
                <p:nvPr/>
              </p:nvSpPr>
              <p:spPr>
                <a:xfrm>
                  <a:off x="10081390" y="222945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D4A4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7" name="Freeform: Shape 3376">
                  <a:extLst>
                    <a:ext uri="{FF2B5EF4-FFF2-40B4-BE49-F238E27FC236}">
                      <a16:creationId xmlns:a16="http://schemas.microsoft.com/office/drawing/2014/main" id="{24BC176D-AC4A-F364-03D5-97363DC5A13B}"/>
                    </a:ext>
                  </a:extLst>
                </p:cNvPr>
                <p:cNvSpPr/>
                <p:nvPr/>
              </p:nvSpPr>
              <p:spPr>
                <a:xfrm>
                  <a:off x="10081390" y="222931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C494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8" name="Freeform: Shape 3377">
                  <a:extLst>
                    <a:ext uri="{FF2B5EF4-FFF2-40B4-BE49-F238E27FC236}">
                      <a16:creationId xmlns:a16="http://schemas.microsoft.com/office/drawing/2014/main" id="{1A8F3BEA-7F6C-0FDB-0935-F5FD9D85D8F3}"/>
                    </a:ext>
                  </a:extLst>
                </p:cNvPr>
                <p:cNvSpPr/>
                <p:nvPr/>
              </p:nvSpPr>
              <p:spPr>
                <a:xfrm>
                  <a:off x="10081390" y="222917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B484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79" name="Freeform: Shape 3378">
                  <a:extLst>
                    <a:ext uri="{FF2B5EF4-FFF2-40B4-BE49-F238E27FC236}">
                      <a16:creationId xmlns:a16="http://schemas.microsoft.com/office/drawing/2014/main" id="{12B697BC-A3D0-33D0-6156-71ABE07FD5BA}"/>
                    </a:ext>
                  </a:extLst>
                </p:cNvPr>
                <p:cNvSpPr/>
                <p:nvPr/>
              </p:nvSpPr>
              <p:spPr>
                <a:xfrm>
                  <a:off x="10081390" y="222903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A474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0" name="Freeform: Shape 3379">
                  <a:extLst>
                    <a:ext uri="{FF2B5EF4-FFF2-40B4-BE49-F238E27FC236}">
                      <a16:creationId xmlns:a16="http://schemas.microsoft.com/office/drawing/2014/main" id="{DCAA0B20-BBC6-CE76-0208-B6C45784BAB2}"/>
                    </a:ext>
                  </a:extLst>
                </p:cNvPr>
                <p:cNvSpPr/>
                <p:nvPr/>
              </p:nvSpPr>
              <p:spPr>
                <a:xfrm>
                  <a:off x="10081390" y="222889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A464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1" name="Freeform: Shape 3380">
                  <a:extLst>
                    <a:ext uri="{FF2B5EF4-FFF2-40B4-BE49-F238E27FC236}">
                      <a16:creationId xmlns:a16="http://schemas.microsoft.com/office/drawing/2014/main" id="{DE9A1BDD-5292-6B24-EF03-F6073B762AD4}"/>
                    </a:ext>
                  </a:extLst>
                </p:cNvPr>
                <p:cNvSpPr/>
                <p:nvPr/>
              </p:nvSpPr>
              <p:spPr>
                <a:xfrm>
                  <a:off x="10081390" y="222875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9454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2" name="Freeform: Shape 3381">
                  <a:extLst>
                    <a:ext uri="{FF2B5EF4-FFF2-40B4-BE49-F238E27FC236}">
                      <a16:creationId xmlns:a16="http://schemas.microsoft.com/office/drawing/2014/main" id="{AE71BC73-5615-B76B-B17B-3435D2F61D8C}"/>
                    </a:ext>
                  </a:extLst>
                </p:cNvPr>
                <p:cNvSpPr/>
                <p:nvPr/>
              </p:nvSpPr>
              <p:spPr>
                <a:xfrm>
                  <a:off x="10081390" y="222860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8444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3" name="Freeform: Shape 3382">
                  <a:extLst>
                    <a:ext uri="{FF2B5EF4-FFF2-40B4-BE49-F238E27FC236}">
                      <a16:creationId xmlns:a16="http://schemas.microsoft.com/office/drawing/2014/main" id="{D6B81B34-2A8D-986E-4939-5D551FC9E2DC}"/>
                    </a:ext>
                  </a:extLst>
                </p:cNvPr>
                <p:cNvSpPr/>
                <p:nvPr/>
              </p:nvSpPr>
              <p:spPr>
                <a:xfrm>
                  <a:off x="10081390" y="222846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744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4" name="Freeform: Shape 3383">
                  <a:extLst>
                    <a:ext uri="{FF2B5EF4-FFF2-40B4-BE49-F238E27FC236}">
                      <a16:creationId xmlns:a16="http://schemas.microsoft.com/office/drawing/2014/main" id="{B590A08C-2CB7-74AA-1414-7C5E444E6D14}"/>
                    </a:ext>
                  </a:extLst>
                </p:cNvPr>
                <p:cNvSpPr/>
                <p:nvPr/>
              </p:nvSpPr>
              <p:spPr>
                <a:xfrm>
                  <a:off x="10081390" y="222832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6434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5" name="Freeform: Shape 3384">
                  <a:extLst>
                    <a:ext uri="{FF2B5EF4-FFF2-40B4-BE49-F238E27FC236}">
                      <a16:creationId xmlns:a16="http://schemas.microsoft.com/office/drawing/2014/main" id="{9F63D2A2-7860-CBCC-A390-EB148C58BDB6}"/>
                    </a:ext>
                  </a:extLst>
                </p:cNvPr>
                <p:cNvSpPr/>
                <p:nvPr/>
              </p:nvSpPr>
              <p:spPr>
                <a:xfrm>
                  <a:off x="10081390" y="222818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45424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6" name="Freeform: Shape 3385">
                  <a:extLst>
                    <a:ext uri="{FF2B5EF4-FFF2-40B4-BE49-F238E27FC236}">
                      <a16:creationId xmlns:a16="http://schemas.microsoft.com/office/drawing/2014/main" id="{57E1FCDB-6C62-6F19-F72D-82CD3BF432C4}"/>
                    </a:ext>
                  </a:extLst>
                </p:cNvPr>
                <p:cNvSpPr/>
                <p:nvPr/>
              </p:nvSpPr>
              <p:spPr>
                <a:xfrm>
                  <a:off x="10081390" y="222804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47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47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4414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7" name="Freeform: Shape 3386">
                  <a:extLst>
                    <a:ext uri="{FF2B5EF4-FFF2-40B4-BE49-F238E27FC236}">
                      <a16:creationId xmlns:a16="http://schemas.microsoft.com/office/drawing/2014/main" id="{A06B2556-4D13-21FB-C016-7E1A1394E3D5}"/>
                    </a:ext>
                  </a:extLst>
                </p:cNvPr>
                <p:cNvSpPr/>
                <p:nvPr/>
              </p:nvSpPr>
              <p:spPr>
                <a:xfrm>
                  <a:off x="10081390" y="2227907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3404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8" name="Freeform: Shape 3387">
                  <a:extLst>
                    <a:ext uri="{FF2B5EF4-FFF2-40B4-BE49-F238E27FC236}">
                      <a16:creationId xmlns:a16="http://schemas.microsoft.com/office/drawing/2014/main" id="{09F4B176-366E-1327-9A92-C4E4CE8D2557}"/>
                    </a:ext>
                  </a:extLst>
                </p:cNvPr>
                <p:cNvSpPr/>
                <p:nvPr/>
              </p:nvSpPr>
              <p:spPr>
                <a:xfrm>
                  <a:off x="10081390" y="2227767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33F4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89" name="Freeform: Shape 3388">
                  <a:extLst>
                    <a:ext uri="{FF2B5EF4-FFF2-40B4-BE49-F238E27FC236}">
                      <a16:creationId xmlns:a16="http://schemas.microsoft.com/office/drawing/2014/main" id="{F90727FD-758F-9405-121C-E9B064507499}"/>
                    </a:ext>
                  </a:extLst>
                </p:cNvPr>
                <p:cNvSpPr/>
                <p:nvPr/>
              </p:nvSpPr>
              <p:spPr>
                <a:xfrm>
                  <a:off x="10081390" y="2227627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23E3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0" name="Freeform: Shape 3389">
                  <a:extLst>
                    <a:ext uri="{FF2B5EF4-FFF2-40B4-BE49-F238E27FC236}">
                      <a16:creationId xmlns:a16="http://schemas.microsoft.com/office/drawing/2014/main" id="{0819F6A2-DE5D-C8F0-DCE4-EE34EA633D6F}"/>
                    </a:ext>
                  </a:extLst>
                </p:cNvPr>
                <p:cNvSpPr/>
                <p:nvPr/>
              </p:nvSpPr>
              <p:spPr>
                <a:xfrm>
                  <a:off x="10081390" y="2227486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13D3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1" name="Freeform: Shape 3390">
                  <a:extLst>
                    <a:ext uri="{FF2B5EF4-FFF2-40B4-BE49-F238E27FC236}">
                      <a16:creationId xmlns:a16="http://schemas.microsoft.com/office/drawing/2014/main" id="{2D585792-8D3C-ACED-1013-701C1AA7B099}"/>
                    </a:ext>
                  </a:extLst>
                </p:cNvPr>
                <p:cNvSpPr/>
                <p:nvPr/>
              </p:nvSpPr>
              <p:spPr>
                <a:xfrm>
                  <a:off x="10081390" y="2227346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403D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2" name="Freeform: Shape 3391">
                  <a:extLst>
                    <a:ext uri="{FF2B5EF4-FFF2-40B4-BE49-F238E27FC236}">
                      <a16:creationId xmlns:a16="http://schemas.microsoft.com/office/drawing/2014/main" id="{81F825C6-4DDB-C32B-32A5-41D4F8AE9D37}"/>
                    </a:ext>
                  </a:extLst>
                </p:cNvPr>
                <p:cNvSpPr/>
                <p:nvPr/>
              </p:nvSpPr>
              <p:spPr>
                <a:xfrm>
                  <a:off x="10081390" y="2227206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F3C3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3" name="Freeform: Shape 3392">
                  <a:extLst>
                    <a:ext uri="{FF2B5EF4-FFF2-40B4-BE49-F238E27FC236}">
                      <a16:creationId xmlns:a16="http://schemas.microsoft.com/office/drawing/2014/main" id="{6FC9EB12-99FB-B318-D55F-EEB4532BF0DD}"/>
                    </a:ext>
                  </a:extLst>
                </p:cNvPr>
                <p:cNvSpPr/>
                <p:nvPr/>
              </p:nvSpPr>
              <p:spPr>
                <a:xfrm>
                  <a:off x="10081390" y="2227065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E3B3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4" name="Freeform: Shape 3393">
                  <a:extLst>
                    <a:ext uri="{FF2B5EF4-FFF2-40B4-BE49-F238E27FC236}">
                      <a16:creationId xmlns:a16="http://schemas.microsoft.com/office/drawing/2014/main" id="{511C7C92-26F4-C41F-EF8C-6D77EED04A27}"/>
                    </a:ext>
                  </a:extLst>
                </p:cNvPr>
                <p:cNvSpPr/>
                <p:nvPr/>
              </p:nvSpPr>
              <p:spPr>
                <a:xfrm>
                  <a:off x="10081390" y="2226925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E3A3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5" name="Freeform: Shape 3394">
                  <a:extLst>
                    <a:ext uri="{FF2B5EF4-FFF2-40B4-BE49-F238E27FC236}">
                      <a16:creationId xmlns:a16="http://schemas.microsoft.com/office/drawing/2014/main" id="{A4D6FFEE-41FD-FCEF-A4D7-D0F3FD928D29}"/>
                    </a:ext>
                  </a:extLst>
                </p:cNvPr>
                <p:cNvSpPr/>
                <p:nvPr/>
              </p:nvSpPr>
              <p:spPr>
                <a:xfrm>
                  <a:off x="10081390" y="2226785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D393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6" name="Freeform: Shape 3395">
                  <a:extLst>
                    <a:ext uri="{FF2B5EF4-FFF2-40B4-BE49-F238E27FC236}">
                      <a16:creationId xmlns:a16="http://schemas.microsoft.com/office/drawing/2014/main" id="{028AD68F-FFCB-DC45-1791-4ECC94EE3090}"/>
                    </a:ext>
                  </a:extLst>
                </p:cNvPr>
                <p:cNvSpPr/>
                <p:nvPr/>
              </p:nvSpPr>
              <p:spPr>
                <a:xfrm>
                  <a:off x="10081390" y="222664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3C383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7" name="Freeform: Shape 3396">
                  <a:extLst>
                    <a:ext uri="{FF2B5EF4-FFF2-40B4-BE49-F238E27FC236}">
                      <a16:creationId xmlns:a16="http://schemas.microsoft.com/office/drawing/2014/main" id="{325FAFA1-559F-FB33-AC57-E7CF464641AE}"/>
                    </a:ext>
                  </a:extLst>
                </p:cNvPr>
                <p:cNvSpPr/>
                <p:nvPr/>
              </p:nvSpPr>
              <p:spPr>
                <a:xfrm>
                  <a:off x="10081390" y="2226481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64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64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B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8" name="Freeform: Shape 3397">
                  <a:extLst>
                    <a:ext uri="{FF2B5EF4-FFF2-40B4-BE49-F238E27FC236}">
                      <a16:creationId xmlns:a16="http://schemas.microsoft.com/office/drawing/2014/main" id="{86D1D807-28CE-6140-44C8-2B5AA2F38CA9}"/>
                    </a:ext>
                  </a:extLst>
                </p:cNvPr>
                <p:cNvSpPr/>
                <p:nvPr/>
              </p:nvSpPr>
              <p:spPr>
                <a:xfrm>
                  <a:off x="10081390" y="222634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A373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9" name="Freeform: Shape 3398">
                  <a:extLst>
                    <a:ext uri="{FF2B5EF4-FFF2-40B4-BE49-F238E27FC236}">
                      <a16:creationId xmlns:a16="http://schemas.microsoft.com/office/drawing/2014/main" id="{40C4D08D-3A3C-4E98-7450-BDF14A51B3DF}"/>
                    </a:ext>
                  </a:extLst>
                </p:cNvPr>
                <p:cNvSpPr/>
                <p:nvPr/>
              </p:nvSpPr>
              <p:spPr>
                <a:xfrm>
                  <a:off x="10081390" y="2226200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9363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0" name="Freeform: Shape 3399">
                  <a:extLst>
                    <a:ext uri="{FF2B5EF4-FFF2-40B4-BE49-F238E27FC236}">
                      <a16:creationId xmlns:a16="http://schemas.microsoft.com/office/drawing/2014/main" id="{A7A9781E-CE5C-A848-22D6-2AAE87F18F89}"/>
                    </a:ext>
                  </a:extLst>
                </p:cNvPr>
                <p:cNvSpPr/>
                <p:nvPr/>
              </p:nvSpPr>
              <p:spPr>
                <a:xfrm>
                  <a:off x="10081390" y="222605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9353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1" name="Freeform: Shape 3400">
                  <a:extLst>
                    <a:ext uri="{FF2B5EF4-FFF2-40B4-BE49-F238E27FC236}">
                      <a16:creationId xmlns:a16="http://schemas.microsoft.com/office/drawing/2014/main" id="{EF57DAA6-CE92-CCEB-ED88-6A497A4757DF}"/>
                    </a:ext>
                  </a:extLst>
                </p:cNvPr>
                <p:cNvSpPr/>
                <p:nvPr/>
              </p:nvSpPr>
              <p:spPr>
                <a:xfrm>
                  <a:off x="10081390" y="222591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8343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2" name="Freeform: Shape 3401">
                  <a:extLst>
                    <a:ext uri="{FF2B5EF4-FFF2-40B4-BE49-F238E27FC236}">
                      <a16:creationId xmlns:a16="http://schemas.microsoft.com/office/drawing/2014/main" id="{2553F28A-8148-6110-91FE-CDFE7F0CEB68}"/>
                    </a:ext>
                  </a:extLst>
                </p:cNvPr>
                <p:cNvSpPr/>
                <p:nvPr/>
              </p:nvSpPr>
              <p:spPr>
                <a:xfrm>
                  <a:off x="10081390" y="2225779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7333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3" name="Freeform: Shape 3402">
                  <a:extLst>
                    <a:ext uri="{FF2B5EF4-FFF2-40B4-BE49-F238E27FC236}">
                      <a16:creationId xmlns:a16="http://schemas.microsoft.com/office/drawing/2014/main" id="{34F3E74E-7EB1-7E21-EA17-7F064E2D9FC6}"/>
                    </a:ext>
                  </a:extLst>
                </p:cNvPr>
                <p:cNvSpPr/>
                <p:nvPr/>
              </p:nvSpPr>
              <p:spPr>
                <a:xfrm>
                  <a:off x="10081390" y="222563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633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4" name="Freeform: Shape 3403">
                  <a:extLst>
                    <a:ext uri="{FF2B5EF4-FFF2-40B4-BE49-F238E27FC236}">
                      <a16:creationId xmlns:a16="http://schemas.microsoft.com/office/drawing/2014/main" id="{B28C3626-E85F-EA97-A490-A13E0ABE2BE7}"/>
                    </a:ext>
                  </a:extLst>
                </p:cNvPr>
                <p:cNvSpPr/>
                <p:nvPr/>
              </p:nvSpPr>
              <p:spPr>
                <a:xfrm>
                  <a:off x="10081390" y="222549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5323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5" name="Freeform: Shape 3404">
                  <a:extLst>
                    <a:ext uri="{FF2B5EF4-FFF2-40B4-BE49-F238E27FC236}">
                      <a16:creationId xmlns:a16="http://schemas.microsoft.com/office/drawing/2014/main" id="{53ED5BEB-5A82-9164-1508-8A8A28901017}"/>
                    </a:ext>
                  </a:extLst>
                </p:cNvPr>
                <p:cNvSpPr/>
                <p:nvPr/>
              </p:nvSpPr>
              <p:spPr>
                <a:xfrm>
                  <a:off x="10081390" y="2225358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5313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6" name="Freeform: Shape 3405">
                  <a:extLst>
                    <a:ext uri="{FF2B5EF4-FFF2-40B4-BE49-F238E27FC236}">
                      <a16:creationId xmlns:a16="http://schemas.microsoft.com/office/drawing/2014/main" id="{63E329F6-E471-52C6-5BD8-0820C203F0FC}"/>
                    </a:ext>
                  </a:extLst>
                </p:cNvPr>
                <p:cNvSpPr/>
                <p:nvPr/>
              </p:nvSpPr>
              <p:spPr>
                <a:xfrm>
                  <a:off x="10081390" y="222521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4303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7" name="Freeform: Shape 3406">
                  <a:extLst>
                    <a:ext uri="{FF2B5EF4-FFF2-40B4-BE49-F238E27FC236}">
                      <a16:creationId xmlns:a16="http://schemas.microsoft.com/office/drawing/2014/main" id="{2EB8A21D-C964-B958-610A-91AB62B96DF6}"/>
                    </a:ext>
                  </a:extLst>
                </p:cNvPr>
                <p:cNvSpPr/>
                <p:nvPr/>
              </p:nvSpPr>
              <p:spPr>
                <a:xfrm>
                  <a:off x="10081390" y="222507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3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8" name="Freeform: Shape 3407">
                  <a:extLst>
                    <a:ext uri="{FF2B5EF4-FFF2-40B4-BE49-F238E27FC236}">
                      <a16:creationId xmlns:a16="http://schemas.microsoft.com/office/drawing/2014/main" id="{C9E49AC4-D320-8937-3EAC-7F5A0B4D60E4}"/>
                    </a:ext>
                  </a:extLst>
                </p:cNvPr>
                <p:cNvSpPr/>
                <p:nvPr/>
              </p:nvSpPr>
              <p:spPr>
                <a:xfrm>
                  <a:off x="10081390" y="222493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22F3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9" name="Freeform: Shape 3408">
                  <a:extLst>
                    <a:ext uri="{FF2B5EF4-FFF2-40B4-BE49-F238E27FC236}">
                      <a16:creationId xmlns:a16="http://schemas.microsoft.com/office/drawing/2014/main" id="{39511C30-2FBB-5B73-3F86-C4BF56D5D19A}"/>
                    </a:ext>
                  </a:extLst>
                </p:cNvPr>
                <p:cNvSpPr/>
                <p:nvPr/>
              </p:nvSpPr>
              <p:spPr>
                <a:xfrm>
                  <a:off x="10081390" y="222479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22E2F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0" name="Freeform: Shape 3409">
                  <a:extLst>
                    <a:ext uri="{FF2B5EF4-FFF2-40B4-BE49-F238E27FC236}">
                      <a16:creationId xmlns:a16="http://schemas.microsoft.com/office/drawing/2014/main" id="{FD598609-AE9F-31AE-590D-A874CD2A1FFC}"/>
                    </a:ext>
                  </a:extLst>
                </p:cNvPr>
                <p:cNvSpPr/>
                <p:nvPr/>
              </p:nvSpPr>
              <p:spPr>
                <a:xfrm>
                  <a:off x="10081390" y="222465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12D2E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1" name="Freeform: Shape 3410">
                  <a:extLst>
                    <a:ext uri="{FF2B5EF4-FFF2-40B4-BE49-F238E27FC236}">
                      <a16:creationId xmlns:a16="http://schemas.microsoft.com/office/drawing/2014/main" id="{58FF0999-99E7-E1AB-84E6-65215AD1E4D4}"/>
                    </a:ext>
                  </a:extLst>
                </p:cNvPr>
                <p:cNvSpPr/>
                <p:nvPr/>
              </p:nvSpPr>
              <p:spPr>
                <a:xfrm>
                  <a:off x="10081390" y="222451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302C2D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2" name="Freeform: Shape 3411">
                  <a:extLst>
                    <a:ext uri="{FF2B5EF4-FFF2-40B4-BE49-F238E27FC236}">
                      <a16:creationId xmlns:a16="http://schemas.microsoft.com/office/drawing/2014/main" id="{4E160E0E-5127-C889-D915-C4F69B7AA9BB}"/>
                    </a:ext>
                  </a:extLst>
                </p:cNvPr>
                <p:cNvSpPr/>
                <p:nvPr/>
              </p:nvSpPr>
              <p:spPr>
                <a:xfrm>
                  <a:off x="10081390" y="222437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F2C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3" name="Freeform: Shape 3412">
                  <a:extLst>
                    <a:ext uri="{FF2B5EF4-FFF2-40B4-BE49-F238E27FC236}">
                      <a16:creationId xmlns:a16="http://schemas.microsoft.com/office/drawing/2014/main" id="{2DC768B7-6433-0A92-D942-3DD73207F58F}"/>
                    </a:ext>
                  </a:extLst>
                </p:cNvPr>
                <p:cNvSpPr/>
                <p:nvPr/>
              </p:nvSpPr>
              <p:spPr>
                <a:xfrm>
                  <a:off x="10081390" y="222423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47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47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F2B2C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4" name="Freeform: Shape 3413">
                  <a:extLst>
                    <a:ext uri="{FF2B5EF4-FFF2-40B4-BE49-F238E27FC236}">
                      <a16:creationId xmlns:a16="http://schemas.microsoft.com/office/drawing/2014/main" id="{C9E068E0-0628-D1C5-F6E0-5544B5F5F329}"/>
                    </a:ext>
                  </a:extLst>
                </p:cNvPr>
                <p:cNvSpPr/>
                <p:nvPr/>
              </p:nvSpPr>
              <p:spPr>
                <a:xfrm>
                  <a:off x="10081390" y="222409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E2A2B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5" name="Freeform: Shape 3414">
                  <a:extLst>
                    <a:ext uri="{FF2B5EF4-FFF2-40B4-BE49-F238E27FC236}">
                      <a16:creationId xmlns:a16="http://schemas.microsoft.com/office/drawing/2014/main" id="{B097F447-AF95-C7AB-CD5A-3B2864635287}"/>
                    </a:ext>
                  </a:extLst>
                </p:cNvPr>
                <p:cNvSpPr/>
                <p:nvPr/>
              </p:nvSpPr>
              <p:spPr>
                <a:xfrm>
                  <a:off x="10081390" y="222395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D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6" name="Freeform: Shape 3415">
                  <a:extLst>
                    <a:ext uri="{FF2B5EF4-FFF2-40B4-BE49-F238E27FC236}">
                      <a16:creationId xmlns:a16="http://schemas.microsoft.com/office/drawing/2014/main" id="{4144E2C2-E9F5-6195-796E-881A4DE27632}"/>
                    </a:ext>
                  </a:extLst>
                </p:cNvPr>
                <p:cNvSpPr/>
                <p:nvPr/>
              </p:nvSpPr>
              <p:spPr>
                <a:xfrm>
                  <a:off x="10081390" y="2223814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C292A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7" name="Freeform: Shape 3416">
                  <a:extLst>
                    <a:ext uri="{FF2B5EF4-FFF2-40B4-BE49-F238E27FC236}">
                      <a16:creationId xmlns:a16="http://schemas.microsoft.com/office/drawing/2014/main" id="{ABCA1C1D-D4A3-5E5C-E7ED-3E32082A3CE4}"/>
                    </a:ext>
                  </a:extLst>
                </p:cNvPr>
                <p:cNvSpPr/>
                <p:nvPr/>
              </p:nvSpPr>
              <p:spPr>
                <a:xfrm>
                  <a:off x="10081390" y="222367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C2829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8" name="Freeform: Shape 3417">
                  <a:extLst>
                    <a:ext uri="{FF2B5EF4-FFF2-40B4-BE49-F238E27FC236}">
                      <a16:creationId xmlns:a16="http://schemas.microsoft.com/office/drawing/2014/main" id="{425547E7-66D3-4218-B4B9-6E8B839C7595}"/>
                    </a:ext>
                  </a:extLst>
                </p:cNvPr>
                <p:cNvSpPr/>
                <p:nvPr/>
              </p:nvSpPr>
              <p:spPr>
                <a:xfrm>
                  <a:off x="10081390" y="222353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B2728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9" name="Freeform: Shape 3418">
                  <a:extLst>
                    <a:ext uri="{FF2B5EF4-FFF2-40B4-BE49-F238E27FC236}">
                      <a16:creationId xmlns:a16="http://schemas.microsoft.com/office/drawing/2014/main" id="{35AAE55E-6FDB-C969-1144-4EC66A158A59}"/>
                    </a:ext>
                  </a:extLst>
                </p:cNvPr>
                <p:cNvSpPr/>
                <p:nvPr/>
              </p:nvSpPr>
              <p:spPr>
                <a:xfrm>
                  <a:off x="10081390" y="2223393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0" name="Freeform: Shape 3419">
                  <a:extLst>
                    <a:ext uri="{FF2B5EF4-FFF2-40B4-BE49-F238E27FC236}">
                      <a16:creationId xmlns:a16="http://schemas.microsoft.com/office/drawing/2014/main" id="{B836745A-C878-BC22-0855-1DEACFFABFCD}"/>
                    </a:ext>
                  </a:extLst>
                </p:cNvPr>
                <p:cNvSpPr/>
                <p:nvPr/>
              </p:nvSpPr>
              <p:spPr>
                <a:xfrm>
                  <a:off x="10081390" y="2223252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A2627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1" name="Freeform: Shape 3420">
                  <a:extLst>
                    <a:ext uri="{FF2B5EF4-FFF2-40B4-BE49-F238E27FC236}">
                      <a16:creationId xmlns:a16="http://schemas.microsoft.com/office/drawing/2014/main" id="{853044CE-C492-3571-9321-57FAEAA93E01}"/>
                    </a:ext>
                  </a:extLst>
                </p:cNvPr>
                <p:cNvSpPr/>
                <p:nvPr/>
              </p:nvSpPr>
              <p:spPr>
                <a:xfrm>
                  <a:off x="10081390" y="2223112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92526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2" name="Freeform: Shape 3421">
                  <a:extLst>
                    <a:ext uri="{FF2B5EF4-FFF2-40B4-BE49-F238E27FC236}">
                      <a16:creationId xmlns:a16="http://schemas.microsoft.com/office/drawing/2014/main" id="{767D8956-7B39-ECB0-CC9B-BC3ACC99AD1C}"/>
                    </a:ext>
                  </a:extLst>
                </p:cNvPr>
                <p:cNvSpPr/>
                <p:nvPr/>
              </p:nvSpPr>
              <p:spPr>
                <a:xfrm>
                  <a:off x="10081390" y="2222972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3" name="Freeform: Shape 3422">
                  <a:extLst>
                    <a:ext uri="{FF2B5EF4-FFF2-40B4-BE49-F238E27FC236}">
                      <a16:creationId xmlns:a16="http://schemas.microsoft.com/office/drawing/2014/main" id="{9589E2B1-3399-9B33-CAE4-0928B35343FB}"/>
                    </a:ext>
                  </a:extLst>
                </p:cNvPr>
                <p:cNvSpPr/>
                <p:nvPr/>
              </p:nvSpPr>
              <p:spPr>
                <a:xfrm>
                  <a:off x="10081390" y="2222831"/>
                  <a:ext cx="35511" cy="187"/>
                </a:xfrm>
                <a:custGeom>
                  <a:avLst/>
                  <a:gdLst>
                    <a:gd name="connsiteX0" fmla="*/ 0 w 35511"/>
                    <a:gd name="connsiteY0" fmla="*/ 47 h 187"/>
                    <a:gd name="connsiteX1" fmla="*/ 35511 w 35511"/>
                    <a:gd name="connsiteY1" fmla="*/ 0 h 187"/>
                    <a:gd name="connsiteX2" fmla="*/ 35511 w 35511"/>
                    <a:gd name="connsiteY2" fmla="*/ 140 h 187"/>
                    <a:gd name="connsiteX3" fmla="*/ 0 w 35511"/>
                    <a:gd name="connsiteY3" fmla="*/ 187 h 187"/>
                    <a:gd name="connsiteX4" fmla="*/ 0 w 35511"/>
                    <a:gd name="connsiteY4" fmla="*/ 47 h 1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87">
                      <a:moveTo>
                        <a:pt x="0" y="47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187"/>
                      </a:lnTo>
                      <a:lnTo>
                        <a:pt x="0" y="47"/>
                      </a:lnTo>
                      <a:close/>
                    </a:path>
                  </a:pathLst>
                </a:custGeom>
                <a:solidFill>
                  <a:srgbClr val="282425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4" name="Freeform: Shape 3423">
                  <a:extLst>
                    <a:ext uri="{FF2B5EF4-FFF2-40B4-BE49-F238E27FC236}">
                      <a16:creationId xmlns:a16="http://schemas.microsoft.com/office/drawing/2014/main" id="{9525AA96-9846-8313-915E-C13012944EB1}"/>
                    </a:ext>
                  </a:extLst>
                </p:cNvPr>
                <p:cNvSpPr/>
                <p:nvPr/>
              </p:nvSpPr>
              <p:spPr>
                <a:xfrm>
                  <a:off x="10081390" y="222266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64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64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5" name="Freeform: Shape 3424">
                  <a:extLst>
                    <a:ext uri="{FF2B5EF4-FFF2-40B4-BE49-F238E27FC236}">
                      <a16:creationId xmlns:a16="http://schemas.microsoft.com/office/drawing/2014/main" id="{59B3A4B7-81F9-9C4B-D55A-9424064183D6}"/>
                    </a:ext>
                  </a:extLst>
                </p:cNvPr>
                <p:cNvSpPr/>
                <p:nvPr/>
              </p:nvSpPr>
              <p:spPr>
                <a:xfrm>
                  <a:off x="10081390" y="222252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72324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6" name="Freeform: Shape 3425">
                  <a:extLst>
                    <a:ext uri="{FF2B5EF4-FFF2-40B4-BE49-F238E27FC236}">
                      <a16:creationId xmlns:a16="http://schemas.microsoft.com/office/drawing/2014/main" id="{38785BA2-F198-A743-33CC-7A067A0932CA}"/>
                    </a:ext>
                  </a:extLst>
                </p:cNvPr>
                <p:cNvSpPr/>
                <p:nvPr/>
              </p:nvSpPr>
              <p:spPr>
                <a:xfrm>
                  <a:off x="10081390" y="2222387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62223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7" name="Freeform: Shape 3426">
                  <a:extLst>
                    <a:ext uri="{FF2B5EF4-FFF2-40B4-BE49-F238E27FC236}">
                      <a16:creationId xmlns:a16="http://schemas.microsoft.com/office/drawing/2014/main" id="{4D0ED819-B934-AD3F-68A6-9984E4581862}"/>
                    </a:ext>
                  </a:extLst>
                </p:cNvPr>
                <p:cNvSpPr/>
                <p:nvPr/>
              </p:nvSpPr>
              <p:spPr>
                <a:xfrm>
                  <a:off x="10081390" y="222224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8" name="Freeform: Shape 3427">
                  <a:extLst>
                    <a:ext uri="{FF2B5EF4-FFF2-40B4-BE49-F238E27FC236}">
                      <a16:creationId xmlns:a16="http://schemas.microsoft.com/office/drawing/2014/main" id="{D47DB0D8-75BE-4D20-1990-58531618A67E}"/>
                    </a:ext>
                  </a:extLst>
                </p:cNvPr>
                <p:cNvSpPr/>
                <p:nvPr/>
              </p:nvSpPr>
              <p:spPr>
                <a:xfrm>
                  <a:off x="10081390" y="222210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52122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9" name="Freeform: Shape 3428">
                  <a:extLst>
                    <a:ext uri="{FF2B5EF4-FFF2-40B4-BE49-F238E27FC236}">
                      <a16:creationId xmlns:a16="http://schemas.microsoft.com/office/drawing/2014/main" id="{E431715E-DCD0-3128-6A1C-71DB49FC1165}"/>
                    </a:ext>
                  </a:extLst>
                </p:cNvPr>
                <p:cNvSpPr/>
                <p:nvPr/>
              </p:nvSpPr>
              <p:spPr>
                <a:xfrm>
                  <a:off x="10081390" y="2221966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0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0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30" name="Freeform: Shape 3429">
                  <a:extLst>
                    <a:ext uri="{FF2B5EF4-FFF2-40B4-BE49-F238E27FC236}">
                      <a16:creationId xmlns:a16="http://schemas.microsoft.com/office/drawing/2014/main" id="{2984A59F-0A8D-577B-B7BD-F41E3682BDB2}"/>
                    </a:ext>
                  </a:extLst>
                </p:cNvPr>
                <p:cNvSpPr/>
                <p:nvPr/>
              </p:nvSpPr>
              <p:spPr>
                <a:xfrm>
                  <a:off x="10081390" y="222182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42021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31" name="Freeform: Shape 3430">
                  <a:extLst>
                    <a:ext uri="{FF2B5EF4-FFF2-40B4-BE49-F238E27FC236}">
                      <a16:creationId xmlns:a16="http://schemas.microsoft.com/office/drawing/2014/main" id="{B14E757B-03C4-1C5B-2B42-C8DE0D0DDFA5}"/>
                    </a:ext>
                  </a:extLst>
                </p:cNvPr>
                <p:cNvSpPr/>
                <p:nvPr/>
              </p:nvSpPr>
              <p:spPr>
                <a:xfrm>
                  <a:off x="10081390" y="2221685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32" name="Freeform: Shape 3431">
                  <a:extLst>
                    <a:ext uri="{FF2B5EF4-FFF2-40B4-BE49-F238E27FC236}">
                      <a16:creationId xmlns:a16="http://schemas.microsoft.com/office/drawing/2014/main" id="{900DC5D4-1FD5-6716-5216-6485E6493755}"/>
                    </a:ext>
                  </a:extLst>
                </p:cNvPr>
                <p:cNvSpPr/>
                <p:nvPr/>
              </p:nvSpPr>
              <p:spPr>
                <a:xfrm>
                  <a:off x="10081390" y="2221544"/>
                  <a:ext cx="35511" cy="210"/>
                </a:xfrm>
                <a:custGeom>
                  <a:avLst/>
                  <a:gdLst>
                    <a:gd name="connsiteX0" fmla="*/ 0 w 35511"/>
                    <a:gd name="connsiteY0" fmla="*/ 70 h 210"/>
                    <a:gd name="connsiteX1" fmla="*/ 35511 w 35511"/>
                    <a:gd name="connsiteY1" fmla="*/ 0 h 210"/>
                    <a:gd name="connsiteX2" fmla="*/ 35511 w 35511"/>
                    <a:gd name="connsiteY2" fmla="*/ 140 h 210"/>
                    <a:gd name="connsiteX3" fmla="*/ 0 w 35511"/>
                    <a:gd name="connsiteY3" fmla="*/ 211 h 210"/>
                    <a:gd name="connsiteX4" fmla="*/ 0 w 35511"/>
                    <a:gd name="connsiteY4" fmla="*/ 70 h 2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210">
                      <a:moveTo>
                        <a:pt x="0" y="70"/>
                      </a:moveTo>
                      <a:lnTo>
                        <a:pt x="35511" y="0"/>
                      </a:lnTo>
                      <a:lnTo>
                        <a:pt x="35511" y="140"/>
                      </a:lnTo>
                      <a:lnTo>
                        <a:pt x="0" y="211"/>
                      </a:lnTo>
                      <a:lnTo>
                        <a:pt x="0" y="70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33" name="Freeform: Shape 3432">
                  <a:extLst>
                    <a:ext uri="{FF2B5EF4-FFF2-40B4-BE49-F238E27FC236}">
                      <a16:creationId xmlns:a16="http://schemas.microsoft.com/office/drawing/2014/main" id="{07532A0E-C2C6-3D5C-E1F0-549FC84ED361}"/>
                    </a:ext>
                  </a:extLst>
                </p:cNvPr>
                <p:cNvSpPr/>
                <p:nvPr/>
              </p:nvSpPr>
              <p:spPr>
                <a:xfrm>
                  <a:off x="10081390" y="2203648"/>
                  <a:ext cx="35511" cy="17966"/>
                </a:xfrm>
                <a:custGeom>
                  <a:avLst/>
                  <a:gdLst>
                    <a:gd name="connsiteX0" fmla="*/ 35511 w 35511"/>
                    <a:gd name="connsiteY0" fmla="*/ 17896 h 17966"/>
                    <a:gd name="connsiteX1" fmla="*/ 0 w 35511"/>
                    <a:gd name="connsiteY1" fmla="*/ 17966 h 17966"/>
                    <a:gd name="connsiteX2" fmla="*/ 0 w 35511"/>
                    <a:gd name="connsiteY2" fmla="*/ 0 h 17966"/>
                    <a:gd name="connsiteX3" fmla="*/ 35511 w 35511"/>
                    <a:gd name="connsiteY3" fmla="*/ 0 h 17966"/>
                    <a:gd name="connsiteX4" fmla="*/ 35511 w 35511"/>
                    <a:gd name="connsiteY4" fmla="*/ 17896 h 1796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5511" h="17966">
                      <a:moveTo>
                        <a:pt x="35511" y="17896"/>
                      </a:moveTo>
                      <a:lnTo>
                        <a:pt x="0" y="17966"/>
                      </a:lnTo>
                      <a:lnTo>
                        <a:pt x="0" y="0"/>
                      </a:lnTo>
                      <a:lnTo>
                        <a:pt x="35511" y="0"/>
                      </a:lnTo>
                      <a:lnTo>
                        <a:pt x="35511" y="17896"/>
                      </a:lnTo>
                      <a:close/>
                    </a:path>
                  </a:pathLst>
                </a:custGeom>
                <a:solidFill>
                  <a:srgbClr val="231F2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sp>
          <p:nvSpPr>
            <p:cNvPr id="3434" name="Freeform: Shape 3433">
              <a:extLst>
                <a:ext uri="{FF2B5EF4-FFF2-40B4-BE49-F238E27FC236}">
                  <a16:creationId xmlns:a16="http://schemas.microsoft.com/office/drawing/2014/main" id="{D15347FB-0140-6016-CB45-A3ED364F0AAA}"/>
                </a:ext>
              </a:extLst>
            </p:cNvPr>
            <p:cNvSpPr/>
            <p:nvPr/>
          </p:nvSpPr>
          <p:spPr>
            <a:xfrm>
              <a:off x="10042673" y="998416"/>
              <a:ext cx="18714" cy="14036"/>
            </a:xfrm>
            <a:custGeom>
              <a:avLst/>
              <a:gdLst>
                <a:gd name="connsiteX0" fmla="*/ 0 w 18714"/>
                <a:gd name="connsiteY0" fmla="*/ 0 h 14036"/>
                <a:gd name="connsiteX1" fmla="*/ 18715 w 18714"/>
                <a:gd name="connsiteY1" fmla="*/ 0 h 14036"/>
                <a:gd name="connsiteX2" fmla="*/ 18715 w 18714"/>
                <a:gd name="connsiteY2" fmla="*/ 14036 h 14036"/>
                <a:gd name="connsiteX3" fmla="*/ 0 w 18714"/>
                <a:gd name="connsiteY3" fmla="*/ 14036 h 14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14" h="14036">
                  <a:moveTo>
                    <a:pt x="0" y="0"/>
                  </a:moveTo>
                  <a:lnTo>
                    <a:pt x="18715" y="0"/>
                  </a:lnTo>
                  <a:lnTo>
                    <a:pt x="18715" y="14036"/>
                  </a:lnTo>
                  <a:lnTo>
                    <a:pt x="0" y="14036"/>
                  </a:lnTo>
                  <a:close/>
                </a:path>
              </a:pathLst>
            </a:custGeom>
            <a:solidFill>
              <a:srgbClr val="16161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435" name="Freeform: Shape 3434">
              <a:extLst>
                <a:ext uri="{FF2B5EF4-FFF2-40B4-BE49-F238E27FC236}">
                  <a16:creationId xmlns:a16="http://schemas.microsoft.com/office/drawing/2014/main" id="{86564E6A-C017-2BC0-A858-EB8BD5B54F71}"/>
                </a:ext>
              </a:extLst>
            </p:cNvPr>
            <p:cNvSpPr/>
            <p:nvPr/>
          </p:nvSpPr>
          <p:spPr>
            <a:xfrm>
              <a:off x="9542053" y="481420"/>
              <a:ext cx="18714" cy="11696"/>
            </a:xfrm>
            <a:custGeom>
              <a:avLst/>
              <a:gdLst>
                <a:gd name="connsiteX0" fmla="*/ 0 w 18714"/>
                <a:gd name="connsiteY0" fmla="*/ 0 h 11696"/>
                <a:gd name="connsiteX1" fmla="*/ 18715 w 18714"/>
                <a:gd name="connsiteY1" fmla="*/ 0 h 11696"/>
                <a:gd name="connsiteX2" fmla="*/ 18715 w 18714"/>
                <a:gd name="connsiteY2" fmla="*/ 11697 h 11696"/>
                <a:gd name="connsiteX3" fmla="*/ 0 w 18714"/>
                <a:gd name="connsiteY3" fmla="*/ 11697 h 11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14" h="11696">
                  <a:moveTo>
                    <a:pt x="0" y="0"/>
                  </a:moveTo>
                  <a:lnTo>
                    <a:pt x="18715" y="0"/>
                  </a:lnTo>
                  <a:lnTo>
                    <a:pt x="18715" y="11697"/>
                  </a:lnTo>
                  <a:lnTo>
                    <a:pt x="0" y="11697"/>
                  </a:lnTo>
                  <a:close/>
                </a:path>
              </a:pathLst>
            </a:custGeom>
            <a:solidFill>
              <a:srgbClr val="16161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436" name="Freeform: Shape 3435">
              <a:extLst>
                <a:ext uri="{FF2B5EF4-FFF2-40B4-BE49-F238E27FC236}">
                  <a16:creationId xmlns:a16="http://schemas.microsoft.com/office/drawing/2014/main" id="{590B8C64-6298-E713-4533-1873078ED041}"/>
                </a:ext>
              </a:extLst>
            </p:cNvPr>
            <p:cNvSpPr/>
            <p:nvPr/>
          </p:nvSpPr>
          <p:spPr>
            <a:xfrm>
              <a:off x="7254170" y="998416"/>
              <a:ext cx="18714" cy="21054"/>
            </a:xfrm>
            <a:custGeom>
              <a:avLst/>
              <a:gdLst>
                <a:gd name="connsiteX0" fmla="*/ 0 w 18714"/>
                <a:gd name="connsiteY0" fmla="*/ 0 h 21054"/>
                <a:gd name="connsiteX1" fmla="*/ 18715 w 18714"/>
                <a:gd name="connsiteY1" fmla="*/ 0 h 21054"/>
                <a:gd name="connsiteX2" fmla="*/ 18715 w 18714"/>
                <a:gd name="connsiteY2" fmla="*/ 21054 h 21054"/>
                <a:gd name="connsiteX3" fmla="*/ 0 w 18714"/>
                <a:gd name="connsiteY3" fmla="*/ 21054 h 2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14" h="21054">
                  <a:moveTo>
                    <a:pt x="0" y="0"/>
                  </a:moveTo>
                  <a:lnTo>
                    <a:pt x="18715" y="0"/>
                  </a:lnTo>
                  <a:lnTo>
                    <a:pt x="18715" y="21054"/>
                  </a:lnTo>
                  <a:lnTo>
                    <a:pt x="0" y="21054"/>
                  </a:lnTo>
                  <a:close/>
                </a:path>
              </a:pathLst>
            </a:custGeom>
            <a:solidFill>
              <a:srgbClr val="16161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437" name="Freeform: Shape 3436">
              <a:extLst>
                <a:ext uri="{FF2B5EF4-FFF2-40B4-BE49-F238E27FC236}">
                  <a16:creationId xmlns:a16="http://schemas.microsoft.com/office/drawing/2014/main" id="{2DFC20EF-7D09-1EA9-0B7C-8D30A8192584}"/>
                </a:ext>
              </a:extLst>
            </p:cNvPr>
            <p:cNvSpPr/>
            <p:nvPr/>
          </p:nvSpPr>
          <p:spPr>
            <a:xfrm>
              <a:off x="9542053" y="6355525"/>
              <a:ext cx="16375" cy="16375"/>
            </a:xfrm>
            <a:custGeom>
              <a:avLst/>
              <a:gdLst>
                <a:gd name="connsiteX0" fmla="*/ 0 w 16375"/>
                <a:gd name="connsiteY0" fmla="*/ 0 h 16375"/>
                <a:gd name="connsiteX1" fmla="*/ 16375 w 16375"/>
                <a:gd name="connsiteY1" fmla="*/ 0 h 16375"/>
                <a:gd name="connsiteX2" fmla="*/ 16375 w 16375"/>
                <a:gd name="connsiteY2" fmla="*/ 16375 h 16375"/>
                <a:gd name="connsiteX3" fmla="*/ 0 w 16375"/>
                <a:gd name="connsiteY3" fmla="*/ 16375 h 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375" h="16375">
                  <a:moveTo>
                    <a:pt x="0" y="0"/>
                  </a:moveTo>
                  <a:lnTo>
                    <a:pt x="16375" y="0"/>
                  </a:lnTo>
                  <a:lnTo>
                    <a:pt x="16375" y="16375"/>
                  </a:lnTo>
                  <a:lnTo>
                    <a:pt x="0" y="16375"/>
                  </a:lnTo>
                  <a:close/>
                </a:path>
              </a:pathLst>
            </a:custGeom>
            <a:solidFill>
              <a:srgbClr val="16161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438" name="Freeform: Shape 3437">
              <a:extLst>
                <a:ext uri="{FF2B5EF4-FFF2-40B4-BE49-F238E27FC236}">
                  <a16:creationId xmlns:a16="http://schemas.microsoft.com/office/drawing/2014/main" id="{6F4D444A-FAD0-5051-D879-39365EEBD762}"/>
                </a:ext>
              </a:extLst>
            </p:cNvPr>
            <p:cNvSpPr/>
            <p:nvPr/>
          </p:nvSpPr>
          <p:spPr>
            <a:xfrm>
              <a:off x="7254170" y="5766009"/>
              <a:ext cx="18714" cy="16375"/>
            </a:xfrm>
            <a:custGeom>
              <a:avLst/>
              <a:gdLst>
                <a:gd name="connsiteX0" fmla="*/ 0 w 18714"/>
                <a:gd name="connsiteY0" fmla="*/ 0 h 16375"/>
                <a:gd name="connsiteX1" fmla="*/ 18715 w 18714"/>
                <a:gd name="connsiteY1" fmla="*/ 0 h 16375"/>
                <a:gd name="connsiteX2" fmla="*/ 18715 w 18714"/>
                <a:gd name="connsiteY2" fmla="*/ 16375 h 16375"/>
                <a:gd name="connsiteX3" fmla="*/ 0 w 18714"/>
                <a:gd name="connsiteY3" fmla="*/ 16375 h 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14" h="16375">
                  <a:moveTo>
                    <a:pt x="0" y="0"/>
                  </a:moveTo>
                  <a:lnTo>
                    <a:pt x="18715" y="0"/>
                  </a:lnTo>
                  <a:lnTo>
                    <a:pt x="18715" y="16375"/>
                  </a:lnTo>
                  <a:lnTo>
                    <a:pt x="0" y="16375"/>
                  </a:lnTo>
                  <a:close/>
                </a:path>
              </a:pathLst>
            </a:custGeom>
            <a:solidFill>
              <a:srgbClr val="16161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439" name="Freeform: Shape 3438">
              <a:extLst>
                <a:ext uri="{FF2B5EF4-FFF2-40B4-BE49-F238E27FC236}">
                  <a16:creationId xmlns:a16="http://schemas.microsoft.com/office/drawing/2014/main" id="{D842EE7D-C19D-395A-9662-48F96D7A3C6D}"/>
                </a:ext>
              </a:extLst>
            </p:cNvPr>
            <p:cNvSpPr/>
            <p:nvPr/>
          </p:nvSpPr>
          <p:spPr>
            <a:xfrm>
              <a:off x="7754790" y="6355525"/>
              <a:ext cx="16375" cy="16375"/>
            </a:xfrm>
            <a:custGeom>
              <a:avLst/>
              <a:gdLst>
                <a:gd name="connsiteX0" fmla="*/ 0 w 16375"/>
                <a:gd name="connsiteY0" fmla="*/ 0 h 16375"/>
                <a:gd name="connsiteX1" fmla="*/ 16375 w 16375"/>
                <a:gd name="connsiteY1" fmla="*/ 0 h 16375"/>
                <a:gd name="connsiteX2" fmla="*/ 16375 w 16375"/>
                <a:gd name="connsiteY2" fmla="*/ 16375 h 16375"/>
                <a:gd name="connsiteX3" fmla="*/ 0 w 16375"/>
                <a:gd name="connsiteY3" fmla="*/ 16375 h 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375" h="16375">
                  <a:moveTo>
                    <a:pt x="0" y="0"/>
                  </a:moveTo>
                  <a:lnTo>
                    <a:pt x="16375" y="0"/>
                  </a:lnTo>
                  <a:lnTo>
                    <a:pt x="16375" y="16375"/>
                  </a:lnTo>
                  <a:lnTo>
                    <a:pt x="0" y="16375"/>
                  </a:lnTo>
                  <a:close/>
                </a:path>
              </a:pathLst>
            </a:custGeom>
            <a:solidFill>
              <a:srgbClr val="161616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grpSp>
          <p:nvGrpSpPr>
            <p:cNvPr id="3440" name="Graphic 14">
              <a:extLst>
                <a:ext uri="{FF2B5EF4-FFF2-40B4-BE49-F238E27FC236}">
                  <a16:creationId xmlns:a16="http://schemas.microsoft.com/office/drawing/2014/main" id="{F9717882-BE33-1395-3BA7-3DA5F57E3C3C}"/>
                </a:ext>
              </a:extLst>
            </p:cNvPr>
            <p:cNvGrpSpPr/>
            <p:nvPr/>
          </p:nvGrpSpPr>
          <p:grpSpPr>
            <a:xfrm>
              <a:off x="8323884" y="663865"/>
              <a:ext cx="668188" cy="197628"/>
              <a:chOff x="8323884" y="663865"/>
              <a:chExt cx="668188" cy="197628"/>
            </a:xfrm>
          </p:grpSpPr>
          <p:sp>
            <p:nvSpPr>
              <p:cNvPr id="3441" name="Freeform: Shape 3440">
                <a:extLst>
                  <a:ext uri="{FF2B5EF4-FFF2-40B4-BE49-F238E27FC236}">
                    <a16:creationId xmlns:a16="http://schemas.microsoft.com/office/drawing/2014/main" id="{44B9CC88-52C7-2873-FA6D-0660D3FCAB8B}"/>
                  </a:ext>
                </a:extLst>
              </p:cNvPr>
              <p:cNvSpPr/>
              <p:nvPr/>
            </p:nvSpPr>
            <p:spPr>
              <a:xfrm>
                <a:off x="8323884" y="663865"/>
                <a:ext cx="668188" cy="197628"/>
              </a:xfrm>
              <a:custGeom>
                <a:avLst/>
                <a:gdLst>
                  <a:gd name="connsiteX0" fmla="*/ 668188 w 668188"/>
                  <a:gd name="connsiteY0" fmla="*/ 98838 h 197628"/>
                  <a:gd name="connsiteX1" fmla="*/ 573842 w 668188"/>
                  <a:gd name="connsiteY1" fmla="*/ 117 h 197628"/>
                  <a:gd name="connsiteX2" fmla="*/ 573842 w 668188"/>
                  <a:gd name="connsiteY2" fmla="*/ 0 h 197628"/>
                  <a:gd name="connsiteX3" fmla="*/ 98814 w 668188"/>
                  <a:gd name="connsiteY3" fmla="*/ 0 h 197628"/>
                  <a:gd name="connsiteX4" fmla="*/ 0 w 668188"/>
                  <a:gd name="connsiteY4" fmla="*/ 98814 h 197628"/>
                  <a:gd name="connsiteX5" fmla="*/ 98814 w 668188"/>
                  <a:gd name="connsiteY5" fmla="*/ 197628 h 197628"/>
                  <a:gd name="connsiteX6" fmla="*/ 573842 w 668188"/>
                  <a:gd name="connsiteY6" fmla="*/ 197628 h 197628"/>
                  <a:gd name="connsiteX7" fmla="*/ 573842 w 668188"/>
                  <a:gd name="connsiteY7" fmla="*/ 197511 h 197628"/>
                  <a:gd name="connsiteX8" fmla="*/ 668188 w 668188"/>
                  <a:gd name="connsiteY8" fmla="*/ 98791 h 1976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68188" h="197628">
                    <a:moveTo>
                      <a:pt x="668188" y="98838"/>
                    </a:moveTo>
                    <a:cubicBezTo>
                      <a:pt x="668188" y="45758"/>
                      <a:pt x="626337" y="2480"/>
                      <a:pt x="573842" y="117"/>
                    </a:cubicBezTo>
                    <a:lnTo>
                      <a:pt x="573842" y="0"/>
                    </a:lnTo>
                    <a:lnTo>
                      <a:pt x="98814" y="0"/>
                    </a:lnTo>
                    <a:cubicBezTo>
                      <a:pt x="44237" y="0"/>
                      <a:pt x="0" y="44237"/>
                      <a:pt x="0" y="98814"/>
                    </a:cubicBezTo>
                    <a:cubicBezTo>
                      <a:pt x="0" y="153391"/>
                      <a:pt x="44237" y="197628"/>
                      <a:pt x="98814" y="197628"/>
                    </a:cubicBezTo>
                    <a:lnTo>
                      <a:pt x="573842" y="197628"/>
                    </a:lnTo>
                    <a:lnTo>
                      <a:pt x="573842" y="197511"/>
                    </a:lnTo>
                    <a:cubicBezTo>
                      <a:pt x="626337" y="195172"/>
                      <a:pt x="668188" y="151871"/>
                      <a:pt x="668188" y="98791"/>
                    </a:cubicBezTo>
                    <a:close/>
                  </a:path>
                </a:pathLst>
              </a:custGeom>
              <a:solidFill>
                <a:srgbClr val="000000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grpSp>
            <p:nvGrpSpPr>
              <p:cNvPr id="3442" name="Graphic 14">
                <a:extLst>
                  <a:ext uri="{FF2B5EF4-FFF2-40B4-BE49-F238E27FC236}">
                    <a16:creationId xmlns:a16="http://schemas.microsoft.com/office/drawing/2014/main" id="{8C1CE2C9-417B-9BAE-FB18-A40184101A8D}"/>
                  </a:ext>
                </a:extLst>
              </p:cNvPr>
              <p:cNvGrpSpPr/>
              <p:nvPr/>
            </p:nvGrpSpPr>
            <p:grpSpPr>
              <a:xfrm>
                <a:off x="8345843" y="669646"/>
                <a:ext cx="641300" cy="186072"/>
                <a:chOff x="8345843" y="669646"/>
                <a:chExt cx="641300" cy="186072"/>
              </a:xfrm>
            </p:grpSpPr>
            <p:sp>
              <p:nvSpPr>
                <p:cNvPr id="3443" name="Freeform: Shape 3442">
                  <a:extLst>
                    <a:ext uri="{FF2B5EF4-FFF2-40B4-BE49-F238E27FC236}">
                      <a16:creationId xmlns:a16="http://schemas.microsoft.com/office/drawing/2014/main" id="{0D5E1BDE-4B7F-E1D7-6C5D-25795320BC6B}"/>
                    </a:ext>
                  </a:extLst>
                </p:cNvPr>
                <p:cNvSpPr/>
                <p:nvPr/>
              </p:nvSpPr>
              <p:spPr>
                <a:xfrm rot="-4603200">
                  <a:off x="8816768" y="685344"/>
                  <a:ext cx="154677" cy="154677"/>
                </a:xfrm>
                <a:custGeom>
                  <a:avLst/>
                  <a:gdLst>
                    <a:gd name="connsiteX0" fmla="*/ 154678 w 154677"/>
                    <a:gd name="connsiteY0" fmla="*/ 77339 h 154677"/>
                    <a:gd name="connsiteX1" fmla="*/ 77339 w 154677"/>
                    <a:gd name="connsiteY1" fmla="*/ 154678 h 154677"/>
                    <a:gd name="connsiteX2" fmla="*/ 0 w 154677"/>
                    <a:gd name="connsiteY2" fmla="*/ 77339 h 154677"/>
                    <a:gd name="connsiteX3" fmla="*/ 77339 w 154677"/>
                    <a:gd name="connsiteY3" fmla="*/ 0 h 154677"/>
                    <a:gd name="connsiteX4" fmla="*/ 154678 w 154677"/>
                    <a:gd name="connsiteY4" fmla="*/ 77339 h 1546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54677" h="154677">
                      <a:moveTo>
                        <a:pt x="154678" y="77339"/>
                      </a:moveTo>
                      <a:cubicBezTo>
                        <a:pt x="154678" y="120052"/>
                        <a:pt x="120052" y="154678"/>
                        <a:pt x="77339" y="154678"/>
                      </a:cubicBezTo>
                      <a:cubicBezTo>
                        <a:pt x="34626" y="154678"/>
                        <a:pt x="0" y="120052"/>
                        <a:pt x="0" y="77339"/>
                      </a:cubicBezTo>
                      <a:cubicBezTo>
                        <a:pt x="0" y="34626"/>
                        <a:pt x="34626" y="0"/>
                        <a:pt x="77339" y="0"/>
                      </a:cubicBezTo>
                      <a:cubicBezTo>
                        <a:pt x="120052" y="0"/>
                        <a:pt x="154678" y="34626"/>
                        <a:pt x="154678" y="77339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grpSp>
              <p:nvGrpSpPr>
                <p:cNvPr id="3444" name="Graphic 14">
                  <a:extLst>
                    <a:ext uri="{FF2B5EF4-FFF2-40B4-BE49-F238E27FC236}">
                      <a16:creationId xmlns:a16="http://schemas.microsoft.com/office/drawing/2014/main" id="{E4CB9006-47A6-A41C-2099-CF5F2D374D3D}"/>
                    </a:ext>
                  </a:extLst>
                </p:cNvPr>
                <p:cNvGrpSpPr/>
                <p:nvPr/>
              </p:nvGrpSpPr>
              <p:grpSpPr>
                <a:xfrm>
                  <a:off x="8820095" y="688670"/>
                  <a:ext cx="148025" cy="148025"/>
                  <a:chOff x="8820095" y="688670"/>
                  <a:chExt cx="148025" cy="148025"/>
                </a:xfrm>
              </p:grpSpPr>
              <p:sp>
                <p:nvSpPr>
                  <p:cNvPr id="3445" name="Freeform: Shape 3444">
                    <a:extLst>
                      <a:ext uri="{FF2B5EF4-FFF2-40B4-BE49-F238E27FC236}">
                        <a16:creationId xmlns:a16="http://schemas.microsoft.com/office/drawing/2014/main" id="{90BC6877-7F22-33F0-7E23-8C2A40C06337}"/>
                      </a:ext>
                    </a:extLst>
                  </p:cNvPr>
                  <p:cNvSpPr/>
                  <p:nvPr/>
                </p:nvSpPr>
                <p:spPr>
                  <a:xfrm>
                    <a:off x="8832669" y="701201"/>
                    <a:ext cx="123049" cy="123049"/>
                  </a:xfrm>
                  <a:custGeom>
                    <a:avLst/>
                    <a:gdLst>
                      <a:gd name="connsiteX0" fmla="*/ 0 w 123049"/>
                      <a:gd name="connsiteY0" fmla="*/ 0 h 123049"/>
                      <a:gd name="connsiteX1" fmla="*/ 123050 w 123049"/>
                      <a:gd name="connsiteY1" fmla="*/ 0 h 123049"/>
                      <a:gd name="connsiteX2" fmla="*/ 123050 w 123049"/>
                      <a:gd name="connsiteY2" fmla="*/ 123050 h 123049"/>
                      <a:gd name="connsiteX3" fmla="*/ 0 w 123049"/>
                      <a:gd name="connsiteY3" fmla="*/ 123050 h 1230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23049" h="123049">
                        <a:moveTo>
                          <a:pt x="0" y="0"/>
                        </a:moveTo>
                        <a:lnTo>
                          <a:pt x="123050" y="0"/>
                        </a:lnTo>
                        <a:lnTo>
                          <a:pt x="123050" y="123050"/>
                        </a:lnTo>
                        <a:lnTo>
                          <a:pt x="0" y="123050"/>
                        </a:lnTo>
                        <a:close/>
                      </a:path>
                    </a:pathLst>
                  </a:custGeom>
                  <a:solidFill>
                    <a:srgbClr val="06060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46" name="Freeform: Shape 3445">
                    <a:extLst>
                      <a:ext uri="{FF2B5EF4-FFF2-40B4-BE49-F238E27FC236}">
                        <a16:creationId xmlns:a16="http://schemas.microsoft.com/office/drawing/2014/main" id="{4B05E4DB-01E4-0B52-4BCB-F7096931BDFA}"/>
                      </a:ext>
                    </a:extLst>
                  </p:cNvPr>
                  <p:cNvSpPr/>
                  <p:nvPr/>
                </p:nvSpPr>
                <p:spPr>
                  <a:xfrm rot="-4603200">
                    <a:off x="8832582" y="701158"/>
                    <a:ext cx="123049" cy="123049"/>
                  </a:xfrm>
                  <a:custGeom>
                    <a:avLst/>
                    <a:gdLst>
                      <a:gd name="connsiteX0" fmla="*/ 123050 w 123049"/>
                      <a:gd name="connsiteY0" fmla="*/ 61525 h 123049"/>
                      <a:gd name="connsiteX1" fmla="*/ 61525 w 123049"/>
                      <a:gd name="connsiteY1" fmla="*/ 123050 h 123049"/>
                      <a:gd name="connsiteX2" fmla="*/ 0 w 123049"/>
                      <a:gd name="connsiteY2" fmla="*/ 61525 h 123049"/>
                      <a:gd name="connsiteX3" fmla="*/ 61525 w 123049"/>
                      <a:gd name="connsiteY3" fmla="*/ 0 h 123049"/>
                      <a:gd name="connsiteX4" fmla="*/ 123050 w 123049"/>
                      <a:gd name="connsiteY4" fmla="*/ 61525 h 1230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3049" h="123049">
                        <a:moveTo>
                          <a:pt x="123050" y="61525"/>
                        </a:moveTo>
                        <a:cubicBezTo>
                          <a:pt x="123050" y="95504"/>
                          <a:pt x="95504" y="123050"/>
                          <a:pt x="61525" y="123050"/>
                        </a:cubicBezTo>
                        <a:cubicBezTo>
                          <a:pt x="27546" y="123050"/>
                          <a:pt x="0" y="95504"/>
                          <a:pt x="0" y="61525"/>
                        </a:cubicBezTo>
                        <a:cubicBezTo>
                          <a:pt x="0" y="27546"/>
                          <a:pt x="27546" y="0"/>
                          <a:pt x="61525" y="0"/>
                        </a:cubicBezTo>
                        <a:cubicBezTo>
                          <a:pt x="95504" y="0"/>
                          <a:pt x="123050" y="27546"/>
                          <a:pt x="123050" y="61525"/>
                        </a:cubicBezTo>
                        <a:close/>
                      </a:path>
                    </a:pathLst>
                  </a:custGeom>
                  <a:solidFill>
                    <a:srgbClr val="06060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47" name="Freeform: Shape 3446">
                    <a:extLst>
                      <a:ext uri="{FF2B5EF4-FFF2-40B4-BE49-F238E27FC236}">
                        <a16:creationId xmlns:a16="http://schemas.microsoft.com/office/drawing/2014/main" id="{7297FDF3-0DDA-3143-6F6D-83E293D0DA5B}"/>
                      </a:ext>
                    </a:extLst>
                  </p:cNvPr>
                  <p:cNvSpPr/>
                  <p:nvPr/>
                </p:nvSpPr>
                <p:spPr>
                  <a:xfrm rot="-421200">
                    <a:off x="8842915" y="711374"/>
                    <a:ext cx="102557" cy="102557"/>
                  </a:xfrm>
                  <a:custGeom>
                    <a:avLst/>
                    <a:gdLst>
                      <a:gd name="connsiteX0" fmla="*/ 102557 w 102557"/>
                      <a:gd name="connsiteY0" fmla="*/ 51279 h 102557"/>
                      <a:gd name="connsiteX1" fmla="*/ 51279 w 102557"/>
                      <a:gd name="connsiteY1" fmla="*/ 102557 h 102557"/>
                      <a:gd name="connsiteX2" fmla="*/ 0 w 102557"/>
                      <a:gd name="connsiteY2" fmla="*/ 51279 h 102557"/>
                      <a:gd name="connsiteX3" fmla="*/ 51279 w 102557"/>
                      <a:gd name="connsiteY3" fmla="*/ 0 h 102557"/>
                      <a:gd name="connsiteX4" fmla="*/ 102557 w 102557"/>
                      <a:gd name="connsiteY4" fmla="*/ 51279 h 10255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2557" h="102557">
                        <a:moveTo>
                          <a:pt x="102557" y="51279"/>
                        </a:moveTo>
                        <a:cubicBezTo>
                          <a:pt x="102557" y="79599"/>
                          <a:pt x="79599" y="102557"/>
                          <a:pt x="51279" y="102557"/>
                        </a:cubicBezTo>
                        <a:cubicBezTo>
                          <a:pt x="22958" y="102557"/>
                          <a:pt x="0" y="79599"/>
                          <a:pt x="0" y="51279"/>
                        </a:cubicBezTo>
                        <a:cubicBezTo>
                          <a:pt x="0" y="22958"/>
                          <a:pt x="22958" y="0"/>
                          <a:pt x="51279" y="0"/>
                        </a:cubicBezTo>
                        <a:cubicBezTo>
                          <a:pt x="79599" y="0"/>
                          <a:pt x="102557" y="22958"/>
                          <a:pt x="102557" y="51279"/>
                        </a:cubicBezTo>
                        <a:close/>
                      </a:path>
                    </a:pathLst>
                  </a:custGeom>
                  <a:solidFill>
                    <a:srgbClr val="04040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48" name="Freeform: Shape 3447">
                    <a:extLst>
                      <a:ext uri="{FF2B5EF4-FFF2-40B4-BE49-F238E27FC236}">
                        <a16:creationId xmlns:a16="http://schemas.microsoft.com/office/drawing/2014/main" id="{9F43EAE2-04BA-E241-D54A-AB0EDAA0C46D}"/>
                      </a:ext>
                    </a:extLst>
                  </p:cNvPr>
                  <p:cNvSpPr/>
                  <p:nvPr/>
                </p:nvSpPr>
                <p:spPr>
                  <a:xfrm rot="-4978800">
                    <a:off x="8853228" y="721710"/>
                    <a:ext cx="82017" cy="82017"/>
                  </a:xfrm>
                  <a:custGeom>
                    <a:avLst/>
                    <a:gdLst>
                      <a:gd name="connsiteX0" fmla="*/ 82018 w 82017"/>
                      <a:gd name="connsiteY0" fmla="*/ 41009 h 82017"/>
                      <a:gd name="connsiteX1" fmla="*/ 41009 w 82017"/>
                      <a:gd name="connsiteY1" fmla="*/ 82018 h 82017"/>
                      <a:gd name="connsiteX2" fmla="*/ 0 w 82017"/>
                      <a:gd name="connsiteY2" fmla="*/ 41009 h 82017"/>
                      <a:gd name="connsiteX3" fmla="*/ 41009 w 82017"/>
                      <a:gd name="connsiteY3" fmla="*/ 0 h 82017"/>
                      <a:gd name="connsiteX4" fmla="*/ 82018 w 82017"/>
                      <a:gd name="connsiteY4" fmla="*/ 41009 h 8201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2017" h="82017">
                        <a:moveTo>
                          <a:pt x="82018" y="41009"/>
                        </a:moveTo>
                        <a:cubicBezTo>
                          <a:pt x="82018" y="63657"/>
                          <a:pt x="63657" y="82018"/>
                          <a:pt x="41009" y="82018"/>
                        </a:cubicBezTo>
                        <a:cubicBezTo>
                          <a:pt x="18360" y="82018"/>
                          <a:pt x="0" y="63657"/>
                          <a:pt x="0" y="41009"/>
                        </a:cubicBezTo>
                        <a:cubicBezTo>
                          <a:pt x="0" y="18360"/>
                          <a:pt x="18360" y="0"/>
                          <a:pt x="41009" y="0"/>
                        </a:cubicBezTo>
                        <a:cubicBezTo>
                          <a:pt x="63657" y="0"/>
                          <a:pt x="82018" y="18360"/>
                          <a:pt x="82018" y="41009"/>
                        </a:cubicBezTo>
                        <a:close/>
                      </a:path>
                    </a:pathLst>
                  </a:custGeom>
                  <a:solidFill>
                    <a:srgbClr val="03030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49" name="Freeform: Shape 3448">
                    <a:extLst>
                      <a:ext uri="{FF2B5EF4-FFF2-40B4-BE49-F238E27FC236}">
                        <a16:creationId xmlns:a16="http://schemas.microsoft.com/office/drawing/2014/main" id="{D7D10818-B093-EBBA-7842-1A1FF76A5B93}"/>
                      </a:ext>
                    </a:extLst>
                  </p:cNvPr>
                  <p:cNvSpPr/>
                  <p:nvPr/>
                </p:nvSpPr>
                <p:spPr>
                  <a:xfrm rot="-4603200">
                    <a:off x="8863345" y="731920"/>
                    <a:ext cx="61524" cy="61524"/>
                  </a:xfrm>
                  <a:custGeom>
                    <a:avLst/>
                    <a:gdLst>
                      <a:gd name="connsiteX0" fmla="*/ 61525 w 61524"/>
                      <a:gd name="connsiteY0" fmla="*/ 30762 h 61524"/>
                      <a:gd name="connsiteX1" fmla="*/ 30762 w 61524"/>
                      <a:gd name="connsiteY1" fmla="*/ 61525 h 61524"/>
                      <a:gd name="connsiteX2" fmla="*/ 0 w 61524"/>
                      <a:gd name="connsiteY2" fmla="*/ 30762 h 61524"/>
                      <a:gd name="connsiteX3" fmla="*/ 30762 w 61524"/>
                      <a:gd name="connsiteY3" fmla="*/ 0 h 61524"/>
                      <a:gd name="connsiteX4" fmla="*/ 61525 w 61524"/>
                      <a:gd name="connsiteY4" fmla="*/ 30762 h 6152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1524" h="61524">
                        <a:moveTo>
                          <a:pt x="61525" y="30762"/>
                        </a:moveTo>
                        <a:cubicBezTo>
                          <a:pt x="61525" y="47752"/>
                          <a:pt x="47752" y="61525"/>
                          <a:pt x="30762" y="61525"/>
                        </a:cubicBezTo>
                        <a:cubicBezTo>
                          <a:pt x="13773" y="61525"/>
                          <a:pt x="0" y="47752"/>
                          <a:pt x="0" y="30762"/>
                        </a:cubicBezTo>
                        <a:cubicBezTo>
                          <a:pt x="0" y="13773"/>
                          <a:pt x="13773" y="0"/>
                          <a:pt x="30762" y="0"/>
                        </a:cubicBezTo>
                        <a:cubicBezTo>
                          <a:pt x="47752" y="0"/>
                          <a:pt x="61525" y="13773"/>
                          <a:pt x="61525" y="30762"/>
                        </a:cubicBezTo>
                        <a:close/>
                      </a:path>
                    </a:pathLst>
                  </a:custGeom>
                  <a:solidFill>
                    <a:srgbClr val="02020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50" name="Freeform: Shape 3449">
                    <a:extLst>
                      <a:ext uri="{FF2B5EF4-FFF2-40B4-BE49-F238E27FC236}">
                        <a16:creationId xmlns:a16="http://schemas.microsoft.com/office/drawing/2014/main" id="{0FEEFF9F-325F-1E96-8D8C-CD094EE7CD1D}"/>
                      </a:ext>
                    </a:extLst>
                  </p:cNvPr>
                  <p:cNvSpPr/>
                  <p:nvPr/>
                </p:nvSpPr>
                <p:spPr>
                  <a:xfrm rot="-4603200">
                    <a:off x="8873591" y="742167"/>
                    <a:ext cx="41032" cy="41032"/>
                  </a:xfrm>
                  <a:custGeom>
                    <a:avLst/>
                    <a:gdLst>
                      <a:gd name="connsiteX0" fmla="*/ 41032 w 41032"/>
                      <a:gd name="connsiteY0" fmla="*/ 20516 h 41032"/>
                      <a:gd name="connsiteX1" fmla="*/ 20516 w 41032"/>
                      <a:gd name="connsiteY1" fmla="*/ 41032 h 41032"/>
                      <a:gd name="connsiteX2" fmla="*/ 0 w 41032"/>
                      <a:gd name="connsiteY2" fmla="*/ 20516 h 41032"/>
                      <a:gd name="connsiteX3" fmla="*/ 20516 w 41032"/>
                      <a:gd name="connsiteY3" fmla="*/ 0 h 41032"/>
                      <a:gd name="connsiteX4" fmla="*/ 41032 w 41032"/>
                      <a:gd name="connsiteY4" fmla="*/ 20516 h 410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1032" h="41032">
                        <a:moveTo>
                          <a:pt x="41032" y="20516"/>
                        </a:moveTo>
                        <a:cubicBezTo>
                          <a:pt x="41032" y="31847"/>
                          <a:pt x="31847" y="41032"/>
                          <a:pt x="20516" y="41032"/>
                        </a:cubicBezTo>
                        <a:cubicBezTo>
                          <a:pt x="9185" y="41032"/>
                          <a:pt x="0" y="31847"/>
                          <a:pt x="0" y="20516"/>
                        </a:cubicBezTo>
                        <a:cubicBezTo>
                          <a:pt x="0" y="9185"/>
                          <a:pt x="9185" y="0"/>
                          <a:pt x="20516" y="0"/>
                        </a:cubicBezTo>
                        <a:cubicBezTo>
                          <a:pt x="31847" y="0"/>
                          <a:pt x="41032" y="9185"/>
                          <a:pt x="41032" y="20516"/>
                        </a:cubicBezTo>
                        <a:close/>
                      </a:path>
                    </a:pathLst>
                  </a:custGeom>
                  <a:solidFill>
                    <a:srgbClr val="01010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51" name="Freeform: Shape 3450">
                    <a:extLst>
                      <a:ext uri="{FF2B5EF4-FFF2-40B4-BE49-F238E27FC236}">
                        <a16:creationId xmlns:a16="http://schemas.microsoft.com/office/drawing/2014/main" id="{88E0B9D2-FE78-A085-CB0F-55238AD8E4D0}"/>
                      </a:ext>
                    </a:extLst>
                  </p:cNvPr>
                  <p:cNvSpPr/>
                  <p:nvPr/>
                </p:nvSpPr>
                <p:spPr>
                  <a:xfrm>
                    <a:off x="8883947" y="752457"/>
                    <a:ext cx="20492" cy="20492"/>
                  </a:xfrm>
                  <a:custGeom>
                    <a:avLst/>
                    <a:gdLst>
                      <a:gd name="connsiteX0" fmla="*/ 20493 w 20492"/>
                      <a:gd name="connsiteY0" fmla="*/ 10246 h 20492"/>
                      <a:gd name="connsiteX1" fmla="*/ 10246 w 20492"/>
                      <a:gd name="connsiteY1" fmla="*/ 20493 h 20492"/>
                      <a:gd name="connsiteX2" fmla="*/ 0 w 20492"/>
                      <a:gd name="connsiteY2" fmla="*/ 10246 h 20492"/>
                      <a:gd name="connsiteX3" fmla="*/ 10246 w 20492"/>
                      <a:gd name="connsiteY3" fmla="*/ 0 h 20492"/>
                      <a:gd name="connsiteX4" fmla="*/ 20493 w 20492"/>
                      <a:gd name="connsiteY4" fmla="*/ 10246 h 204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492" h="20492">
                        <a:moveTo>
                          <a:pt x="20493" y="10246"/>
                        </a:moveTo>
                        <a:cubicBezTo>
                          <a:pt x="20493" y="15905"/>
                          <a:pt x="15905" y="20493"/>
                          <a:pt x="10246" y="20493"/>
                        </a:cubicBezTo>
                        <a:cubicBezTo>
                          <a:pt x="4587" y="20493"/>
                          <a:pt x="0" y="15905"/>
                          <a:pt x="0" y="10246"/>
                        </a:cubicBezTo>
                        <a:cubicBezTo>
                          <a:pt x="0" y="4587"/>
                          <a:pt x="4587" y="0"/>
                          <a:pt x="10246" y="0"/>
                        </a:cubicBezTo>
                        <a:cubicBezTo>
                          <a:pt x="15905" y="0"/>
                          <a:pt x="20493" y="4587"/>
                          <a:pt x="20493" y="10246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3452" name="Graphic 14">
                  <a:extLst>
                    <a:ext uri="{FF2B5EF4-FFF2-40B4-BE49-F238E27FC236}">
                      <a16:creationId xmlns:a16="http://schemas.microsoft.com/office/drawing/2014/main" id="{2501342F-56C4-31A1-3486-CD11B1E9A940}"/>
                    </a:ext>
                  </a:extLst>
                </p:cNvPr>
                <p:cNvGrpSpPr/>
                <p:nvPr/>
              </p:nvGrpSpPr>
              <p:grpSpPr>
                <a:xfrm>
                  <a:off x="8580138" y="695477"/>
                  <a:ext cx="137165" cy="137165"/>
                  <a:chOff x="8580138" y="695477"/>
                  <a:chExt cx="137165" cy="137165"/>
                </a:xfrm>
                <a:solidFill>
                  <a:srgbClr val="000000"/>
                </a:solidFill>
              </p:grpSpPr>
              <p:sp>
                <p:nvSpPr>
                  <p:cNvPr id="3453" name="Freeform: Shape 3452">
                    <a:extLst>
                      <a:ext uri="{FF2B5EF4-FFF2-40B4-BE49-F238E27FC236}">
                        <a16:creationId xmlns:a16="http://schemas.microsoft.com/office/drawing/2014/main" id="{673BDDFC-DF54-C187-7A5F-54A0E516CC3E}"/>
                      </a:ext>
                    </a:extLst>
                  </p:cNvPr>
                  <p:cNvSpPr/>
                  <p:nvPr/>
                </p:nvSpPr>
                <p:spPr>
                  <a:xfrm rot="-4978800">
                    <a:off x="8587196" y="702535"/>
                    <a:ext cx="123049" cy="123049"/>
                  </a:xfrm>
                  <a:custGeom>
                    <a:avLst/>
                    <a:gdLst>
                      <a:gd name="connsiteX0" fmla="*/ 123050 w 123049"/>
                      <a:gd name="connsiteY0" fmla="*/ 61525 h 123049"/>
                      <a:gd name="connsiteX1" fmla="*/ 61525 w 123049"/>
                      <a:gd name="connsiteY1" fmla="*/ 123050 h 123049"/>
                      <a:gd name="connsiteX2" fmla="*/ 0 w 123049"/>
                      <a:gd name="connsiteY2" fmla="*/ 61525 h 123049"/>
                      <a:gd name="connsiteX3" fmla="*/ 61525 w 123049"/>
                      <a:gd name="connsiteY3" fmla="*/ 0 h 123049"/>
                      <a:gd name="connsiteX4" fmla="*/ 123050 w 123049"/>
                      <a:gd name="connsiteY4" fmla="*/ 61525 h 1230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3049" h="123049">
                        <a:moveTo>
                          <a:pt x="123050" y="61525"/>
                        </a:moveTo>
                        <a:cubicBezTo>
                          <a:pt x="123050" y="95504"/>
                          <a:pt x="95504" y="123050"/>
                          <a:pt x="61525" y="123050"/>
                        </a:cubicBezTo>
                        <a:cubicBezTo>
                          <a:pt x="27546" y="123050"/>
                          <a:pt x="0" y="95504"/>
                          <a:pt x="0" y="61525"/>
                        </a:cubicBezTo>
                        <a:cubicBezTo>
                          <a:pt x="0" y="27546"/>
                          <a:pt x="27546" y="0"/>
                          <a:pt x="61525" y="0"/>
                        </a:cubicBezTo>
                        <a:cubicBezTo>
                          <a:pt x="95504" y="0"/>
                          <a:pt x="123050" y="27546"/>
                          <a:pt x="123050" y="61525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233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grpSp>
                <p:nvGrpSpPr>
                  <p:cNvPr id="3454" name="Graphic 14">
                    <a:extLst>
                      <a:ext uri="{FF2B5EF4-FFF2-40B4-BE49-F238E27FC236}">
                        <a16:creationId xmlns:a16="http://schemas.microsoft.com/office/drawing/2014/main" id="{8C09DE32-E7AF-EECE-680E-0663304BB6A8}"/>
                      </a:ext>
                    </a:extLst>
                  </p:cNvPr>
                  <p:cNvGrpSpPr/>
                  <p:nvPr/>
                </p:nvGrpSpPr>
                <p:grpSpPr>
                  <a:xfrm>
                    <a:off x="8580138" y="695477"/>
                    <a:ext cx="137165" cy="137165"/>
                    <a:chOff x="8580138" y="695477"/>
                    <a:chExt cx="137165" cy="137165"/>
                  </a:xfrm>
                  <a:solidFill>
                    <a:srgbClr val="000000"/>
                  </a:solidFill>
                </p:grpSpPr>
                <p:sp>
                  <p:nvSpPr>
                    <p:cNvPr id="3455" name="Freeform: Shape 3454">
                      <a:extLst>
                        <a:ext uri="{FF2B5EF4-FFF2-40B4-BE49-F238E27FC236}">
                          <a16:creationId xmlns:a16="http://schemas.microsoft.com/office/drawing/2014/main" id="{04BF69CE-14D9-C2E1-F015-F0D89AE520D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587154" y="702511"/>
                      <a:ext cx="123049" cy="123049"/>
                    </a:xfrm>
                    <a:custGeom>
                      <a:avLst/>
                      <a:gdLst>
                        <a:gd name="connsiteX0" fmla="*/ 0 w 123049"/>
                        <a:gd name="connsiteY0" fmla="*/ 0 h 123049"/>
                        <a:gd name="connsiteX1" fmla="*/ 123050 w 123049"/>
                        <a:gd name="connsiteY1" fmla="*/ 0 h 123049"/>
                        <a:gd name="connsiteX2" fmla="*/ 123050 w 123049"/>
                        <a:gd name="connsiteY2" fmla="*/ 123050 h 123049"/>
                        <a:gd name="connsiteX3" fmla="*/ 0 w 123049"/>
                        <a:gd name="connsiteY3" fmla="*/ 123050 h 12304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23049" h="123049">
                          <a:moveTo>
                            <a:pt x="0" y="0"/>
                          </a:moveTo>
                          <a:lnTo>
                            <a:pt x="123050" y="0"/>
                          </a:lnTo>
                          <a:lnTo>
                            <a:pt x="123050" y="123050"/>
                          </a:lnTo>
                          <a:lnTo>
                            <a:pt x="0" y="123050"/>
                          </a:ln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56" name="Freeform: Shape 3455">
                      <a:extLst>
                        <a:ext uri="{FF2B5EF4-FFF2-40B4-BE49-F238E27FC236}">
                          <a16:creationId xmlns:a16="http://schemas.microsoft.com/office/drawing/2014/main" id="{67B8ECF0-047E-E83F-5E7A-BF15E7665DFF}"/>
                        </a:ext>
                      </a:extLst>
                    </p:cNvPr>
                    <p:cNvSpPr/>
                    <p:nvPr/>
                  </p:nvSpPr>
                  <p:spPr>
                    <a:xfrm rot="-4978800">
                      <a:off x="8587196" y="702535"/>
                      <a:ext cx="123049" cy="123049"/>
                    </a:xfrm>
                    <a:custGeom>
                      <a:avLst/>
                      <a:gdLst>
                        <a:gd name="connsiteX0" fmla="*/ 123050 w 123049"/>
                        <a:gd name="connsiteY0" fmla="*/ 61525 h 123049"/>
                        <a:gd name="connsiteX1" fmla="*/ 61525 w 123049"/>
                        <a:gd name="connsiteY1" fmla="*/ 123050 h 123049"/>
                        <a:gd name="connsiteX2" fmla="*/ 0 w 123049"/>
                        <a:gd name="connsiteY2" fmla="*/ 61525 h 123049"/>
                        <a:gd name="connsiteX3" fmla="*/ 61525 w 123049"/>
                        <a:gd name="connsiteY3" fmla="*/ 0 h 123049"/>
                        <a:gd name="connsiteX4" fmla="*/ 123050 w 123049"/>
                        <a:gd name="connsiteY4" fmla="*/ 61525 h 12304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23049" h="123049">
                          <a:moveTo>
                            <a:pt x="123050" y="61525"/>
                          </a:moveTo>
                          <a:cubicBezTo>
                            <a:pt x="123050" y="95504"/>
                            <a:pt x="95504" y="123050"/>
                            <a:pt x="61525" y="123050"/>
                          </a:cubicBezTo>
                          <a:cubicBezTo>
                            <a:pt x="27546" y="123050"/>
                            <a:pt x="0" y="95504"/>
                            <a:pt x="0" y="61525"/>
                          </a:cubicBezTo>
                          <a:cubicBezTo>
                            <a:pt x="0" y="27546"/>
                            <a:pt x="27546" y="0"/>
                            <a:pt x="61525" y="0"/>
                          </a:cubicBezTo>
                          <a:cubicBezTo>
                            <a:pt x="95504" y="0"/>
                            <a:pt x="123050" y="27546"/>
                            <a:pt x="123050" y="61525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57" name="Freeform: Shape 3456">
                      <a:extLst>
                        <a:ext uri="{FF2B5EF4-FFF2-40B4-BE49-F238E27FC236}">
                          <a16:creationId xmlns:a16="http://schemas.microsoft.com/office/drawing/2014/main" id="{DD596F93-AAFA-972A-102F-5C779BEA52E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597400" y="712758"/>
                      <a:ext cx="102557" cy="102557"/>
                    </a:xfrm>
                    <a:custGeom>
                      <a:avLst/>
                      <a:gdLst>
                        <a:gd name="connsiteX0" fmla="*/ 102557 w 102557"/>
                        <a:gd name="connsiteY0" fmla="*/ 51279 h 102557"/>
                        <a:gd name="connsiteX1" fmla="*/ 51279 w 102557"/>
                        <a:gd name="connsiteY1" fmla="*/ 102557 h 102557"/>
                        <a:gd name="connsiteX2" fmla="*/ 0 w 102557"/>
                        <a:gd name="connsiteY2" fmla="*/ 51279 h 102557"/>
                        <a:gd name="connsiteX3" fmla="*/ 51279 w 102557"/>
                        <a:gd name="connsiteY3" fmla="*/ 0 h 102557"/>
                        <a:gd name="connsiteX4" fmla="*/ 102557 w 102557"/>
                        <a:gd name="connsiteY4" fmla="*/ 51279 h 102557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02557" h="102557">
                          <a:moveTo>
                            <a:pt x="102557" y="51279"/>
                          </a:moveTo>
                          <a:cubicBezTo>
                            <a:pt x="102557" y="79599"/>
                            <a:pt x="79599" y="102557"/>
                            <a:pt x="51279" y="102557"/>
                          </a:cubicBezTo>
                          <a:cubicBezTo>
                            <a:pt x="22958" y="102557"/>
                            <a:pt x="0" y="79599"/>
                            <a:pt x="0" y="51279"/>
                          </a:cubicBezTo>
                          <a:cubicBezTo>
                            <a:pt x="0" y="22958"/>
                            <a:pt x="22958" y="0"/>
                            <a:pt x="51279" y="0"/>
                          </a:cubicBezTo>
                          <a:cubicBezTo>
                            <a:pt x="79599" y="0"/>
                            <a:pt x="102557" y="22958"/>
                            <a:pt x="102557" y="51279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58" name="Freeform: Shape 3457">
                      <a:extLst>
                        <a:ext uri="{FF2B5EF4-FFF2-40B4-BE49-F238E27FC236}">
                          <a16:creationId xmlns:a16="http://schemas.microsoft.com/office/drawing/2014/main" id="{A6851F6B-2042-73AF-0FC7-7FDB6095599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607670" y="723028"/>
                      <a:ext cx="82017" cy="82017"/>
                    </a:xfrm>
                    <a:custGeom>
                      <a:avLst/>
                      <a:gdLst>
                        <a:gd name="connsiteX0" fmla="*/ 82018 w 82017"/>
                        <a:gd name="connsiteY0" fmla="*/ 41009 h 82017"/>
                        <a:gd name="connsiteX1" fmla="*/ 41009 w 82017"/>
                        <a:gd name="connsiteY1" fmla="*/ 82018 h 82017"/>
                        <a:gd name="connsiteX2" fmla="*/ 0 w 82017"/>
                        <a:gd name="connsiteY2" fmla="*/ 41009 h 82017"/>
                        <a:gd name="connsiteX3" fmla="*/ 41009 w 82017"/>
                        <a:gd name="connsiteY3" fmla="*/ 0 h 82017"/>
                        <a:gd name="connsiteX4" fmla="*/ 82018 w 82017"/>
                        <a:gd name="connsiteY4" fmla="*/ 41009 h 82017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82017" h="82017">
                          <a:moveTo>
                            <a:pt x="82018" y="41009"/>
                          </a:moveTo>
                          <a:cubicBezTo>
                            <a:pt x="82018" y="63657"/>
                            <a:pt x="63657" y="82018"/>
                            <a:pt x="41009" y="82018"/>
                          </a:cubicBezTo>
                          <a:cubicBezTo>
                            <a:pt x="18360" y="82018"/>
                            <a:pt x="0" y="63657"/>
                            <a:pt x="0" y="41009"/>
                          </a:cubicBezTo>
                          <a:cubicBezTo>
                            <a:pt x="0" y="18360"/>
                            <a:pt x="18360" y="0"/>
                            <a:pt x="41009" y="0"/>
                          </a:cubicBezTo>
                          <a:cubicBezTo>
                            <a:pt x="63657" y="0"/>
                            <a:pt x="82018" y="18360"/>
                            <a:pt x="82018" y="41009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59" name="Freeform: Shape 3458">
                      <a:extLst>
                        <a:ext uri="{FF2B5EF4-FFF2-40B4-BE49-F238E27FC236}">
                          <a16:creationId xmlns:a16="http://schemas.microsoft.com/office/drawing/2014/main" id="{D9AB530B-4372-9603-DF48-417EE7934E79}"/>
                        </a:ext>
                      </a:extLst>
                    </p:cNvPr>
                    <p:cNvSpPr/>
                    <p:nvPr/>
                  </p:nvSpPr>
                  <p:spPr>
                    <a:xfrm rot="-4846800">
                      <a:off x="8617973" y="733305"/>
                      <a:ext cx="61524" cy="61524"/>
                    </a:xfrm>
                    <a:custGeom>
                      <a:avLst/>
                      <a:gdLst>
                        <a:gd name="connsiteX0" fmla="*/ 61525 w 61524"/>
                        <a:gd name="connsiteY0" fmla="*/ 30762 h 61524"/>
                        <a:gd name="connsiteX1" fmla="*/ 30762 w 61524"/>
                        <a:gd name="connsiteY1" fmla="*/ 61525 h 61524"/>
                        <a:gd name="connsiteX2" fmla="*/ 0 w 61524"/>
                        <a:gd name="connsiteY2" fmla="*/ 30762 h 61524"/>
                        <a:gd name="connsiteX3" fmla="*/ 30762 w 61524"/>
                        <a:gd name="connsiteY3" fmla="*/ 0 h 61524"/>
                        <a:gd name="connsiteX4" fmla="*/ 61525 w 61524"/>
                        <a:gd name="connsiteY4" fmla="*/ 30762 h 61524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61524" h="61524">
                          <a:moveTo>
                            <a:pt x="61525" y="30762"/>
                          </a:moveTo>
                          <a:cubicBezTo>
                            <a:pt x="61525" y="47752"/>
                            <a:pt x="47752" y="61525"/>
                            <a:pt x="30762" y="61525"/>
                          </a:cubicBezTo>
                          <a:cubicBezTo>
                            <a:pt x="13773" y="61525"/>
                            <a:pt x="0" y="47752"/>
                            <a:pt x="0" y="30762"/>
                          </a:cubicBezTo>
                          <a:cubicBezTo>
                            <a:pt x="0" y="13773"/>
                            <a:pt x="13773" y="0"/>
                            <a:pt x="30762" y="0"/>
                          </a:cubicBezTo>
                          <a:cubicBezTo>
                            <a:pt x="47752" y="0"/>
                            <a:pt x="61525" y="13773"/>
                            <a:pt x="61525" y="30762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60" name="Freeform: Shape 3459">
                      <a:extLst>
                        <a:ext uri="{FF2B5EF4-FFF2-40B4-BE49-F238E27FC236}">
                          <a16:creationId xmlns:a16="http://schemas.microsoft.com/office/drawing/2014/main" id="{1A2C5102-C6E5-D380-1EED-19022DBF18B1}"/>
                        </a:ext>
                      </a:extLst>
                    </p:cNvPr>
                    <p:cNvSpPr/>
                    <p:nvPr/>
                  </p:nvSpPr>
                  <p:spPr>
                    <a:xfrm rot="-4603200">
                      <a:off x="8628092" y="743510"/>
                      <a:ext cx="41032" cy="41032"/>
                    </a:xfrm>
                    <a:custGeom>
                      <a:avLst/>
                      <a:gdLst>
                        <a:gd name="connsiteX0" fmla="*/ 41032 w 41032"/>
                        <a:gd name="connsiteY0" fmla="*/ 20516 h 41032"/>
                        <a:gd name="connsiteX1" fmla="*/ 20516 w 41032"/>
                        <a:gd name="connsiteY1" fmla="*/ 41032 h 41032"/>
                        <a:gd name="connsiteX2" fmla="*/ 0 w 41032"/>
                        <a:gd name="connsiteY2" fmla="*/ 20516 h 41032"/>
                        <a:gd name="connsiteX3" fmla="*/ 20516 w 41032"/>
                        <a:gd name="connsiteY3" fmla="*/ 0 h 41032"/>
                        <a:gd name="connsiteX4" fmla="*/ 41032 w 41032"/>
                        <a:gd name="connsiteY4" fmla="*/ 20516 h 41032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1032" h="41032">
                          <a:moveTo>
                            <a:pt x="41032" y="20516"/>
                          </a:moveTo>
                          <a:cubicBezTo>
                            <a:pt x="41032" y="31847"/>
                            <a:pt x="31847" y="41032"/>
                            <a:pt x="20516" y="41032"/>
                          </a:cubicBezTo>
                          <a:cubicBezTo>
                            <a:pt x="9185" y="41032"/>
                            <a:pt x="0" y="31847"/>
                            <a:pt x="0" y="20516"/>
                          </a:cubicBezTo>
                          <a:cubicBezTo>
                            <a:pt x="0" y="9185"/>
                            <a:pt x="9185" y="0"/>
                            <a:pt x="20516" y="0"/>
                          </a:cubicBezTo>
                          <a:cubicBezTo>
                            <a:pt x="31847" y="0"/>
                            <a:pt x="41032" y="9185"/>
                            <a:pt x="41032" y="20516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61" name="Freeform: Shape 3460">
                      <a:extLst>
                        <a:ext uri="{FF2B5EF4-FFF2-40B4-BE49-F238E27FC236}">
                          <a16:creationId xmlns:a16="http://schemas.microsoft.com/office/drawing/2014/main" id="{534BC00D-3EC3-881A-9310-D3FB7462E3E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638456" y="753790"/>
                      <a:ext cx="20492" cy="20492"/>
                    </a:xfrm>
                    <a:custGeom>
                      <a:avLst/>
                      <a:gdLst>
                        <a:gd name="connsiteX0" fmla="*/ 20493 w 20492"/>
                        <a:gd name="connsiteY0" fmla="*/ 10246 h 20492"/>
                        <a:gd name="connsiteX1" fmla="*/ 10246 w 20492"/>
                        <a:gd name="connsiteY1" fmla="*/ 20493 h 20492"/>
                        <a:gd name="connsiteX2" fmla="*/ 0 w 20492"/>
                        <a:gd name="connsiteY2" fmla="*/ 10246 h 20492"/>
                        <a:gd name="connsiteX3" fmla="*/ 10246 w 20492"/>
                        <a:gd name="connsiteY3" fmla="*/ 0 h 20492"/>
                        <a:gd name="connsiteX4" fmla="*/ 20493 w 20492"/>
                        <a:gd name="connsiteY4" fmla="*/ 10246 h 20492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0492" h="20492">
                          <a:moveTo>
                            <a:pt x="20493" y="10246"/>
                          </a:moveTo>
                          <a:cubicBezTo>
                            <a:pt x="20493" y="15908"/>
                            <a:pt x="15908" y="20493"/>
                            <a:pt x="10246" y="20493"/>
                          </a:cubicBezTo>
                          <a:cubicBezTo>
                            <a:pt x="4585" y="20493"/>
                            <a:pt x="0" y="15908"/>
                            <a:pt x="0" y="10246"/>
                          </a:cubicBezTo>
                          <a:cubicBezTo>
                            <a:pt x="0" y="4585"/>
                            <a:pt x="4585" y="0"/>
                            <a:pt x="10246" y="0"/>
                          </a:cubicBezTo>
                          <a:cubicBezTo>
                            <a:pt x="15908" y="0"/>
                            <a:pt x="20493" y="4585"/>
                            <a:pt x="20493" y="10246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3462" name="Graphic 14">
                  <a:extLst>
                    <a:ext uri="{FF2B5EF4-FFF2-40B4-BE49-F238E27FC236}">
                      <a16:creationId xmlns:a16="http://schemas.microsoft.com/office/drawing/2014/main" id="{CCF768AF-7AAD-A22B-3789-4EE03BE1B158}"/>
                    </a:ext>
                  </a:extLst>
                </p:cNvPr>
                <p:cNvGrpSpPr/>
                <p:nvPr/>
              </p:nvGrpSpPr>
              <p:grpSpPr>
                <a:xfrm>
                  <a:off x="8345843" y="692160"/>
                  <a:ext cx="141175" cy="141175"/>
                  <a:chOff x="8345843" y="692160"/>
                  <a:chExt cx="141175" cy="141175"/>
                </a:xfrm>
                <a:solidFill>
                  <a:srgbClr val="000000"/>
                </a:solidFill>
              </p:grpSpPr>
              <p:sp>
                <p:nvSpPr>
                  <p:cNvPr id="3463" name="Freeform: Shape 3462">
                    <a:extLst>
                      <a:ext uri="{FF2B5EF4-FFF2-40B4-BE49-F238E27FC236}">
                        <a16:creationId xmlns:a16="http://schemas.microsoft.com/office/drawing/2014/main" id="{C621621D-769C-E805-6480-D74E29BB775C}"/>
                      </a:ext>
                    </a:extLst>
                  </p:cNvPr>
                  <p:cNvSpPr/>
                  <p:nvPr/>
                </p:nvSpPr>
                <p:spPr>
                  <a:xfrm rot="-4846800">
                    <a:off x="8354906" y="701223"/>
                    <a:ext cx="123049" cy="123049"/>
                  </a:xfrm>
                  <a:custGeom>
                    <a:avLst/>
                    <a:gdLst>
                      <a:gd name="connsiteX0" fmla="*/ 123050 w 123049"/>
                      <a:gd name="connsiteY0" fmla="*/ 61525 h 123049"/>
                      <a:gd name="connsiteX1" fmla="*/ 61525 w 123049"/>
                      <a:gd name="connsiteY1" fmla="*/ 123050 h 123049"/>
                      <a:gd name="connsiteX2" fmla="*/ 0 w 123049"/>
                      <a:gd name="connsiteY2" fmla="*/ 61525 h 123049"/>
                      <a:gd name="connsiteX3" fmla="*/ 61525 w 123049"/>
                      <a:gd name="connsiteY3" fmla="*/ 0 h 123049"/>
                      <a:gd name="connsiteX4" fmla="*/ 123050 w 123049"/>
                      <a:gd name="connsiteY4" fmla="*/ 61525 h 1230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3049" h="123049">
                        <a:moveTo>
                          <a:pt x="123050" y="61525"/>
                        </a:moveTo>
                        <a:cubicBezTo>
                          <a:pt x="123050" y="95504"/>
                          <a:pt x="95504" y="123050"/>
                          <a:pt x="61525" y="123050"/>
                        </a:cubicBezTo>
                        <a:cubicBezTo>
                          <a:pt x="27546" y="123050"/>
                          <a:pt x="0" y="95504"/>
                          <a:pt x="0" y="61525"/>
                        </a:cubicBezTo>
                        <a:cubicBezTo>
                          <a:pt x="0" y="27546"/>
                          <a:pt x="27546" y="0"/>
                          <a:pt x="61525" y="0"/>
                        </a:cubicBezTo>
                        <a:cubicBezTo>
                          <a:pt x="95504" y="0"/>
                          <a:pt x="123050" y="27546"/>
                          <a:pt x="123050" y="61525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233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grpSp>
                <p:nvGrpSpPr>
                  <p:cNvPr id="3464" name="Graphic 14">
                    <a:extLst>
                      <a:ext uri="{FF2B5EF4-FFF2-40B4-BE49-F238E27FC236}">
                        <a16:creationId xmlns:a16="http://schemas.microsoft.com/office/drawing/2014/main" id="{4B817F32-E525-FB92-8434-E92626D5A981}"/>
                      </a:ext>
                    </a:extLst>
                  </p:cNvPr>
                  <p:cNvGrpSpPr/>
                  <p:nvPr/>
                </p:nvGrpSpPr>
                <p:grpSpPr>
                  <a:xfrm>
                    <a:off x="8345843" y="692160"/>
                    <a:ext cx="141175" cy="141175"/>
                    <a:chOff x="8345843" y="692160"/>
                    <a:chExt cx="141175" cy="141175"/>
                  </a:xfrm>
                  <a:solidFill>
                    <a:srgbClr val="000000"/>
                  </a:solidFill>
                </p:grpSpPr>
                <p:sp>
                  <p:nvSpPr>
                    <p:cNvPr id="3465" name="Freeform: Shape 3464">
                      <a:extLst>
                        <a:ext uri="{FF2B5EF4-FFF2-40B4-BE49-F238E27FC236}">
                          <a16:creationId xmlns:a16="http://schemas.microsoft.com/office/drawing/2014/main" id="{8726E949-3461-A8D1-2C8D-FD7506970FF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354880" y="701201"/>
                      <a:ext cx="123049" cy="123049"/>
                    </a:xfrm>
                    <a:custGeom>
                      <a:avLst/>
                      <a:gdLst>
                        <a:gd name="connsiteX0" fmla="*/ 0 w 123049"/>
                        <a:gd name="connsiteY0" fmla="*/ 0 h 123049"/>
                        <a:gd name="connsiteX1" fmla="*/ 123050 w 123049"/>
                        <a:gd name="connsiteY1" fmla="*/ 0 h 123049"/>
                        <a:gd name="connsiteX2" fmla="*/ 123050 w 123049"/>
                        <a:gd name="connsiteY2" fmla="*/ 123050 h 123049"/>
                        <a:gd name="connsiteX3" fmla="*/ 0 w 123049"/>
                        <a:gd name="connsiteY3" fmla="*/ 123050 h 12304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23049" h="123049">
                          <a:moveTo>
                            <a:pt x="0" y="0"/>
                          </a:moveTo>
                          <a:lnTo>
                            <a:pt x="123050" y="0"/>
                          </a:lnTo>
                          <a:lnTo>
                            <a:pt x="123050" y="123050"/>
                          </a:lnTo>
                          <a:lnTo>
                            <a:pt x="0" y="123050"/>
                          </a:ln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66" name="Freeform: Shape 3465">
                      <a:extLst>
                        <a:ext uri="{FF2B5EF4-FFF2-40B4-BE49-F238E27FC236}">
                          <a16:creationId xmlns:a16="http://schemas.microsoft.com/office/drawing/2014/main" id="{589D77DF-A1C8-AD8B-98DE-1242A607A622}"/>
                        </a:ext>
                      </a:extLst>
                    </p:cNvPr>
                    <p:cNvSpPr/>
                    <p:nvPr/>
                  </p:nvSpPr>
                  <p:spPr>
                    <a:xfrm rot="-4846800">
                      <a:off x="8354906" y="701223"/>
                      <a:ext cx="123049" cy="123049"/>
                    </a:xfrm>
                    <a:custGeom>
                      <a:avLst/>
                      <a:gdLst>
                        <a:gd name="connsiteX0" fmla="*/ 123050 w 123049"/>
                        <a:gd name="connsiteY0" fmla="*/ 61525 h 123049"/>
                        <a:gd name="connsiteX1" fmla="*/ 61525 w 123049"/>
                        <a:gd name="connsiteY1" fmla="*/ 123050 h 123049"/>
                        <a:gd name="connsiteX2" fmla="*/ 0 w 123049"/>
                        <a:gd name="connsiteY2" fmla="*/ 61525 h 123049"/>
                        <a:gd name="connsiteX3" fmla="*/ 61525 w 123049"/>
                        <a:gd name="connsiteY3" fmla="*/ 0 h 123049"/>
                        <a:gd name="connsiteX4" fmla="*/ 123050 w 123049"/>
                        <a:gd name="connsiteY4" fmla="*/ 61525 h 12304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23049" h="123049">
                          <a:moveTo>
                            <a:pt x="123050" y="61525"/>
                          </a:moveTo>
                          <a:cubicBezTo>
                            <a:pt x="123050" y="95504"/>
                            <a:pt x="95504" y="123050"/>
                            <a:pt x="61525" y="123050"/>
                          </a:cubicBezTo>
                          <a:cubicBezTo>
                            <a:pt x="27546" y="123050"/>
                            <a:pt x="0" y="95504"/>
                            <a:pt x="0" y="61525"/>
                          </a:cubicBezTo>
                          <a:cubicBezTo>
                            <a:pt x="0" y="27546"/>
                            <a:pt x="27546" y="0"/>
                            <a:pt x="61525" y="0"/>
                          </a:cubicBezTo>
                          <a:cubicBezTo>
                            <a:pt x="95504" y="0"/>
                            <a:pt x="123050" y="27546"/>
                            <a:pt x="123050" y="61525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67" name="Freeform: Shape 3466">
                      <a:extLst>
                        <a:ext uri="{FF2B5EF4-FFF2-40B4-BE49-F238E27FC236}">
                          <a16:creationId xmlns:a16="http://schemas.microsoft.com/office/drawing/2014/main" id="{4B865EC3-10F4-DD89-1D68-9853E58EE070}"/>
                        </a:ext>
                      </a:extLst>
                    </p:cNvPr>
                    <p:cNvSpPr/>
                    <p:nvPr/>
                  </p:nvSpPr>
                  <p:spPr>
                    <a:xfrm rot="-1350000">
                      <a:off x="8365100" y="711422"/>
                      <a:ext cx="102557" cy="102557"/>
                    </a:xfrm>
                    <a:custGeom>
                      <a:avLst/>
                      <a:gdLst>
                        <a:gd name="connsiteX0" fmla="*/ 102557 w 102557"/>
                        <a:gd name="connsiteY0" fmla="*/ 51279 h 102557"/>
                        <a:gd name="connsiteX1" fmla="*/ 51279 w 102557"/>
                        <a:gd name="connsiteY1" fmla="*/ 102557 h 102557"/>
                        <a:gd name="connsiteX2" fmla="*/ 0 w 102557"/>
                        <a:gd name="connsiteY2" fmla="*/ 51279 h 102557"/>
                        <a:gd name="connsiteX3" fmla="*/ 51279 w 102557"/>
                        <a:gd name="connsiteY3" fmla="*/ 0 h 102557"/>
                        <a:gd name="connsiteX4" fmla="*/ 102557 w 102557"/>
                        <a:gd name="connsiteY4" fmla="*/ 51279 h 102557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02557" h="102557">
                          <a:moveTo>
                            <a:pt x="102557" y="51279"/>
                          </a:moveTo>
                          <a:cubicBezTo>
                            <a:pt x="102557" y="79599"/>
                            <a:pt x="79599" y="102557"/>
                            <a:pt x="51279" y="102557"/>
                          </a:cubicBezTo>
                          <a:cubicBezTo>
                            <a:pt x="22958" y="102557"/>
                            <a:pt x="0" y="79599"/>
                            <a:pt x="0" y="51279"/>
                          </a:cubicBezTo>
                          <a:cubicBezTo>
                            <a:pt x="0" y="22958"/>
                            <a:pt x="22958" y="0"/>
                            <a:pt x="51279" y="0"/>
                          </a:cubicBezTo>
                          <a:cubicBezTo>
                            <a:pt x="79599" y="0"/>
                            <a:pt x="102557" y="22958"/>
                            <a:pt x="102557" y="51279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68" name="Freeform: Shape 3467">
                      <a:extLst>
                        <a:ext uri="{FF2B5EF4-FFF2-40B4-BE49-F238E27FC236}">
                          <a16:creationId xmlns:a16="http://schemas.microsoft.com/office/drawing/2014/main" id="{F3FA6C9A-0B53-30CE-D258-63C1387A04B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375373" y="721694"/>
                      <a:ext cx="82017" cy="82017"/>
                    </a:xfrm>
                    <a:custGeom>
                      <a:avLst/>
                      <a:gdLst>
                        <a:gd name="connsiteX0" fmla="*/ 82018 w 82017"/>
                        <a:gd name="connsiteY0" fmla="*/ 41009 h 82017"/>
                        <a:gd name="connsiteX1" fmla="*/ 41009 w 82017"/>
                        <a:gd name="connsiteY1" fmla="*/ 82018 h 82017"/>
                        <a:gd name="connsiteX2" fmla="*/ 0 w 82017"/>
                        <a:gd name="connsiteY2" fmla="*/ 41009 h 82017"/>
                        <a:gd name="connsiteX3" fmla="*/ 41009 w 82017"/>
                        <a:gd name="connsiteY3" fmla="*/ 0 h 82017"/>
                        <a:gd name="connsiteX4" fmla="*/ 82018 w 82017"/>
                        <a:gd name="connsiteY4" fmla="*/ 41009 h 82017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82017" h="82017">
                          <a:moveTo>
                            <a:pt x="82018" y="41009"/>
                          </a:moveTo>
                          <a:cubicBezTo>
                            <a:pt x="82018" y="63657"/>
                            <a:pt x="63657" y="82018"/>
                            <a:pt x="41009" y="82018"/>
                          </a:cubicBezTo>
                          <a:cubicBezTo>
                            <a:pt x="18360" y="82018"/>
                            <a:pt x="0" y="63657"/>
                            <a:pt x="0" y="41009"/>
                          </a:cubicBezTo>
                          <a:cubicBezTo>
                            <a:pt x="0" y="18360"/>
                            <a:pt x="18360" y="0"/>
                            <a:pt x="41009" y="0"/>
                          </a:cubicBezTo>
                          <a:cubicBezTo>
                            <a:pt x="63657" y="0"/>
                            <a:pt x="82018" y="18360"/>
                            <a:pt x="82018" y="41009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69" name="Freeform: Shape 3468">
                      <a:extLst>
                        <a:ext uri="{FF2B5EF4-FFF2-40B4-BE49-F238E27FC236}">
                          <a16:creationId xmlns:a16="http://schemas.microsoft.com/office/drawing/2014/main" id="{2EB78B09-95B3-C2E9-BD40-EF777FE66566}"/>
                        </a:ext>
                      </a:extLst>
                    </p:cNvPr>
                    <p:cNvSpPr/>
                    <p:nvPr/>
                  </p:nvSpPr>
                  <p:spPr>
                    <a:xfrm rot="-1350000">
                      <a:off x="8385617" y="731938"/>
                      <a:ext cx="61524" cy="61524"/>
                    </a:xfrm>
                    <a:custGeom>
                      <a:avLst/>
                      <a:gdLst>
                        <a:gd name="connsiteX0" fmla="*/ 61525 w 61524"/>
                        <a:gd name="connsiteY0" fmla="*/ 30762 h 61524"/>
                        <a:gd name="connsiteX1" fmla="*/ 30762 w 61524"/>
                        <a:gd name="connsiteY1" fmla="*/ 61525 h 61524"/>
                        <a:gd name="connsiteX2" fmla="*/ 0 w 61524"/>
                        <a:gd name="connsiteY2" fmla="*/ 30762 h 61524"/>
                        <a:gd name="connsiteX3" fmla="*/ 30762 w 61524"/>
                        <a:gd name="connsiteY3" fmla="*/ 0 h 61524"/>
                        <a:gd name="connsiteX4" fmla="*/ 61525 w 61524"/>
                        <a:gd name="connsiteY4" fmla="*/ 30762 h 61524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61524" h="61524">
                          <a:moveTo>
                            <a:pt x="61525" y="30762"/>
                          </a:moveTo>
                          <a:cubicBezTo>
                            <a:pt x="61525" y="47752"/>
                            <a:pt x="47752" y="61525"/>
                            <a:pt x="30762" y="61525"/>
                          </a:cubicBezTo>
                          <a:cubicBezTo>
                            <a:pt x="13773" y="61525"/>
                            <a:pt x="0" y="47752"/>
                            <a:pt x="0" y="30762"/>
                          </a:cubicBezTo>
                          <a:cubicBezTo>
                            <a:pt x="0" y="13773"/>
                            <a:pt x="13773" y="0"/>
                            <a:pt x="30762" y="0"/>
                          </a:cubicBezTo>
                          <a:cubicBezTo>
                            <a:pt x="47752" y="0"/>
                            <a:pt x="61525" y="13773"/>
                            <a:pt x="61525" y="30762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70" name="Freeform: Shape 3469">
                      <a:extLst>
                        <a:ext uri="{FF2B5EF4-FFF2-40B4-BE49-F238E27FC236}">
                          <a16:creationId xmlns:a16="http://schemas.microsoft.com/office/drawing/2014/main" id="{D9F4C7D4-F9D3-6AD6-F02C-3CBC8C4E1E36}"/>
                        </a:ext>
                      </a:extLst>
                    </p:cNvPr>
                    <p:cNvSpPr/>
                    <p:nvPr/>
                  </p:nvSpPr>
                  <p:spPr>
                    <a:xfrm rot="-4603200">
                      <a:off x="8395807" y="742186"/>
                      <a:ext cx="41032" cy="41032"/>
                    </a:xfrm>
                    <a:custGeom>
                      <a:avLst/>
                      <a:gdLst>
                        <a:gd name="connsiteX0" fmla="*/ 41032 w 41032"/>
                        <a:gd name="connsiteY0" fmla="*/ 20516 h 41032"/>
                        <a:gd name="connsiteX1" fmla="*/ 20516 w 41032"/>
                        <a:gd name="connsiteY1" fmla="*/ 41032 h 41032"/>
                        <a:gd name="connsiteX2" fmla="*/ 0 w 41032"/>
                        <a:gd name="connsiteY2" fmla="*/ 20516 h 41032"/>
                        <a:gd name="connsiteX3" fmla="*/ 20516 w 41032"/>
                        <a:gd name="connsiteY3" fmla="*/ 0 h 41032"/>
                        <a:gd name="connsiteX4" fmla="*/ 41032 w 41032"/>
                        <a:gd name="connsiteY4" fmla="*/ 20516 h 41032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1032" h="41032">
                          <a:moveTo>
                            <a:pt x="41032" y="20516"/>
                          </a:moveTo>
                          <a:cubicBezTo>
                            <a:pt x="41032" y="31847"/>
                            <a:pt x="31847" y="41032"/>
                            <a:pt x="20516" y="41032"/>
                          </a:cubicBezTo>
                          <a:cubicBezTo>
                            <a:pt x="9185" y="41032"/>
                            <a:pt x="0" y="31847"/>
                            <a:pt x="0" y="20516"/>
                          </a:cubicBezTo>
                          <a:cubicBezTo>
                            <a:pt x="0" y="9185"/>
                            <a:pt x="9185" y="0"/>
                            <a:pt x="20516" y="0"/>
                          </a:cubicBezTo>
                          <a:cubicBezTo>
                            <a:pt x="31847" y="0"/>
                            <a:pt x="41032" y="9185"/>
                            <a:pt x="41032" y="20516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471" name="Freeform: Shape 3470">
                      <a:extLst>
                        <a:ext uri="{FF2B5EF4-FFF2-40B4-BE49-F238E27FC236}">
                          <a16:creationId xmlns:a16="http://schemas.microsoft.com/office/drawing/2014/main" id="{560E9CF5-CF75-5FBA-CA40-283CB8F45AB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406159" y="752457"/>
                      <a:ext cx="20492" cy="20492"/>
                    </a:xfrm>
                    <a:custGeom>
                      <a:avLst/>
                      <a:gdLst>
                        <a:gd name="connsiteX0" fmla="*/ 20493 w 20492"/>
                        <a:gd name="connsiteY0" fmla="*/ 10246 h 20492"/>
                        <a:gd name="connsiteX1" fmla="*/ 10246 w 20492"/>
                        <a:gd name="connsiteY1" fmla="*/ 20493 h 20492"/>
                        <a:gd name="connsiteX2" fmla="*/ 0 w 20492"/>
                        <a:gd name="connsiteY2" fmla="*/ 10246 h 20492"/>
                        <a:gd name="connsiteX3" fmla="*/ 10246 w 20492"/>
                        <a:gd name="connsiteY3" fmla="*/ 0 h 20492"/>
                        <a:gd name="connsiteX4" fmla="*/ 20493 w 20492"/>
                        <a:gd name="connsiteY4" fmla="*/ 10246 h 20492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0492" h="20492">
                          <a:moveTo>
                            <a:pt x="20493" y="10246"/>
                          </a:moveTo>
                          <a:cubicBezTo>
                            <a:pt x="20493" y="15908"/>
                            <a:pt x="15908" y="20493"/>
                            <a:pt x="10246" y="20493"/>
                          </a:cubicBezTo>
                          <a:cubicBezTo>
                            <a:pt x="4585" y="20493"/>
                            <a:pt x="0" y="15908"/>
                            <a:pt x="0" y="10246"/>
                          </a:cubicBezTo>
                          <a:cubicBezTo>
                            <a:pt x="0" y="4585"/>
                            <a:pt x="4585" y="0"/>
                            <a:pt x="10246" y="0"/>
                          </a:cubicBezTo>
                          <a:cubicBezTo>
                            <a:pt x="15908" y="0"/>
                            <a:pt x="20493" y="4585"/>
                            <a:pt x="20493" y="10246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0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3472" name="Graphic 14">
                  <a:extLst>
                    <a:ext uri="{FF2B5EF4-FFF2-40B4-BE49-F238E27FC236}">
                      <a16:creationId xmlns:a16="http://schemas.microsoft.com/office/drawing/2014/main" id="{B59A81BA-40AF-11C1-9D30-D3C156C8F394}"/>
                    </a:ext>
                  </a:extLst>
                </p:cNvPr>
                <p:cNvGrpSpPr/>
                <p:nvPr/>
              </p:nvGrpSpPr>
              <p:grpSpPr>
                <a:xfrm>
                  <a:off x="8809957" y="705482"/>
                  <a:ext cx="79625" cy="118745"/>
                  <a:chOff x="8809957" y="705482"/>
                  <a:chExt cx="79625" cy="118745"/>
                </a:xfrm>
              </p:grpSpPr>
              <p:sp>
                <p:nvSpPr>
                  <p:cNvPr id="3473" name="Freeform: Shape 3472">
                    <a:extLst>
                      <a:ext uri="{FF2B5EF4-FFF2-40B4-BE49-F238E27FC236}">
                        <a16:creationId xmlns:a16="http://schemas.microsoft.com/office/drawing/2014/main" id="{A8F10445-A988-281D-B45B-052D0CD55495}"/>
                      </a:ext>
                    </a:extLst>
                  </p:cNvPr>
                  <p:cNvSpPr/>
                  <p:nvPr/>
                </p:nvSpPr>
                <p:spPr>
                  <a:xfrm>
                    <a:off x="8816129" y="705482"/>
                    <a:ext cx="56963" cy="118745"/>
                  </a:xfrm>
                  <a:custGeom>
                    <a:avLst/>
                    <a:gdLst>
                      <a:gd name="connsiteX0" fmla="*/ 0 w 56963"/>
                      <a:gd name="connsiteY0" fmla="*/ 0 h 118745"/>
                      <a:gd name="connsiteX1" fmla="*/ 56963 w 56963"/>
                      <a:gd name="connsiteY1" fmla="*/ 0 h 118745"/>
                      <a:gd name="connsiteX2" fmla="*/ 56963 w 56963"/>
                      <a:gd name="connsiteY2" fmla="*/ 118745 h 118745"/>
                      <a:gd name="connsiteX3" fmla="*/ 0 w 56963"/>
                      <a:gd name="connsiteY3" fmla="*/ 118745 h 11874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56963" h="118745">
                        <a:moveTo>
                          <a:pt x="0" y="0"/>
                        </a:moveTo>
                        <a:lnTo>
                          <a:pt x="56963" y="0"/>
                        </a:lnTo>
                        <a:lnTo>
                          <a:pt x="56963" y="118745"/>
                        </a:lnTo>
                        <a:lnTo>
                          <a:pt x="0" y="11874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74" name="Freeform: Shape 3473">
                    <a:extLst>
                      <a:ext uri="{FF2B5EF4-FFF2-40B4-BE49-F238E27FC236}">
                        <a16:creationId xmlns:a16="http://schemas.microsoft.com/office/drawing/2014/main" id="{C7186368-A60D-3080-F698-2ED5488E5A15}"/>
                      </a:ext>
                    </a:extLst>
                  </p:cNvPr>
                  <p:cNvSpPr/>
                  <p:nvPr/>
                </p:nvSpPr>
                <p:spPr>
                  <a:xfrm rot="-5060400">
                    <a:off x="8813369" y="726623"/>
                    <a:ext cx="72800" cy="72800"/>
                  </a:xfrm>
                  <a:custGeom>
                    <a:avLst/>
                    <a:gdLst>
                      <a:gd name="connsiteX0" fmla="*/ 72801 w 72800"/>
                      <a:gd name="connsiteY0" fmla="*/ 36400 h 72800"/>
                      <a:gd name="connsiteX1" fmla="*/ 36400 w 72800"/>
                      <a:gd name="connsiteY1" fmla="*/ 72801 h 72800"/>
                      <a:gd name="connsiteX2" fmla="*/ 0 w 72800"/>
                      <a:gd name="connsiteY2" fmla="*/ 36400 h 72800"/>
                      <a:gd name="connsiteX3" fmla="*/ 36400 w 72800"/>
                      <a:gd name="connsiteY3" fmla="*/ 0 h 72800"/>
                      <a:gd name="connsiteX4" fmla="*/ 72801 w 72800"/>
                      <a:gd name="connsiteY4" fmla="*/ 36400 h 728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2800" h="72800">
                        <a:moveTo>
                          <a:pt x="72801" y="36400"/>
                        </a:moveTo>
                        <a:cubicBezTo>
                          <a:pt x="72801" y="56504"/>
                          <a:pt x="56504" y="72801"/>
                          <a:pt x="36400" y="72801"/>
                        </a:cubicBezTo>
                        <a:cubicBezTo>
                          <a:pt x="16297" y="72801"/>
                          <a:pt x="0" y="56504"/>
                          <a:pt x="0" y="36400"/>
                        </a:cubicBezTo>
                        <a:cubicBezTo>
                          <a:pt x="0" y="16297"/>
                          <a:pt x="16297" y="0"/>
                          <a:pt x="36400" y="0"/>
                        </a:cubicBezTo>
                        <a:cubicBezTo>
                          <a:pt x="56504" y="0"/>
                          <a:pt x="72801" y="16297"/>
                          <a:pt x="72801" y="3640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75" name="Freeform: Shape 3474">
                    <a:extLst>
                      <a:ext uri="{FF2B5EF4-FFF2-40B4-BE49-F238E27FC236}">
                        <a16:creationId xmlns:a16="http://schemas.microsoft.com/office/drawing/2014/main" id="{E8C513F6-6993-C2FC-3DE2-5430F4BE5705}"/>
                      </a:ext>
                    </a:extLst>
                  </p:cNvPr>
                  <p:cNvSpPr/>
                  <p:nvPr/>
                </p:nvSpPr>
                <p:spPr>
                  <a:xfrm>
                    <a:off x="8813626" y="726958"/>
                    <a:ext cx="72051" cy="72051"/>
                  </a:xfrm>
                  <a:custGeom>
                    <a:avLst/>
                    <a:gdLst>
                      <a:gd name="connsiteX0" fmla="*/ 72052 w 72051"/>
                      <a:gd name="connsiteY0" fmla="*/ 36026 h 72051"/>
                      <a:gd name="connsiteX1" fmla="*/ 36026 w 72051"/>
                      <a:gd name="connsiteY1" fmla="*/ 72052 h 72051"/>
                      <a:gd name="connsiteX2" fmla="*/ 0 w 72051"/>
                      <a:gd name="connsiteY2" fmla="*/ 36026 h 72051"/>
                      <a:gd name="connsiteX3" fmla="*/ 36026 w 72051"/>
                      <a:gd name="connsiteY3" fmla="*/ 0 h 72051"/>
                      <a:gd name="connsiteX4" fmla="*/ 72052 w 72051"/>
                      <a:gd name="connsiteY4" fmla="*/ 36026 h 720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2051" h="72051">
                        <a:moveTo>
                          <a:pt x="72052" y="36026"/>
                        </a:moveTo>
                        <a:cubicBezTo>
                          <a:pt x="72052" y="55934"/>
                          <a:pt x="55934" y="72052"/>
                          <a:pt x="36026" y="72052"/>
                        </a:cubicBezTo>
                        <a:cubicBezTo>
                          <a:pt x="16118" y="72052"/>
                          <a:pt x="0" y="55910"/>
                          <a:pt x="0" y="36026"/>
                        </a:cubicBezTo>
                        <a:cubicBezTo>
                          <a:pt x="0" y="16142"/>
                          <a:pt x="16141" y="0"/>
                          <a:pt x="36026" y="0"/>
                        </a:cubicBezTo>
                        <a:cubicBezTo>
                          <a:pt x="55910" y="0"/>
                          <a:pt x="72052" y="16142"/>
                          <a:pt x="72052" y="36026"/>
                        </a:cubicBezTo>
                        <a:close/>
                      </a:path>
                    </a:pathLst>
                  </a:custGeom>
                  <a:solidFill>
                    <a:srgbClr val="00000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76" name="Freeform: Shape 3475">
                    <a:extLst>
                      <a:ext uri="{FF2B5EF4-FFF2-40B4-BE49-F238E27FC236}">
                        <a16:creationId xmlns:a16="http://schemas.microsoft.com/office/drawing/2014/main" id="{53B32788-F443-AD56-1B0F-F6BC9094BB25}"/>
                      </a:ext>
                    </a:extLst>
                  </p:cNvPr>
                  <p:cNvSpPr/>
                  <p:nvPr/>
                </p:nvSpPr>
                <p:spPr>
                  <a:xfrm>
                    <a:off x="8813954" y="727309"/>
                    <a:ext cx="71350" cy="71350"/>
                  </a:xfrm>
                  <a:custGeom>
                    <a:avLst/>
                    <a:gdLst>
                      <a:gd name="connsiteX0" fmla="*/ 71350 w 71350"/>
                      <a:gd name="connsiteY0" fmla="*/ 35675 h 71350"/>
                      <a:gd name="connsiteX1" fmla="*/ 35675 w 71350"/>
                      <a:gd name="connsiteY1" fmla="*/ 71350 h 71350"/>
                      <a:gd name="connsiteX2" fmla="*/ 0 w 71350"/>
                      <a:gd name="connsiteY2" fmla="*/ 35675 h 71350"/>
                      <a:gd name="connsiteX3" fmla="*/ 35675 w 71350"/>
                      <a:gd name="connsiteY3" fmla="*/ 0 h 71350"/>
                      <a:gd name="connsiteX4" fmla="*/ 71350 w 71350"/>
                      <a:gd name="connsiteY4" fmla="*/ 35675 h 713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1350" h="71350">
                        <a:moveTo>
                          <a:pt x="71350" y="35675"/>
                        </a:moveTo>
                        <a:cubicBezTo>
                          <a:pt x="71350" y="55372"/>
                          <a:pt x="55372" y="71350"/>
                          <a:pt x="35675" y="71350"/>
                        </a:cubicBezTo>
                        <a:cubicBezTo>
                          <a:pt x="15978" y="71350"/>
                          <a:pt x="0" y="55372"/>
                          <a:pt x="0" y="35675"/>
                        </a:cubicBezTo>
                        <a:cubicBezTo>
                          <a:pt x="0" y="15978"/>
                          <a:pt x="15978" y="0"/>
                          <a:pt x="35675" y="0"/>
                        </a:cubicBezTo>
                        <a:cubicBezTo>
                          <a:pt x="55372" y="0"/>
                          <a:pt x="71350" y="15978"/>
                          <a:pt x="71350" y="35675"/>
                        </a:cubicBezTo>
                        <a:close/>
                      </a:path>
                    </a:pathLst>
                  </a:custGeom>
                  <a:solidFill>
                    <a:srgbClr val="00000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77" name="Freeform: Shape 3476">
                    <a:extLst>
                      <a:ext uri="{FF2B5EF4-FFF2-40B4-BE49-F238E27FC236}">
                        <a16:creationId xmlns:a16="http://schemas.microsoft.com/office/drawing/2014/main" id="{AB7F9416-28FA-DBBC-16BC-758F7E8BC989}"/>
                      </a:ext>
                    </a:extLst>
                  </p:cNvPr>
                  <p:cNvSpPr/>
                  <p:nvPr/>
                </p:nvSpPr>
                <p:spPr>
                  <a:xfrm>
                    <a:off x="8814328" y="727683"/>
                    <a:ext cx="70601" cy="70601"/>
                  </a:xfrm>
                  <a:custGeom>
                    <a:avLst/>
                    <a:gdLst>
                      <a:gd name="connsiteX0" fmla="*/ 70602 w 70601"/>
                      <a:gd name="connsiteY0" fmla="*/ 35301 h 70601"/>
                      <a:gd name="connsiteX1" fmla="*/ 35301 w 70601"/>
                      <a:gd name="connsiteY1" fmla="*/ 70602 h 70601"/>
                      <a:gd name="connsiteX2" fmla="*/ 0 w 70601"/>
                      <a:gd name="connsiteY2" fmla="*/ 35301 h 70601"/>
                      <a:gd name="connsiteX3" fmla="*/ 35301 w 70601"/>
                      <a:gd name="connsiteY3" fmla="*/ 0 h 70601"/>
                      <a:gd name="connsiteX4" fmla="*/ 70602 w 70601"/>
                      <a:gd name="connsiteY4" fmla="*/ 35301 h 706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0601" h="70601">
                        <a:moveTo>
                          <a:pt x="70602" y="35301"/>
                        </a:moveTo>
                        <a:cubicBezTo>
                          <a:pt x="70602" y="54797"/>
                          <a:pt x="54797" y="70602"/>
                          <a:pt x="35301" y="70602"/>
                        </a:cubicBezTo>
                        <a:cubicBezTo>
                          <a:pt x="15805" y="70602"/>
                          <a:pt x="0" y="54797"/>
                          <a:pt x="0" y="35301"/>
                        </a:cubicBezTo>
                        <a:cubicBezTo>
                          <a:pt x="0" y="15805"/>
                          <a:pt x="15805" y="0"/>
                          <a:pt x="35301" y="0"/>
                        </a:cubicBezTo>
                        <a:cubicBezTo>
                          <a:pt x="54797" y="0"/>
                          <a:pt x="70602" y="15805"/>
                          <a:pt x="70602" y="35301"/>
                        </a:cubicBezTo>
                        <a:close/>
                      </a:path>
                    </a:pathLst>
                  </a:custGeom>
                  <a:solidFill>
                    <a:srgbClr val="01000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78" name="Freeform: Shape 3477">
                    <a:extLst>
                      <a:ext uri="{FF2B5EF4-FFF2-40B4-BE49-F238E27FC236}">
                        <a16:creationId xmlns:a16="http://schemas.microsoft.com/office/drawing/2014/main" id="{3CEBD45B-74ED-57DE-896D-5AFEACB84D34}"/>
                      </a:ext>
                    </a:extLst>
                  </p:cNvPr>
                  <p:cNvSpPr/>
                  <p:nvPr/>
                </p:nvSpPr>
                <p:spPr>
                  <a:xfrm>
                    <a:off x="8814702" y="728057"/>
                    <a:ext cx="69852" cy="69852"/>
                  </a:xfrm>
                  <a:custGeom>
                    <a:avLst/>
                    <a:gdLst>
                      <a:gd name="connsiteX0" fmla="*/ 69853 w 69852"/>
                      <a:gd name="connsiteY0" fmla="*/ 34926 h 69852"/>
                      <a:gd name="connsiteX1" fmla="*/ 34926 w 69852"/>
                      <a:gd name="connsiteY1" fmla="*/ 69853 h 69852"/>
                      <a:gd name="connsiteX2" fmla="*/ 0 w 69852"/>
                      <a:gd name="connsiteY2" fmla="*/ 34926 h 69852"/>
                      <a:gd name="connsiteX3" fmla="*/ 34926 w 69852"/>
                      <a:gd name="connsiteY3" fmla="*/ 0 h 69852"/>
                      <a:gd name="connsiteX4" fmla="*/ 69853 w 69852"/>
                      <a:gd name="connsiteY4" fmla="*/ 34926 h 698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9852" h="69852">
                        <a:moveTo>
                          <a:pt x="69853" y="34926"/>
                        </a:moveTo>
                        <a:cubicBezTo>
                          <a:pt x="69853" y="54216"/>
                          <a:pt x="54216" y="69853"/>
                          <a:pt x="34926" y="69853"/>
                        </a:cubicBezTo>
                        <a:cubicBezTo>
                          <a:pt x="15637" y="69853"/>
                          <a:pt x="0" y="54216"/>
                          <a:pt x="0" y="34926"/>
                        </a:cubicBezTo>
                        <a:cubicBezTo>
                          <a:pt x="0" y="15637"/>
                          <a:pt x="15637" y="0"/>
                          <a:pt x="34926" y="0"/>
                        </a:cubicBezTo>
                        <a:cubicBezTo>
                          <a:pt x="54216" y="0"/>
                          <a:pt x="69853" y="15637"/>
                          <a:pt x="69853" y="34926"/>
                        </a:cubicBezTo>
                        <a:close/>
                      </a:path>
                    </a:pathLst>
                  </a:custGeom>
                  <a:solidFill>
                    <a:srgbClr val="01010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79" name="Freeform: Shape 3478">
                    <a:extLst>
                      <a:ext uri="{FF2B5EF4-FFF2-40B4-BE49-F238E27FC236}">
                        <a16:creationId xmlns:a16="http://schemas.microsoft.com/office/drawing/2014/main" id="{DE5F34BA-B3FB-B3F1-EF52-02B1DBADE623}"/>
                      </a:ext>
                    </a:extLst>
                  </p:cNvPr>
                  <p:cNvSpPr/>
                  <p:nvPr/>
                </p:nvSpPr>
                <p:spPr>
                  <a:xfrm>
                    <a:off x="8815053" y="728408"/>
                    <a:ext cx="69151" cy="69151"/>
                  </a:xfrm>
                  <a:custGeom>
                    <a:avLst/>
                    <a:gdLst>
                      <a:gd name="connsiteX0" fmla="*/ 69151 w 69151"/>
                      <a:gd name="connsiteY0" fmla="*/ 34576 h 69151"/>
                      <a:gd name="connsiteX1" fmla="*/ 34576 w 69151"/>
                      <a:gd name="connsiteY1" fmla="*/ 69151 h 69151"/>
                      <a:gd name="connsiteX2" fmla="*/ 0 w 69151"/>
                      <a:gd name="connsiteY2" fmla="*/ 34576 h 69151"/>
                      <a:gd name="connsiteX3" fmla="*/ 34576 w 69151"/>
                      <a:gd name="connsiteY3" fmla="*/ 0 h 69151"/>
                      <a:gd name="connsiteX4" fmla="*/ 69151 w 69151"/>
                      <a:gd name="connsiteY4" fmla="*/ 34576 h 691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9151" h="69151">
                        <a:moveTo>
                          <a:pt x="69151" y="34576"/>
                        </a:moveTo>
                        <a:cubicBezTo>
                          <a:pt x="69151" y="53671"/>
                          <a:pt x="53671" y="69151"/>
                          <a:pt x="34576" y="69151"/>
                        </a:cubicBezTo>
                        <a:cubicBezTo>
                          <a:pt x="15480" y="69151"/>
                          <a:pt x="0" y="53671"/>
                          <a:pt x="0" y="34576"/>
                        </a:cubicBezTo>
                        <a:cubicBezTo>
                          <a:pt x="0" y="15480"/>
                          <a:pt x="15480" y="0"/>
                          <a:pt x="34576" y="0"/>
                        </a:cubicBezTo>
                        <a:cubicBezTo>
                          <a:pt x="53671" y="0"/>
                          <a:pt x="69151" y="15480"/>
                          <a:pt x="69151" y="34576"/>
                        </a:cubicBezTo>
                        <a:close/>
                      </a:path>
                    </a:pathLst>
                  </a:custGeom>
                  <a:solidFill>
                    <a:srgbClr val="01010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80" name="Freeform: Shape 3479">
                    <a:extLst>
                      <a:ext uri="{FF2B5EF4-FFF2-40B4-BE49-F238E27FC236}">
                        <a16:creationId xmlns:a16="http://schemas.microsoft.com/office/drawing/2014/main" id="{A52DC25B-1F1E-250C-7149-0522791911EB}"/>
                      </a:ext>
                    </a:extLst>
                  </p:cNvPr>
                  <p:cNvSpPr/>
                  <p:nvPr/>
                </p:nvSpPr>
                <p:spPr>
                  <a:xfrm>
                    <a:off x="8815428" y="728782"/>
                    <a:ext cx="68402" cy="68402"/>
                  </a:xfrm>
                  <a:custGeom>
                    <a:avLst/>
                    <a:gdLst>
                      <a:gd name="connsiteX0" fmla="*/ 68403 w 68402"/>
                      <a:gd name="connsiteY0" fmla="*/ 34201 h 68402"/>
                      <a:gd name="connsiteX1" fmla="*/ 34201 w 68402"/>
                      <a:gd name="connsiteY1" fmla="*/ 68403 h 68402"/>
                      <a:gd name="connsiteX2" fmla="*/ 0 w 68402"/>
                      <a:gd name="connsiteY2" fmla="*/ 34201 h 68402"/>
                      <a:gd name="connsiteX3" fmla="*/ 34201 w 68402"/>
                      <a:gd name="connsiteY3" fmla="*/ 0 h 68402"/>
                      <a:gd name="connsiteX4" fmla="*/ 68403 w 68402"/>
                      <a:gd name="connsiteY4" fmla="*/ 34201 h 6840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8402" h="68402">
                        <a:moveTo>
                          <a:pt x="68403" y="34201"/>
                        </a:moveTo>
                        <a:cubicBezTo>
                          <a:pt x="68403" y="53090"/>
                          <a:pt x="53090" y="68403"/>
                          <a:pt x="34201" y="68403"/>
                        </a:cubicBezTo>
                        <a:cubicBezTo>
                          <a:pt x="15312" y="68403"/>
                          <a:pt x="0" y="53090"/>
                          <a:pt x="0" y="34201"/>
                        </a:cubicBezTo>
                        <a:cubicBezTo>
                          <a:pt x="0" y="15312"/>
                          <a:pt x="15312" y="0"/>
                          <a:pt x="34201" y="0"/>
                        </a:cubicBezTo>
                        <a:cubicBezTo>
                          <a:pt x="53090" y="0"/>
                          <a:pt x="68403" y="15312"/>
                          <a:pt x="68403" y="34201"/>
                        </a:cubicBezTo>
                        <a:close/>
                      </a:path>
                    </a:pathLst>
                  </a:custGeom>
                  <a:solidFill>
                    <a:srgbClr val="01010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81" name="Freeform: Shape 3480">
                    <a:extLst>
                      <a:ext uri="{FF2B5EF4-FFF2-40B4-BE49-F238E27FC236}">
                        <a16:creationId xmlns:a16="http://schemas.microsoft.com/office/drawing/2014/main" id="{65986500-193B-E980-AF21-2E5B7FFAC306}"/>
                      </a:ext>
                    </a:extLst>
                  </p:cNvPr>
                  <p:cNvSpPr/>
                  <p:nvPr/>
                </p:nvSpPr>
                <p:spPr>
                  <a:xfrm>
                    <a:off x="8815779" y="729133"/>
                    <a:ext cx="67700" cy="67700"/>
                  </a:xfrm>
                  <a:custGeom>
                    <a:avLst/>
                    <a:gdLst>
                      <a:gd name="connsiteX0" fmla="*/ 67701 w 67700"/>
                      <a:gd name="connsiteY0" fmla="*/ 33850 h 67700"/>
                      <a:gd name="connsiteX1" fmla="*/ 33850 w 67700"/>
                      <a:gd name="connsiteY1" fmla="*/ 67701 h 67700"/>
                      <a:gd name="connsiteX2" fmla="*/ 0 w 67700"/>
                      <a:gd name="connsiteY2" fmla="*/ 33850 h 67700"/>
                      <a:gd name="connsiteX3" fmla="*/ 33850 w 67700"/>
                      <a:gd name="connsiteY3" fmla="*/ 0 h 67700"/>
                      <a:gd name="connsiteX4" fmla="*/ 67701 w 67700"/>
                      <a:gd name="connsiteY4" fmla="*/ 33850 h 677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7700" h="67700">
                        <a:moveTo>
                          <a:pt x="67701" y="33850"/>
                        </a:moveTo>
                        <a:cubicBezTo>
                          <a:pt x="67701" y="52545"/>
                          <a:pt x="52545" y="67701"/>
                          <a:pt x="33850" y="67701"/>
                        </a:cubicBezTo>
                        <a:cubicBezTo>
                          <a:pt x="15155" y="67701"/>
                          <a:pt x="0" y="52545"/>
                          <a:pt x="0" y="33850"/>
                        </a:cubicBezTo>
                        <a:cubicBezTo>
                          <a:pt x="0" y="15155"/>
                          <a:pt x="15156" y="0"/>
                          <a:pt x="33850" y="0"/>
                        </a:cubicBezTo>
                        <a:cubicBezTo>
                          <a:pt x="52546" y="0"/>
                          <a:pt x="67701" y="15155"/>
                          <a:pt x="67701" y="33850"/>
                        </a:cubicBezTo>
                        <a:close/>
                      </a:path>
                    </a:pathLst>
                  </a:custGeom>
                  <a:solidFill>
                    <a:srgbClr val="02010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82" name="Freeform: Shape 3481">
                    <a:extLst>
                      <a:ext uri="{FF2B5EF4-FFF2-40B4-BE49-F238E27FC236}">
                        <a16:creationId xmlns:a16="http://schemas.microsoft.com/office/drawing/2014/main" id="{5D709F8D-C2E7-BB62-40CF-F700B201F564}"/>
                      </a:ext>
                    </a:extLst>
                  </p:cNvPr>
                  <p:cNvSpPr/>
                  <p:nvPr/>
                </p:nvSpPr>
                <p:spPr>
                  <a:xfrm>
                    <a:off x="8816153" y="729508"/>
                    <a:ext cx="66952" cy="66952"/>
                  </a:xfrm>
                  <a:custGeom>
                    <a:avLst/>
                    <a:gdLst>
                      <a:gd name="connsiteX0" fmla="*/ 66952 w 66952"/>
                      <a:gd name="connsiteY0" fmla="*/ 33476 h 66952"/>
                      <a:gd name="connsiteX1" fmla="*/ 33476 w 66952"/>
                      <a:gd name="connsiteY1" fmla="*/ 66952 h 66952"/>
                      <a:gd name="connsiteX2" fmla="*/ 0 w 66952"/>
                      <a:gd name="connsiteY2" fmla="*/ 33476 h 66952"/>
                      <a:gd name="connsiteX3" fmla="*/ 33476 w 66952"/>
                      <a:gd name="connsiteY3" fmla="*/ 0 h 66952"/>
                      <a:gd name="connsiteX4" fmla="*/ 66952 w 66952"/>
                      <a:gd name="connsiteY4" fmla="*/ 33476 h 669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6952" h="66952">
                        <a:moveTo>
                          <a:pt x="66952" y="33476"/>
                        </a:moveTo>
                        <a:cubicBezTo>
                          <a:pt x="66952" y="51964"/>
                          <a:pt x="51964" y="66952"/>
                          <a:pt x="33476" y="66952"/>
                        </a:cubicBezTo>
                        <a:cubicBezTo>
                          <a:pt x="14988" y="66952"/>
                          <a:pt x="0" y="51964"/>
                          <a:pt x="0" y="33476"/>
                        </a:cubicBezTo>
                        <a:cubicBezTo>
                          <a:pt x="0" y="14988"/>
                          <a:pt x="14988" y="0"/>
                          <a:pt x="33476" y="0"/>
                        </a:cubicBezTo>
                        <a:cubicBezTo>
                          <a:pt x="51964" y="0"/>
                          <a:pt x="66952" y="14988"/>
                          <a:pt x="66952" y="33476"/>
                        </a:cubicBezTo>
                        <a:close/>
                      </a:path>
                    </a:pathLst>
                  </a:custGeom>
                  <a:solidFill>
                    <a:srgbClr val="02010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83" name="Freeform: Shape 3482">
                    <a:extLst>
                      <a:ext uri="{FF2B5EF4-FFF2-40B4-BE49-F238E27FC236}">
                        <a16:creationId xmlns:a16="http://schemas.microsoft.com/office/drawing/2014/main" id="{625615B7-20B7-8D87-BC50-3EF0C32CE631}"/>
                      </a:ext>
                    </a:extLst>
                  </p:cNvPr>
                  <p:cNvSpPr/>
                  <p:nvPr/>
                </p:nvSpPr>
                <p:spPr>
                  <a:xfrm>
                    <a:off x="8816504" y="729858"/>
                    <a:ext cx="66250" cy="66250"/>
                  </a:xfrm>
                  <a:custGeom>
                    <a:avLst/>
                    <a:gdLst>
                      <a:gd name="connsiteX0" fmla="*/ 66250 w 66250"/>
                      <a:gd name="connsiteY0" fmla="*/ 33125 h 66250"/>
                      <a:gd name="connsiteX1" fmla="*/ 33125 w 66250"/>
                      <a:gd name="connsiteY1" fmla="*/ 66250 h 66250"/>
                      <a:gd name="connsiteX2" fmla="*/ 0 w 66250"/>
                      <a:gd name="connsiteY2" fmla="*/ 33125 h 66250"/>
                      <a:gd name="connsiteX3" fmla="*/ 33125 w 66250"/>
                      <a:gd name="connsiteY3" fmla="*/ 0 h 66250"/>
                      <a:gd name="connsiteX4" fmla="*/ 66250 w 66250"/>
                      <a:gd name="connsiteY4" fmla="*/ 33125 h 662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6250" h="66250">
                        <a:moveTo>
                          <a:pt x="66250" y="33125"/>
                        </a:moveTo>
                        <a:cubicBezTo>
                          <a:pt x="66250" y="51419"/>
                          <a:pt x="51419" y="66250"/>
                          <a:pt x="33125" y="66250"/>
                        </a:cubicBezTo>
                        <a:cubicBezTo>
                          <a:pt x="14831" y="66250"/>
                          <a:pt x="0" y="51419"/>
                          <a:pt x="0" y="33125"/>
                        </a:cubicBezTo>
                        <a:cubicBezTo>
                          <a:pt x="0" y="14831"/>
                          <a:pt x="14831" y="0"/>
                          <a:pt x="33125" y="0"/>
                        </a:cubicBezTo>
                        <a:cubicBezTo>
                          <a:pt x="51419" y="0"/>
                          <a:pt x="66250" y="14831"/>
                          <a:pt x="66250" y="33125"/>
                        </a:cubicBezTo>
                        <a:close/>
                      </a:path>
                    </a:pathLst>
                  </a:custGeom>
                  <a:solidFill>
                    <a:srgbClr val="02020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84" name="Freeform: Shape 3483">
                    <a:extLst>
                      <a:ext uri="{FF2B5EF4-FFF2-40B4-BE49-F238E27FC236}">
                        <a16:creationId xmlns:a16="http://schemas.microsoft.com/office/drawing/2014/main" id="{E218EEA6-3F61-F12C-87E5-6FECDE0D74EF}"/>
                      </a:ext>
                    </a:extLst>
                  </p:cNvPr>
                  <p:cNvSpPr/>
                  <p:nvPr/>
                </p:nvSpPr>
                <p:spPr>
                  <a:xfrm>
                    <a:off x="8816878" y="730233"/>
                    <a:ext cx="65501" cy="65501"/>
                  </a:xfrm>
                  <a:custGeom>
                    <a:avLst/>
                    <a:gdLst>
                      <a:gd name="connsiteX0" fmla="*/ 65502 w 65501"/>
                      <a:gd name="connsiteY0" fmla="*/ 32751 h 65501"/>
                      <a:gd name="connsiteX1" fmla="*/ 32751 w 65501"/>
                      <a:gd name="connsiteY1" fmla="*/ 65502 h 65501"/>
                      <a:gd name="connsiteX2" fmla="*/ 0 w 65501"/>
                      <a:gd name="connsiteY2" fmla="*/ 32751 h 65501"/>
                      <a:gd name="connsiteX3" fmla="*/ 32751 w 65501"/>
                      <a:gd name="connsiteY3" fmla="*/ 0 h 65501"/>
                      <a:gd name="connsiteX4" fmla="*/ 65502 w 65501"/>
                      <a:gd name="connsiteY4" fmla="*/ 32751 h 655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5501" h="65501">
                        <a:moveTo>
                          <a:pt x="65502" y="32751"/>
                        </a:moveTo>
                        <a:cubicBezTo>
                          <a:pt x="65502" y="50839"/>
                          <a:pt x="50839" y="65502"/>
                          <a:pt x="32751" y="65502"/>
                        </a:cubicBezTo>
                        <a:cubicBezTo>
                          <a:pt x="14663" y="65502"/>
                          <a:pt x="0" y="50839"/>
                          <a:pt x="0" y="32751"/>
                        </a:cubicBezTo>
                        <a:cubicBezTo>
                          <a:pt x="0" y="14663"/>
                          <a:pt x="14663" y="0"/>
                          <a:pt x="32751" y="0"/>
                        </a:cubicBezTo>
                        <a:cubicBezTo>
                          <a:pt x="50839" y="0"/>
                          <a:pt x="65502" y="14663"/>
                          <a:pt x="65502" y="32751"/>
                        </a:cubicBezTo>
                        <a:close/>
                      </a:path>
                    </a:pathLst>
                  </a:custGeom>
                  <a:solidFill>
                    <a:srgbClr val="02020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85" name="Freeform: Shape 3484">
                    <a:extLst>
                      <a:ext uri="{FF2B5EF4-FFF2-40B4-BE49-F238E27FC236}">
                        <a16:creationId xmlns:a16="http://schemas.microsoft.com/office/drawing/2014/main" id="{C66A5B9B-8138-CA14-5CB4-CAA1A2084E9C}"/>
                      </a:ext>
                    </a:extLst>
                  </p:cNvPr>
                  <p:cNvSpPr/>
                  <p:nvPr/>
                </p:nvSpPr>
                <p:spPr>
                  <a:xfrm>
                    <a:off x="8817229" y="730584"/>
                    <a:ext cx="64799" cy="64799"/>
                  </a:xfrm>
                  <a:custGeom>
                    <a:avLst/>
                    <a:gdLst>
                      <a:gd name="connsiteX0" fmla="*/ 64800 w 64799"/>
                      <a:gd name="connsiteY0" fmla="*/ 32400 h 64799"/>
                      <a:gd name="connsiteX1" fmla="*/ 32400 w 64799"/>
                      <a:gd name="connsiteY1" fmla="*/ 64800 h 64799"/>
                      <a:gd name="connsiteX2" fmla="*/ 0 w 64799"/>
                      <a:gd name="connsiteY2" fmla="*/ 32400 h 64799"/>
                      <a:gd name="connsiteX3" fmla="*/ 32400 w 64799"/>
                      <a:gd name="connsiteY3" fmla="*/ 0 h 64799"/>
                      <a:gd name="connsiteX4" fmla="*/ 64800 w 64799"/>
                      <a:gd name="connsiteY4" fmla="*/ 32400 h 647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4799" h="64799">
                        <a:moveTo>
                          <a:pt x="64800" y="32400"/>
                        </a:moveTo>
                        <a:cubicBezTo>
                          <a:pt x="64800" y="50294"/>
                          <a:pt x="50294" y="64800"/>
                          <a:pt x="32400" y="64800"/>
                        </a:cubicBezTo>
                        <a:cubicBezTo>
                          <a:pt x="14506" y="64800"/>
                          <a:pt x="0" y="50294"/>
                          <a:pt x="0" y="32400"/>
                        </a:cubicBezTo>
                        <a:cubicBezTo>
                          <a:pt x="0" y="14506"/>
                          <a:pt x="14506" y="0"/>
                          <a:pt x="32400" y="0"/>
                        </a:cubicBezTo>
                        <a:cubicBezTo>
                          <a:pt x="50294" y="0"/>
                          <a:pt x="64800" y="14506"/>
                          <a:pt x="64800" y="32400"/>
                        </a:cubicBezTo>
                        <a:close/>
                      </a:path>
                    </a:pathLst>
                  </a:custGeom>
                  <a:solidFill>
                    <a:srgbClr val="03020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86" name="Freeform: Shape 3485">
                    <a:extLst>
                      <a:ext uri="{FF2B5EF4-FFF2-40B4-BE49-F238E27FC236}">
                        <a16:creationId xmlns:a16="http://schemas.microsoft.com/office/drawing/2014/main" id="{E94AE978-09D5-895A-A9C0-5225DFD9D931}"/>
                      </a:ext>
                    </a:extLst>
                  </p:cNvPr>
                  <p:cNvSpPr/>
                  <p:nvPr/>
                </p:nvSpPr>
                <p:spPr>
                  <a:xfrm>
                    <a:off x="8817603" y="730958"/>
                    <a:ext cx="64051" cy="64051"/>
                  </a:xfrm>
                  <a:custGeom>
                    <a:avLst/>
                    <a:gdLst>
                      <a:gd name="connsiteX0" fmla="*/ 64051 w 64051"/>
                      <a:gd name="connsiteY0" fmla="*/ 32026 h 64051"/>
                      <a:gd name="connsiteX1" fmla="*/ 32026 w 64051"/>
                      <a:gd name="connsiteY1" fmla="*/ 64051 h 64051"/>
                      <a:gd name="connsiteX2" fmla="*/ 0 w 64051"/>
                      <a:gd name="connsiteY2" fmla="*/ 32026 h 64051"/>
                      <a:gd name="connsiteX3" fmla="*/ 32026 w 64051"/>
                      <a:gd name="connsiteY3" fmla="*/ 0 h 64051"/>
                      <a:gd name="connsiteX4" fmla="*/ 64051 w 64051"/>
                      <a:gd name="connsiteY4" fmla="*/ 32026 h 640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4051" h="64051">
                        <a:moveTo>
                          <a:pt x="64051" y="32026"/>
                        </a:moveTo>
                        <a:cubicBezTo>
                          <a:pt x="64051" y="49711"/>
                          <a:pt x="49711" y="64051"/>
                          <a:pt x="32026" y="64051"/>
                        </a:cubicBezTo>
                        <a:cubicBezTo>
                          <a:pt x="14340" y="64051"/>
                          <a:pt x="0" y="49711"/>
                          <a:pt x="0" y="32026"/>
                        </a:cubicBezTo>
                        <a:cubicBezTo>
                          <a:pt x="0" y="14340"/>
                          <a:pt x="14340" y="0"/>
                          <a:pt x="32026" y="0"/>
                        </a:cubicBezTo>
                        <a:cubicBezTo>
                          <a:pt x="49711" y="0"/>
                          <a:pt x="64051" y="14340"/>
                          <a:pt x="64051" y="32026"/>
                        </a:cubicBezTo>
                        <a:close/>
                      </a:path>
                    </a:pathLst>
                  </a:custGeom>
                  <a:solidFill>
                    <a:srgbClr val="03020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87" name="Freeform: Shape 3486">
                    <a:extLst>
                      <a:ext uri="{FF2B5EF4-FFF2-40B4-BE49-F238E27FC236}">
                        <a16:creationId xmlns:a16="http://schemas.microsoft.com/office/drawing/2014/main" id="{E891B708-623C-BE72-6DA6-7CD0082A2B08}"/>
                      </a:ext>
                    </a:extLst>
                  </p:cNvPr>
                  <p:cNvSpPr/>
                  <p:nvPr/>
                </p:nvSpPr>
                <p:spPr>
                  <a:xfrm>
                    <a:off x="8818001" y="731332"/>
                    <a:ext cx="63302" cy="63302"/>
                  </a:xfrm>
                  <a:custGeom>
                    <a:avLst/>
                    <a:gdLst>
                      <a:gd name="connsiteX0" fmla="*/ 63303 w 63302"/>
                      <a:gd name="connsiteY0" fmla="*/ 31651 h 63302"/>
                      <a:gd name="connsiteX1" fmla="*/ 31651 w 63302"/>
                      <a:gd name="connsiteY1" fmla="*/ 63303 h 63302"/>
                      <a:gd name="connsiteX2" fmla="*/ 0 w 63302"/>
                      <a:gd name="connsiteY2" fmla="*/ 31651 h 63302"/>
                      <a:gd name="connsiteX3" fmla="*/ 31651 w 63302"/>
                      <a:gd name="connsiteY3" fmla="*/ 0 h 63302"/>
                      <a:gd name="connsiteX4" fmla="*/ 63303 w 63302"/>
                      <a:gd name="connsiteY4" fmla="*/ 31651 h 6330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3302" h="63302">
                        <a:moveTo>
                          <a:pt x="63303" y="31651"/>
                        </a:moveTo>
                        <a:cubicBezTo>
                          <a:pt x="63303" y="49126"/>
                          <a:pt x="49126" y="63303"/>
                          <a:pt x="31651" y="63303"/>
                        </a:cubicBezTo>
                        <a:cubicBezTo>
                          <a:pt x="14176" y="63303"/>
                          <a:pt x="0" y="49126"/>
                          <a:pt x="0" y="31651"/>
                        </a:cubicBezTo>
                        <a:cubicBezTo>
                          <a:pt x="0" y="14176"/>
                          <a:pt x="14176" y="0"/>
                          <a:pt x="31651" y="0"/>
                        </a:cubicBezTo>
                        <a:cubicBezTo>
                          <a:pt x="49126" y="0"/>
                          <a:pt x="63303" y="14176"/>
                          <a:pt x="63303" y="31651"/>
                        </a:cubicBezTo>
                        <a:close/>
                      </a:path>
                    </a:pathLst>
                  </a:custGeom>
                  <a:solidFill>
                    <a:srgbClr val="03020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88" name="Freeform: Shape 3487">
                    <a:extLst>
                      <a:ext uri="{FF2B5EF4-FFF2-40B4-BE49-F238E27FC236}">
                        <a16:creationId xmlns:a16="http://schemas.microsoft.com/office/drawing/2014/main" id="{948D263D-3DE5-D6CE-3518-A9196763CC78}"/>
                      </a:ext>
                    </a:extLst>
                  </p:cNvPr>
                  <p:cNvSpPr/>
                  <p:nvPr/>
                </p:nvSpPr>
                <p:spPr>
                  <a:xfrm>
                    <a:off x="8818328" y="731683"/>
                    <a:ext cx="62600" cy="62600"/>
                  </a:xfrm>
                  <a:custGeom>
                    <a:avLst/>
                    <a:gdLst>
                      <a:gd name="connsiteX0" fmla="*/ 62601 w 62600"/>
                      <a:gd name="connsiteY0" fmla="*/ 31300 h 62600"/>
                      <a:gd name="connsiteX1" fmla="*/ 31301 w 62600"/>
                      <a:gd name="connsiteY1" fmla="*/ 62601 h 62600"/>
                      <a:gd name="connsiteX2" fmla="*/ 0 w 62600"/>
                      <a:gd name="connsiteY2" fmla="*/ 31300 h 62600"/>
                      <a:gd name="connsiteX3" fmla="*/ 31301 w 62600"/>
                      <a:gd name="connsiteY3" fmla="*/ 0 h 62600"/>
                      <a:gd name="connsiteX4" fmla="*/ 62601 w 62600"/>
                      <a:gd name="connsiteY4" fmla="*/ 31300 h 626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2600" h="62600">
                        <a:moveTo>
                          <a:pt x="62601" y="31300"/>
                        </a:moveTo>
                        <a:cubicBezTo>
                          <a:pt x="62601" y="48588"/>
                          <a:pt x="48588" y="62601"/>
                          <a:pt x="31301" y="62601"/>
                        </a:cubicBezTo>
                        <a:cubicBezTo>
                          <a:pt x="14013" y="62601"/>
                          <a:pt x="0" y="48588"/>
                          <a:pt x="0" y="31300"/>
                        </a:cubicBezTo>
                        <a:cubicBezTo>
                          <a:pt x="0" y="14013"/>
                          <a:pt x="14013" y="0"/>
                          <a:pt x="31301" y="0"/>
                        </a:cubicBezTo>
                        <a:cubicBezTo>
                          <a:pt x="48588" y="0"/>
                          <a:pt x="62601" y="14013"/>
                          <a:pt x="62601" y="31300"/>
                        </a:cubicBezTo>
                        <a:close/>
                      </a:path>
                    </a:pathLst>
                  </a:custGeom>
                  <a:solidFill>
                    <a:srgbClr val="03020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89" name="Freeform: Shape 3488">
                    <a:extLst>
                      <a:ext uri="{FF2B5EF4-FFF2-40B4-BE49-F238E27FC236}">
                        <a16:creationId xmlns:a16="http://schemas.microsoft.com/office/drawing/2014/main" id="{3E20694A-6508-91EB-B85D-446638AA7387}"/>
                      </a:ext>
                    </a:extLst>
                  </p:cNvPr>
                  <p:cNvSpPr/>
                  <p:nvPr/>
                </p:nvSpPr>
                <p:spPr>
                  <a:xfrm>
                    <a:off x="8818726" y="732057"/>
                    <a:ext cx="61852" cy="61852"/>
                  </a:xfrm>
                  <a:custGeom>
                    <a:avLst/>
                    <a:gdLst>
                      <a:gd name="connsiteX0" fmla="*/ 61852 w 61852"/>
                      <a:gd name="connsiteY0" fmla="*/ 30926 h 61852"/>
                      <a:gd name="connsiteX1" fmla="*/ 30926 w 61852"/>
                      <a:gd name="connsiteY1" fmla="*/ 61852 h 61852"/>
                      <a:gd name="connsiteX2" fmla="*/ 0 w 61852"/>
                      <a:gd name="connsiteY2" fmla="*/ 30926 h 61852"/>
                      <a:gd name="connsiteX3" fmla="*/ 30926 w 61852"/>
                      <a:gd name="connsiteY3" fmla="*/ 0 h 61852"/>
                      <a:gd name="connsiteX4" fmla="*/ 61852 w 61852"/>
                      <a:gd name="connsiteY4" fmla="*/ 30926 h 618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1852" h="61852">
                        <a:moveTo>
                          <a:pt x="61852" y="30926"/>
                        </a:moveTo>
                        <a:cubicBezTo>
                          <a:pt x="61852" y="48003"/>
                          <a:pt x="48003" y="61852"/>
                          <a:pt x="30926" y="61852"/>
                        </a:cubicBezTo>
                        <a:cubicBezTo>
                          <a:pt x="13849" y="61852"/>
                          <a:pt x="0" y="48003"/>
                          <a:pt x="0" y="30926"/>
                        </a:cubicBezTo>
                        <a:cubicBezTo>
                          <a:pt x="0" y="13849"/>
                          <a:pt x="13849" y="0"/>
                          <a:pt x="30926" y="0"/>
                        </a:cubicBezTo>
                        <a:cubicBezTo>
                          <a:pt x="48003" y="0"/>
                          <a:pt x="61852" y="13849"/>
                          <a:pt x="61852" y="30926"/>
                        </a:cubicBezTo>
                        <a:close/>
                      </a:path>
                    </a:pathLst>
                  </a:custGeom>
                  <a:solidFill>
                    <a:srgbClr val="04030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90" name="Freeform: Shape 3489">
                    <a:extLst>
                      <a:ext uri="{FF2B5EF4-FFF2-40B4-BE49-F238E27FC236}">
                        <a16:creationId xmlns:a16="http://schemas.microsoft.com/office/drawing/2014/main" id="{67495155-B27A-CD4D-FE1D-15E5B1872113}"/>
                      </a:ext>
                    </a:extLst>
                  </p:cNvPr>
                  <p:cNvSpPr/>
                  <p:nvPr/>
                </p:nvSpPr>
                <p:spPr>
                  <a:xfrm>
                    <a:off x="8819054" y="732408"/>
                    <a:ext cx="61150" cy="61150"/>
                  </a:xfrm>
                  <a:custGeom>
                    <a:avLst/>
                    <a:gdLst>
                      <a:gd name="connsiteX0" fmla="*/ 61151 w 61150"/>
                      <a:gd name="connsiteY0" fmla="*/ 30575 h 61150"/>
                      <a:gd name="connsiteX1" fmla="*/ 30575 w 61150"/>
                      <a:gd name="connsiteY1" fmla="*/ 61151 h 61150"/>
                      <a:gd name="connsiteX2" fmla="*/ 0 w 61150"/>
                      <a:gd name="connsiteY2" fmla="*/ 30575 h 61150"/>
                      <a:gd name="connsiteX3" fmla="*/ 30575 w 61150"/>
                      <a:gd name="connsiteY3" fmla="*/ 0 h 61150"/>
                      <a:gd name="connsiteX4" fmla="*/ 61151 w 61150"/>
                      <a:gd name="connsiteY4" fmla="*/ 30575 h 611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1150" h="61150">
                        <a:moveTo>
                          <a:pt x="61151" y="30575"/>
                        </a:moveTo>
                        <a:cubicBezTo>
                          <a:pt x="61151" y="47465"/>
                          <a:pt x="47465" y="61151"/>
                          <a:pt x="30575" y="61151"/>
                        </a:cubicBezTo>
                        <a:cubicBezTo>
                          <a:pt x="13685" y="61151"/>
                          <a:pt x="0" y="47465"/>
                          <a:pt x="0" y="30575"/>
                        </a:cubicBezTo>
                        <a:cubicBezTo>
                          <a:pt x="0" y="13685"/>
                          <a:pt x="13685" y="0"/>
                          <a:pt x="30575" y="0"/>
                        </a:cubicBezTo>
                        <a:cubicBezTo>
                          <a:pt x="47465" y="0"/>
                          <a:pt x="61151" y="13685"/>
                          <a:pt x="61151" y="30575"/>
                        </a:cubicBezTo>
                        <a:close/>
                      </a:path>
                    </a:pathLst>
                  </a:custGeom>
                  <a:solidFill>
                    <a:srgbClr val="04030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91" name="Freeform: Shape 3490">
                    <a:extLst>
                      <a:ext uri="{FF2B5EF4-FFF2-40B4-BE49-F238E27FC236}">
                        <a16:creationId xmlns:a16="http://schemas.microsoft.com/office/drawing/2014/main" id="{4A30984C-E9E5-E35E-5225-E32D104BDBD2}"/>
                      </a:ext>
                    </a:extLst>
                  </p:cNvPr>
                  <p:cNvSpPr/>
                  <p:nvPr/>
                </p:nvSpPr>
                <p:spPr>
                  <a:xfrm>
                    <a:off x="8819451" y="732783"/>
                    <a:ext cx="60402" cy="60402"/>
                  </a:xfrm>
                  <a:custGeom>
                    <a:avLst/>
                    <a:gdLst>
                      <a:gd name="connsiteX0" fmla="*/ 60402 w 60402"/>
                      <a:gd name="connsiteY0" fmla="*/ 30201 h 60402"/>
                      <a:gd name="connsiteX1" fmla="*/ 30201 w 60402"/>
                      <a:gd name="connsiteY1" fmla="*/ 60402 h 60402"/>
                      <a:gd name="connsiteX2" fmla="*/ 0 w 60402"/>
                      <a:gd name="connsiteY2" fmla="*/ 30201 h 60402"/>
                      <a:gd name="connsiteX3" fmla="*/ 30201 w 60402"/>
                      <a:gd name="connsiteY3" fmla="*/ 0 h 60402"/>
                      <a:gd name="connsiteX4" fmla="*/ 60402 w 60402"/>
                      <a:gd name="connsiteY4" fmla="*/ 30201 h 6040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0402" h="60402">
                        <a:moveTo>
                          <a:pt x="60402" y="30201"/>
                        </a:moveTo>
                        <a:cubicBezTo>
                          <a:pt x="60402" y="46881"/>
                          <a:pt x="46881" y="60402"/>
                          <a:pt x="30201" y="60402"/>
                        </a:cubicBezTo>
                        <a:cubicBezTo>
                          <a:pt x="13521" y="60402"/>
                          <a:pt x="0" y="46881"/>
                          <a:pt x="0" y="30201"/>
                        </a:cubicBezTo>
                        <a:cubicBezTo>
                          <a:pt x="0" y="13521"/>
                          <a:pt x="13521" y="0"/>
                          <a:pt x="30201" y="0"/>
                        </a:cubicBezTo>
                        <a:cubicBezTo>
                          <a:pt x="46881" y="0"/>
                          <a:pt x="60402" y="13521"/>
                          <a:pt x="60402" y="30201"/>
                        </a:cubicBezTo>
                        <a:close/>
                      </a:path>
                    </a:pathLst>
                  </a:custGeom>
                  <a:solidFill>
                    <a:srgbClr val="04030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92" name="Freeform: Shape 3491">
                    <a:extLst>
                      <a:ext uri="{FF2B5EF4-FFF2-40B4-BE49-F238E27FC236}">
                        <a16:creationId xmlns:a16="http://schemas.microsoft.com/office/drawing/2014/main" id="{7B8BC2F2-1D58-C4BE-E7A1-8281071B1480}"/>
                      </a:ext>
                    </a:extLst>
                  </p:cNvPr>
                  <p:cNvSpPr/>
                  <p:nvPr/>
                </p:nvSpPr>
                <p:spPr>
                  <a:xfrm>
                    <a:off x="8819779" y="733134"/>
                    <a:ext cx="59700" cy="59700"/>
                  </a:xfrm>
                  <a:custGeom>
                    <a:avLst/>
                    <a:gdLst>
                      <a:gd name="connsiteX0" fmla="*/ 59700 w 59700"/>
                      <a:gd name="connsiteY0" fmla="*/ 29850 h 59700"/>
                      <a:gd name="connsiteX1" fmla="*/ 29850 w 59700"/>
                      <a:gd name="connsiteY1" fmla="*/ 59700 h 59700"/>
                      <a:gd name="connsiteX2" fmla="*/ 0 w 59700"/>
                      <a:gd name="connsiteY2" fmla="*/ 29850 h 59700"/>
                      <a:gd name="connsiteX3" fmla="*/ 29850 w 59700"/>
                      <a:gd name="connsiteY3" fmla="*/ 0 h 59700"/>
                      <a:gd name="connsiteX4" fmla="*/ 59700 w 59700"/>
                      <a:gd name="connsiteY4" fmla="*/ 29850 h 597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9700" h="59700">
                        <a:moveTo>
                          <a:pt x="59700" y="29850"/>
                        </a:moveTo>
                        <a:cubicBezTo>
                          <a:pt x="59700" y="46343"/>
                          <a:pt x="46342" y="59700"/>
                          <a:pt x="29850" y="59700"/>
                        </a:cubicBezTo>
                        <a:cubicBezTo>
                          <a:pt x="13358" y="59700"/>
                          <a:pt x="0" y="46343"/>
                          <a:pt x="0" y="29850"/>
                        </a:cubicBezTo>
                        <a:cubicBezTo>
                          <a:pt x="0" y="13358"/>
                          <a:pt x="13358" y="0"/>
                          <a:pt x="29850" y="0"/>
                        </a:cubicBezTo>
                        <a:cubicBezTo>
                          <a:pt x="46342" y="0"/>
                          <a:pt x="59700" y="13358"/>
                          <a:pt x="59700" y="29850"/>
                        </a:cubicBezTo>
                        <a:close/>
                      </a:path>
                    </a:pathLst>
                  </a:custGeom>
                  <a:solidFill>
                    <a:srgbClr val="04031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93" name="Freeform: Shape 3492">
                    <a:extLst>
                      <a:ext uri="{FF2B5EF4-FFF2-40B4-BE49-F238E27FC236}">
                        <a16:creationId xmlns:a16="http://schemas.microsoft.com/office/drawing/2014/main" id="{61E336B4-C55C-A942-A032-08AC9BEDC22B}"/>
                      </a:ext>
                    </a:extLst>
                  </p:cNvPr>
                  <p:cNvSpPr/>
                  <p:nvPr/>
                </p:nvSpPr>
                <p:spPr>
                  <a:xfrm>
                    <a:off x="8820153" y="733508"/>
                    <a:ext cx="58951" cy="58951"/>
                  </a:xfrm>
                  <a:custGeom>
                    <a:avLst/>
                    <a:gdLst>
                      <a:gd name="connsiteX0" fmla="*/ 58952 w 58951"/>
                      <a:gd name="connsiteY0" fmla="*/ 29476 h 58951"/>
                      <a:gd name="connsiteX1" fmla="*/ 29476 w 58951"/>
                      <a:gd name="connsiteY1" fmla="*/ 58952 h 58951"/>
                      <a:gd name="connsiteX2" fmla="*/ 0 w 58951"/>
                      <a:gd name="connsiteY2" fmla="*/ 29476 h 58951"/>
                      <a:gd name="connsiteX3" fmla="*/ 29476 w 58951"/>
                      <a:gd name="connsiteY3" fmla="*/ 0 h 58951"/>
                      <a:gd name="connsiteX4" fmla="*/ 58952 w 58951"/>
                      <a:gd name="connsiteY4" fmla="*/ 29476 h 589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8951" h="58951">
                        <a:moveTo>
                          <a:pt x="58952" y="29476"/>
                        </a:moveTo>
                        <a:cubicBezTo>
                          <a:pt x="58952" y="45758"/>
                          <a:pt x="45758" y="58952"/>
                          <a:pt x="29476" y="58952"/>
                        </a:cubicBezTo>
                        <a:cubicBezTo>
                          <a:pt x="13194" y="58952"/>
                          <a:pt x="0" y="45758"/>
                          <a:pt x="0" y="29476"/>
                        </a:cubicBezTo>
                        <a:cubicBezTo>
                          <a:pt x="0" y="13194"/>
                          <a:pt x="13194" y="0"/>
                          <a:pt x="29476" y="0"/>
                        </a:cubicBezTo>
                        <a:cubicBezTo>
                          <a:pt x="45758" y="0"/>
                          <a:pt x="58952" y="13194"/>
                          <a:pt x="58952" y="29476"/>
                        </a:cubicBezTo>
                        <a:close/>
                      </a:path>
                    </a:pathLst>
                  </a:custGeom>
                  <a:solidFill>
                    <a:srgbClr val="05031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94" name="Freeform: Shape 3493">
                    <a:extLst>
                      <a:ext uri="{FF2B5EF4-FFF2-40B4-BE49-F238E27FC236}">
                        <a16:creationId xmlns:a16="http://schemas.microsoft.com/office/drawing/2014/main" id="{ED079FBE-54B9-7394-C68B-00D01A5777E4}"/>
                      </a:ext>
                    </a:extLst>
                  </p:cNvPr>
                  <p:cNvSpPr/>
                  <p:nvPr/>
                </p:nvSpPr>
                <p:spPr>
                  <a:xfrm>
                    <a:off x="8820527" y="733859"/>
                    <a:ext cx="58226" cy="58226"/>
                  </a:xfrm>
                  <a:custGeom>
                    <a:avLst/>
                    <a:gdLst>
                      <a:gd name="connsiteX0" fmla="*/ 58226 w 58226"/>
                      <a:gd name="connsiteY0" fmla="*/ 29125 h 58226"/>
                      <a:gd name="connsiteX1" fmla="*/ 29125 w 58226"/>
                      <a:gd name="connsiteY1" fmla="*/ 58226 h 58226"/>
                      <a:gd name="connsiteX2" fmla="*/ 0 w 58226"/>
                      <a:gd name="connsiteY2" fmla="*/ 29125 h 58226"/>
                      <a:gd name="connsiteX3" fmla="*/ 29125 w 58226"/>
                      <a:gd name="connsiteY3" fmla="*/ 0 h 58226"/>
                      <a:gd name="connsiteX4" fmla="*/ 58226 w 58226"/>
                      <a:gd name="connsiteY4" fmla="*/ 29125 h 5822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8226" h="58226">
                        <a:moveTo>
                          <a:pt x="58226" y="29125"/>
                        </a:moveTo>
                        <a:cubicBezTo>
                          <a:pt x="58226" y="45196"/>
                          <a:pt x="45196" y="58226"/>
                          <a:pt x="29125" y="58226"/>
                        </a:cubicBezTo>
                        <a:cubicBezTo>
                          <a:pt x="13054" y="58226"/>
                          <a:pt x="0" y="45196"/>
                          <a:pt x="0" y="29125"/>
                        </a:cubicBezTo>
                        <a:cubicBezTo>
                          <a:pt x="0" y="13054"/>
                          <a:pt x="13030" y="0"/>
                          <a:pt x="29125" y="0"/>
                        </a:cubicBezTo>
                        <a:cubicBezTo>
                          <a:pt x="45220" y="0"/>
                          <a:pt x="58226" y="13030"/>
                          <a:pt x="58226" y="29125"/>
                        </a:cubicBezTo>
                        <a:close/>
                      </a:path>
                    </a:pathLst>
                  </a:custGeom>
                  <a:solidFill>
                    <a:srgbClr val="05041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95" name="Freeform: Shape 3494">
                    <a:extLst>
                      <a:ext uri="{FF2B5EF4-FFF2-40B4-BE49-F238E27FC236}">
                        <a16:creationId xmlns:a16="http://schemas.microsoft.com/office/drawing/2014/main" id="{9016C4DB-CA36-9F26-1DA6-638C03100192}"/>
                      </a:ext>
                    </a:extLst>
                  </p:cNvPr>
                  <p:cNvSpPr/>
                  <p:nvPr/>
                </p:nvSpPr>
                <p:spPr>
                  <a:xfrm>
                    <a:off x="8820878" y="734233"/>
                    <a:ext cx="57501" cy="57501"/>
                  </a:xfrm>
                  <a:custGeom>
                    <a:avLst/>
                    <a:gdLst>
                      <a:gd name="connsiteX0" fmla="*/ 57501 w 57501"/>
                      <a:gd name="connsiteY0" fmla="*/ 28751 h 57501"/>
                      <a:gd name="connsiteX1" fmla="*/ 28751 w 57501"/>
                      <a:gd name="connsiteY1" fmla="*/ 57501 h 57501"/>
                      <a:gd name="connsiteX2" fmla="*/ 0 w 57501"/>
                      <a:gd name="connsiteY2" fmla="*/ 28751 h 57501"/>
                      <a:gd name="connsiteX3" fmla="*/ 28751 w 57501"/>
                      <a:gd name="connsiteY3" fmla="*/ 0 h 57501"/>
                      <a:gd name="connsiteX4" fmla="*/ 57501 w 57501"/>
                      <a:gd name="connsiteY4" fmla="*/ 28751 h 575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7501" h="57501">
                        <a:moveTo>
                          <a:pt x="57501" y="28751"/>
                        </a:moveTo>
                        <a:cubicBezTo>
                          <a:pt x="57501" y="44635"/>
                          <a:pt x="44635" y="57501"/>
                          <a:pt x="28751" y="57501"/>
                        </a:cubicBezTo>
                        <a:cubicBezTo>
                          <a:pt x="12866" y="57501"/>
                          <a:pt x="0" y="44635"/>
                          <a:pt x="0" y="28751"/>
                        </a:cubicBezTo>
                        <a:cubicBezTo>
                          <a:pt x="0" y="12866"/>
                          <a:pt x="12866" y="0"/>
                          <a:pt x="28751" y="0"/>
                        </a:cubicBezTo>
                        <a:cubicBezTo>
                          <a:pt x="44635" y="0"/>
                          <a:pt x="57501" y="12866"/>
                          <a:pt x="57501" y="28751"/>
                        </a:cubicBezTo>
                        <a:close/>
                      </a:path>
                    </a:pathLst>
                  </a:custGeom>
                  <a:solidFill>
                    <a:srgbClr val="05041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96" name="Freeform: Shape 3495">
                    <a:extLst>
                      <a:ext uri="{FF2B5EF4-FFF2-40B4-BE49-F238E27FC236}">
                        <a16:creationId xmlns:a16="http://schemas.microsoft.com/office/drawing/2014/main" id="{87B509CC-AF08-01D9-B1AA-1871A249E783}"/>
                      </a:ext>
                    </a:extLst>
                  </p:cNvPr>
                  <p:cNvSpPr/>
                  <p:nvPr/>
                </p:nvSpPr>
                <p:spPr>
                  <a:xfrm>
                    <a:off x="8821276" y="734607"/>
                    <a:ext cx="56752" cy="56752"/>
                  </a:xfrm>
                  <a:custGeom>
                    <a:avLst/>
                    <a:gdLst>
                      <a:gd name="connsiteX0" fmla="*/ 56753 w 56752"/>
                      <a:gd name="connsiteY0" fmla="*/ 28376 h 56752"/>
                      <a:gd name="connsiteX1" fmla="*/ 28376 w 56752"/>
                      <a:gd name="connsiteY1" fmla="*/ 56753 h 56752"/>
                      <a:gd name="connsiteX2" fmla="*/ 0 w 56752"/>
                      <a:gd name="connsiteY2" fmla="*/ 28376 h 56752"/>
                      <a:gd name="connsiteX3" fmla="*/ 28376 w 56752"/>
                      <a:gd name="connsiteY3" fmla="*/ 0 h 56752"/>
                      <a:gd name="connsiteX4" fmla="*/ 56753 w 56752"/>
                      <a:gd name="connsiteY4" fmla="*/ 28376 h 567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6752" h="56752">
                        <a:moveTo>
                          <a:pt x="56753" y="28376"/>
                        </a:moveTo>
                        <a:cubicBezTo>
                          <a:pt x="56753" y="44050"/>
                          <a:pt x="44050" y="56753"/>
                          <a:pt x="28376" y="56753"/>
                        </a:cubicBezTo>
                        <a:cubicBezTo>
                          <a:pt x="12703" y="56753"/>
                          <a:pt x="0" y="44050"/>
                          <a:pt x="0" y="28376"/>
                        </a:cubicBezTo>
                        <a:cubicBezTo>
                          <a:pt x="0" y="12703"/>
                          <a:pt x="12703" y="0"/>
                          <a:pt x="28376" y="0"/>
                        </a:cubicBezTo>
                        <a:cubicBezTo>
                          <a:pt x="44050" y="0"/>
                          <a:pt x="56753" y="12703"/>
                          <a:pt x="56753" y="28376"/>
                        </a:cubicBezTo>
                        <a:close/>
                      </a:path>
                    </a:pathLst>
                  </a:custGeom>
                  <a:solidFill>
                    <a:srgbClr val="05041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97" name="Freeform: Shape 3496">
                    <a:extLst>
                      <a:ext uri="{FF2B5EF4-FFF2-40B4-BE49-F238E27FC236}">
                        <a16:creationId xmlns:a16="http://schemas.microsoft.com/office/drawing/2014/main" id="{BC7803C0-F635-2990-5109-7B107B626FD1}"/>
                      </a:ext>
                    </a:extLst>
                  </p:cNvPr>
                  <p:cNvSpPr/>
                  <p:nvPr/>
                </p:nvSpPr>
                <p:spPr>
                  <a:xfrm>
                    <a:off x="8821604" y="734958"/>
                    <a:ext cx="56050" cy="56050"/>
                  </a:xfrm>
                  <a:custGeom>
                    <a:avLst/>
                    <a:gdLst>
                      <a:gd name="connsiteX0" fmla="*/ 56051 w 56050"/>
                      <a:gd name="connsiteY0" fmla="*/ 28025 h 56050"/>
                      <a:gd name="connsiteX1" fmla="*/ 28026 w 56050"/>
                      <a:gd name="connsiteY1" fmla="*/ 56051 h 56050"/>
                      <a:gd name="connsiteX2" fmla="*/ 0 w 56050"/>
                      <a:gd name="connsiteY2" fmla="*/ 28025 h 56050"/>
                      <a:gd name="connsiteX3" fmla="*/ 28026 w 56050"/>
                      <a:gd name="connsiteY3" fmla="*/ 0 h 56050"/>
                      <a:gd name="connsiteX4" fmla="*/ 56051 w 56050"/>
                      <a:gd name="connsiteY4" fmla="*/ 28025 h 560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6050" h="56050">
                        <a:moveTo>
                          <a:pt x="56051" y="28025"/>
                        </a:moveTo>
                        <a:cubicBezTo>
                          <a:pt x="56051" y="43503"/>
                          <a:pt x="43503" y="56051"/>
                          <a:pt x="28026" y="56051"/>
                        </a:cubicBezTo>
                        <a:cubicBezTo>
                          <a:pt x="12547" y="56051"/>
                          <a:pt x="0" y="43503"/>
                          <a:pt x="0" y="28025"/>
                        </a:cubicBezTo>
                        <a:cubicBezTo>
                          <a:pt x="0" y="12547"/>
                          <a:pt x="12548" y="0"/>
                          <a:pt x="28026" y="0"/>
                        </a:cubicBezTo>
                        <a:cubicBezTo>
                          <a:pt x="43504" y="0"/>
                          <a:pt x="56051" y="12547"/>
                          <a:pt x="56051" y="28025"/>
                        </a:cubicBezTo>
                        <a:close/>
                      </a:path>
                    </a:pathLst>
                  </a:custGeom>
                  <a:solidFill>
                    <a:srgbClr val="06041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98" name="Freeform: Shape 3497">
                    <a:extLst>
                      <a:ext uri="{FF2B5EF4-FFF2-40B4-BE49-F238E27FC236}">
                        <a16:creationId xmlns:a16="http://schemas.microsoft.com/office/drawing/2014/main" id="{DF7F51EF-969F-F076-EF26-E6BF2A7216CB}"/>
                      </a:ext>
                    </a:extLst>
                  </p:cNvPr>
                  <p:cNvSpPr/>
                  <p:nvPr/>
                </p:nvSpPr>
                <p:spPr>
                  <a:xfrm>
                    <a:off x="8822001" y="735333"/>
                    <a:ext cx="55302" cy="55302"/>
                  </a:xfrm>
                  <a:custGeom>
                    <a:avLst/>
                    <a:gdLst>
                      <a:gd name="connsiteX0" fmla="*/ 55302 w 55302"/>
                      <a:gd name="connsiteY0" fmla="*/ 27651 h 55302"/>
                      <a:gd name="connsiteX1" fmla="*/ 27651 w 55302"/>
                      <a:gd name="connsiteY1" fmla="*/ 55302 h 55302"/>
                      <a:gd name="connsiteX2" fmla="*/ 0 w 55302"/>
                      <a:gd name="connsiteY2" fmla="*/ 27651 h 55302"/>
                      <a:gd name="connsiteX3" fmla="*/ 27651 w 55302"/>
                      <a:gd name="connsiteY3" fmla="*/ 0 h 55302"/>
                      <a:gd name="connsiteX4" fmla="*/ 55302 w 55302"/>
                      <a:gd name="connsiteY4" fmla="*/ 27651 h 5530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5302" h="55302">
                        <a:moveTo>
                          <a:pt x="55302" y="27651"/>
                        </a:moveTo>
                        <a:cubicBezTo>
                          <a:pt x="55302" y="42927"/>
                          <a:pt x="42927" y="55302"/>
                          <a:pt x="27651" y="55302"/>
                        </a:cubicBezTo>
                        <a:cubicBezTo>
                          <a:pt x="12375" y="55302"/>
                          <a:pt x="0" y="42927"/>
                          <a:pt x="0" y="27651"/>
                        </a:cubicBezTo>
                        <a:cubicBezTo>
                          <a:pt x="0" y="12375"/>
                          <a:pt x="12375" y="0"/>
                          <a:pt x="27651" y="0"/>
                        </a:cubicBezTo>
                        <a:cubicBezTo>
                          <a:pt x="42927" y="0"/>
                          <a:pt x="55302" y="12375"/>
                          <a:pt x="55302" y="27651"/>
                        </a:cubicBezTo>
                        <a:close/>
                      </a:path>
                    </a:pathLst>
                  </a:custGeom>
                  <a:solidFill>
                    <a:srgbClr val="06041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499" name="Freeform: Shape 3498">
                    <a:extLst>
                      <a:ext uri="{FF2B5EF4-FFF2-40B4-BE49-F238E27FC236}">
                        <a16:creationId xmlns:a16="http://schemas.microsoft.com/office/drawing/2014/main" id="{7A4554CE-C607-33F6-E916-B5CB63C28131}"/>
                      </a:ext>
                    </a:extLst>
                  </p:cNvPr>
                  <p:cNvSpPr/>
                  <p:nvPr/>
                </p:nvSpPr>
                <p:spPr>
                  <a:xfrm>
                    <a:off x="8822329" y="735683"/>
                    <a:ext cx="54600" cy="54600"/>
                  </a:xfrm>
                  <a:custGeom>
                    <a:avLst/>
                    <a:gdLst>
                      <a:gd name="connsiteX0" fmla="*/ 54600 w 54600"/>
                      <a:gd name="connsiteY0" fmla="*/ 27300 h 54600"/>
                      <a:gd name="connsiteX1" fmla="*/ 27300 w 54600"/>
                      <a:gd name="connsiteY1" fmla="*/ 54600 h 54600"/>
                      <a:gd name="connsiteX2" fmla="*/ 0 w 54600"/>
                      <a:gd name="connsiteY2" fmla="*/ 27300 h 54600"/>
                      <a:gd name="connsiteX3" fmla="*/ 27300 w 54600"/>
                      <a:gd name="connsiteY3" fmla="*/ 0 h 54600"/>
                      <a:gd name="connsiteX4" fmla="*/ 54600 w 54600"/>
                      <a:gd name="connsiteY4" fmla="*/ 27300 h 546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4600" h="54600">
                        <a:moveTo>
                          <a:pt x="54600" y="27300"/>
                        </a:moveTo>
                        <a:cubicBezTo>
                          <a:pt x="54600" y="42366"/>
                          <a:pt x="42389" y="54600"/>
                          <a:pt x="27300" y="54600"/>
                        </a:cubicBezTo>
                        <a:cubicBezTo>
                          <a:pt x="12211" y="54600"/>
                          <a:pt x="0" y="42389"/>
                          <a:pt x="0" y="27300"/>
                        </a:cubicBezTo>
                        <a:cubicBezTo>
                          <a:pt x="0" y="12211"/>
                          <a:pt x="12211" y="0"/>
                          <a:pt x="27300" y="0"/>
                        </a:cubicBezTo>
                        <a:cubicBezTo>
                          <a:pt x="42389" y="0"/>
                          <a:pt x="54600" y="12211"/>
                          <a:pt x="54600" y="27300"/>
                        </a:cubicBezTo>
                        <a:close/>
                      </a:path>
                    </a:pathLst>
                  </a:custGeom>
                  <a:solidFill>
                    <a:srgbClr val="06051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00" name="Freeform: Shape 3499">
                    <a:extLst>
                      <a:ext uri="{FF2B5EF4-FFF2-40B4-BE49-F238E27FC236}">
                        <a16:creationId xmlns:a16="http://schemas.microsoft.com/office/drawing/2014/main" id="{B4FF3181-319A-D2EA-75B5-473C889B6D5A}"/>
                      </a:ext>
                    </a:extLst>
                  </p:cNvPr>
                  <p:cNvSpPr/>
                  <p:nvPr/>
                </p:nvSpPr>
                <p:spPr>
                  <a:xfrm>
                    <a:off x="8822726" y="736058"/>
                    <a:ext cx="53851" cy="53851"/>
                  </a:xfrm>
                  <a:custGeom>
                    <a:avLst/>
                    <a:gdLst>
                      <a:gd name="connsiteX0" fmla="*/ 53852 w 53851"/>
                      <a:gd name="connsiteY0" fmla="*/ 26926 h 53851"/>
                      <a:gd name="connsiteX1" fmla="*/ 26926 w 53851"/>
                      <a:gd name="connsiteY1" fmla="*/ 53852 h 53851"/>
                      <a:gd name="connsiteX2" fmla="*/ 0 w 53851"/>
                      <a:gd name="connsiteY2" fmla="*/ 26926 h 53851"/>
                      <a:gd name="connsiteX3" fmla="*/ 26926 w 53851"/>
                      <a:gd name="connsiteY3" fmla="*/ 0 h 53851"/>
                      <a:gd name="connsiteX4" fmla="*/ 53852 w 53851"/>
                      <a:gd name="connsiteY4" fmla="*/ 26926 h 538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3851" h="53851">
                        <a:moveTo>
                          <a:pt x="53852" y="26926"/>
                        </a:moveTo>
                        <a:cubicBezTo>
                          <a:pt x="53852" y="41804"/>
                          <a:pt x="41804" y="53852"/>
                          <a:pt x="26926" y="53852"/>
                        </a:cubicBezTo>
                        <a:cubicBezTo>
                          <a:pt x="12048" y="53852"/>
                          <a:pt x="0" y="41804"/>
                          <a:pt x="0" y="26926"/>
                        </a:cubicBezTo>
                        <a:cubicBezTo>
                          <a:pt x="0" y="12048"/>
                          <a:pt x="12048" y="0"/>
                          <a:pt x="26926" y="0"/>
                        </a:cubicBezTo>
                        <a:cubicBezTo>
                          <a:pt x="41804" y="0"/>
                          <a:pt x="53852" y="12048"/>
                          <a:pt x="53852" y="26926"/>
                        </a:cubicBezTo>
                        <a:close/>
                      </a:path>
                    </a:pathLst>
                  </a:custGeom>
                  <a:solidFill>
                    <a:srgbClr val="06051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01" name="Freeform: Shape 3500">
                    <a:extLst>
                      <a:ext uri="{FF2B5EF4-FFF2-40B4-BE49-F238E27FC236}">
                        <a16:creationId xmlns:a16="http://schemas.microsoft.com/office/drawing/2014/main" id="{B9C90FBD-C620-3468-E90C-A47F8728C127}"/>
                      </a:ext>
                    </a:extLst>
                  </p:cNvPr>
                  <p:cNvSpPr/>
                  <p:nvPr/>
                </p:nvSpPr>
                <p:spPr>
                  <a:xfrm>
                    <a:off x="8823054" y="736409"/>
                    <a:ext cx="53150" cy="53150"/>
                  </a:xfrm>
                  <a:custGeom>
                    <a:avLst/>
                    <a:gdLst>
                      <a:gd name="connsiteX0" fmla="*/ 53150 w 53150"/>
                      <a:gd name="connsiteY0" fmla="*/ 26575 h 53150"/>
                      <a:gd name="connsiteX1" fmla="*/ 26575 w 53150"/>
                      <a:gd name="connsiteY1" fmla="*/ 53150 h 53150"/>
                      <a:gd name="connsiteX2" fmla="*/ 0 w 53150"/>
                      <a:gd name="connsiteY2" fmla="*/ 26575 h 53150"/>
                      <a:gd name="connsiteX3" fmla="*/ 26575 w 53150"/>
                      <a:gd name="connsiteY3" fmla="*/ 0 h 53150"/>
                      <a:gd name="connsiteX4" fmla="*/ 53150 w 53150"/>
                      <a:gd name="connsiteY4" fmla="*/ 26575 h 531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3150" h="53150">
                        <a:moveTo>
                          <a:pt x="53150" y="26575"/>
                        </a:moveTo>
                        <a:cubicBezTo>
                          <a:pt x="53150" y="41243"/>
                          <a:pt x="41266" y="53150"/>
                          <a:pt x="26575" y="53150"/>
                        </a:cubicBezTo>
                        <a:cubicBezTo>
                          <a:pt x="11884" y="53150"/>
                          <a:pt x="0" y="41266"/>
                          <a:pt x="0" y="26575"/>
                        </a:cubicBezTo>
                        <a:cubicBezTo>
                          <a:pt x="0" y="11884"/>
                          <a:pt x="11884" y="0"/>
                          <a:pt x="26575" y="0"/>
                        </a:cubicBezTo>
                        <a:cubicBezTo>
                          <a:pt x="41266" y="0"/>
                          <a:pt x="53150" y="11884"/>
                          <a:pt x="53150" y="26575"/>
                        </a:cubicBezTo>
                        <a:close/>
                      </a:path>
                    </a:pathLst>
                  </a:custGeom>
                  <a:solidFill>
                    <a:srgbClr val="07051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02" name="Freeform: Shape 3501">
                    <a:extLst>
                      <a:ext uri="{FF2B5EF4-FFF2-40B4-BE49-F238E27FC236}">
                        <a16:creationId xmlns:a16="http://schemas.microsoft.com/office/drawing/2014/main" id="{692DEC5C-270E-DE4B-6AFE-28107C4E388E}"/>
                      </a:ext>
                    </a:extLst>
                  </p:cNvPr>
                  <p:cNvSpPr/>
                  <p:nvPr/>
                </p:nvSpPr>
                <p:spPr>
                  <a:xfrm>
                    <a:off x="8823428" y="736783"/>
                    <a:ext cx="52401" cy="52401"/>
                  </a:xfrm>
                  <a:custGeom>
                    <a:avLst/>
                    <a:gdLst>
                      <a:gd name="connsiteX0" fmla="*/ 52401 w 52401"/>
                      <a:gd name="connsiteY0" fmla="*/ 26201 h 52401"/>
                      <a:gd name="connsiteX1" fmla="*/ 26201 w 52401"/>
                      <a:gd name="connsiteY1" fmla="*/ 52401 h 52401"/>
                      <a:gd name="connsiteX2" fmla="*/ 0 w 52401"/>
                      <a:gd name="connsiteY2" fmla="*/ 26201 h 52401"/>
                      <a:gd name="connsiteX3" fmla="*/ 26201 w 52401"/>
                      <a:gd name="connsiteY3" fmla="*/ 0 h 52401"/>
                      <a:gd name="connsiteX4" fmla="*/ 52401 w 52401"/>
                      <a:gd name="connsiteY4" fmla="*/ 26201 h 524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2401" h="52401">
                        <a:moveTo>
                          <a:pt x="52401" y="26201"/>
                        </a:moveTo>
                        <a:cubicBezTo>
                          <a:pt x="52401" y="40681"/>
                          <a:pt x="40681" y="52401"/>
                          <a:pt x="26201" y="52401"/>
                        </a:cubicBezTo>
                        <a:cubicBezTo>
                          <a:pt x="11720" y="52401"/>
                          <a:pt x="0" y="40681"/>
                          <a:pt x="0" y="26201"/>
                        </a:cubicBezTo>
                        <a:cubicBezTo>
                          <a:pt x="0" y="11720"/>
                          <a:pt x="11720" y="0"/>
                          <a:pt x="26201" y="0"/>
                        </a:cubicBezTo>
                        <a:cubicBezTo>
                          <a:pt x="40681" y="0"/>
                          <a:pt x="52401" y="11720"/>
                          <a:pt x="52401" y="26201"/>
                        </a:cubicBezTo>
                        <a:close/>
                      </a:path>
                    </a:pathLst>
                  </a:custGeom>
                  <a:solidFill>
                    <a:srgbClr val="07051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03" name="Freeform: Shape 3502">
                    <a:extLst>
                      <a:ext uri="{FF2B5EF4-FFF2-40B4-BE49-F238E27FC236}">
                        <a16:creationId xmlns:a16="http://schemas.microsoft.com/office/drawing/2014/main" id="{53E2AC5D-2302-C8D0-4CD1-0A72EAB8319B}"/>
                      </a:ext>
                    </a:extLst>
                  </p:cNvPr>
                  <p:cNvSpPr/>
                  <p:nvPr/>
                </p:nvSpPr>
                <p:spPr>
                  <a:xfrm>
                    <a:off x="8823803" y="737134"/>
                    <a:ext cx="51676" cy="51699"/>
                  </a:xfrm>
                  <a:custGeom>
                    <a:avLst/>
                    <a:gdLst>
                      <a:gd name="connsiteX0" fmla="*/ 51676 w 51676"/>
                      <a:gd name="connsiteY0" fmla="*/ 25850 h 51699"/>
                      <a:gd name="connsiteX1" fmla="*/ 25850 w 51676"/>
                      <a:gd name="connsiteY1" fmla="*/ 51700 h 51699"/>
                      <a:gd name="connsiteX2" fmla="*/ 0 w 51676"/>
                      <a:gd name="connsiteY2" fmla="*/ 25850 h 51699"/>
                      <a:gd name="connsiteX3" fmla="*/ 25850 w 51676"/>
                      <a:gd name="connsiteY3" fmla="*/ 0 h 51699"/>
                      <a:gd name="connsiteX4" fmla="*/ 51676 w 51676"/>
                      <a:gd name="connsiteY4" fmla="*/ 25850 h 516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1676" h="51699">
                        <a:moveTo>
                          <a:pt x="51676" y="25850"/>
                        </a:moveTo>
                        <a:cubicBezTo>
                          <a:pt x="51676" y="40120"/>
                          <a:pt x="40120" y="51700"/>
                          <a:pt x="25850" y="51700"/>
                        </a:cubicBezTo>
                        <a:cubicBezTo>
                          <a:pt x="11580" y="51700"/>
                          <a:pt x="0" y="40120"/>
                          <a:pt x="0" y="25850"/>
                        </a:cubicBezTo>
                        <a:cubicBezTo>
                          <a:pt x="0" y="11580"/>
                          <a:pt x="11580" y="0"/>
                          <a:pt x="25850" y="0"/>
                        </a:cubicBezTo>
                        <a:cubicBezTo>
                          <a:pt x="40120" y="0"/>
                          <a:pt x="51676" y="11556"/>
                          <a:pt x="51676" y="25850"/>
                        </a:cubicBezTo>
                        <a:close/>
                      </a:path>
                    </a:pathLst>
                  </a:custGeom>
                  <a:solidFill>
                    <a:srgbClr val="07051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04" name="Freeform: Shape 3503">
                    <a:extLst>
                      <a:ext uri="{FF2B5EF4-FFF2-40B4-BE49-F238E27FC236}">
                        <a16:creationId xmlns:a16="http://schemas.microsoft.com/office/drawing/2014/main" id="{167FAF38-5A51-979F-96CA-8C1C999B9A31}"/>
                      </a:ext>
                    </a:extLst>
                  </p:cNvPr>
                  <p:cNvSpPr/>
                  <p:nvPr/>
                </p:nvSpPr>
                <p:spPr>
                  <a:xfrm>
                    <a:off x="8824153" y="737508"/>
                    <a:ext cx="50950" cy="50951"/>
                  </a:xfrm>
                  <a:custGeom>
                    <a:avLst/>
                    <a:gdLst>
                      <a:gd name="connsiteX0" fmla="*/ 50951 w 50950"/>
                      <a:gd name="connsiteY0" fmla="*/ 25476 h 50951"/>
                      <a:gd name="connsiteX1" fmla="*/ 25475 w 50950"/>
                      <a:gd name="connsiteY1" fmla="*/ 50951 h 50951"/>
                      <a:gd name="connsiteX2" fmla="*/ 0 w 50950"/>
                      <a:gd name="connsiteY2" fmla="*/ 25476 h 50951"/>
                      <a:gd name="connsiteX3" fmla="*/ 25475 w 50950"/>
                      <a:gd name="connsiteY3" fmla="*/ 0 h 50951"/>
                      <a:gd name="connsiteX4" fmla="*/ 50951 w 50950"/>
                      <a:gd name="connsiteY4" fmla="*/ 25476 h 509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0950" h="50951">
                        <a:moveTo>
                          <a:pt x="50951" y="25476"/>
                        </a:moveTo>
                        <a:cubicBezTo>
                          <a:pt x="50951" y="39535"/>
                          <a:pt x="39535" y="50951"/>
                          <a:pt x="25475" y="50951"/>
                        </a:cubicBezTo>
                        <a:cubicBezTo>
                          <a:pt x="11416" y="50951"/>
                          <a:pt x="0" y="39535"/>
                          <a:pt x="0" y="25476"/>
                        </a:cubicBezTo>
                        <a:cubicBezTo>
                          <a:pt x="0" y="11416"/>
                          <a:pt x="11416" y="0"/>
                          <a:pt x="25475" y="0"/>
                        </a:cubicBezTo>
                        <a:cubicBezTo>
                          <a:pt x="39535" y="0"/>
                          <a:pt x="50951" y="11416"/>
                          <a:pt x="50951" y="25476"/>
                        </a:cubicBezTo>
                        <a:close/>
                      </a:path>
                    </a:pathLst>
                  </a:custGeom>
                  <a:solidFill>
                    <a:srgbClr val="07061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05" name="Freeform: Shape 3504">
                    <a:extLst>
                      <a:ext uri="{FF2B5EF4-FFF2-40B4-BE49-F238E27FC236}">
                        <a16:creationId xmlns:a16="http://schemas.microsoft.com/office/drawing/2014/main" id="{080ECB7F-3BE4-7C66-916F-5350A35D0B12}"/>
                      </a:ext>
                    </a:extLst>
                  </p:cNvPr>
                  <p:cNvSpPr/>
                  <p:nvPr/>
                </p:nvSpPr>
                <p:spPr>
                  <a:xfrm>
                    <a:off x="8824551" y="737882"/>
                    <a:ext cx="50202" cy="50202"/>
                  </a:xfrm>
                  <a:custGeom>
                    <a:avLst/>
                    <a:gdLst>
                      <a:gd name="connsiteX0" fmla="*/ 50202 w 50202"/>
                      <a:gd name="connsiteY0" fmla="*/ 25101 h 50202"/>
                      <a:gd name="connsiteX1" fmla="*/ 25101 w 50202"/>
                      <a:gd name="connsiteY1" fmla="*/ 50202 h 50202"/>
                      <a:gd name="connsiteX2" fmla="*/ 0 w 50202"/>
                      <a:gd name="connsiteY2" fmla="*/ 25101 h 50202"/>
                      <a:gd name="connsiteX3" fmla="*/ 25101 w 50202"/>
                      <a:gd name="connsiteY3" fmla="*/ 0 h 50202"/>
                      <a:gd name="connsiteX4" fmla="*/ 50202 w 50202"/>
                      <a:gd name="connsiteY4" fmla="*/ 25101 h 5020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0202" h="50202">
                        <a:moveTo>
                          <a:pt x="50202" y="25101"/>
                        </a:moveTo>
                        <a:cubicBezTo>
                          <a:pt x="50202" y="38974"/>
                          <a:pt x="38950" y="50202"/>
                          <a:pt x="25101" y="50202"/>
                        </a:cubicBezTo>
                        <a:cubicBezTo>
                          <a:pt x="11252" y="50202"/>
                          <a:pt x="0" y="38950"/>
                          <a:pt x="0" y="25101"/>
                        </a:cubicBezTo>
                        <a:cubicBezTo>
                          <a:pt x="0" y="11252"/>
                          <a:pt x="11252" y="0"/>
                          <a:pt x="25101" y="0"/>
                        </a:cubicBezTo>
                        <a:cubicBezTo>
                          <a:pt x="38950" y="0"/>
                          <a:pt x="50202" y="11252"/>
                          <a:pt x="50202" y="25101"/>
                        </a:cubicBezTo>
                        <a:close/>
                      </a:path>
                    </a:pathLst>
                  </a:custGeom>
                  <a:solidFill>
                    <a:srgbClr val="08061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06" name="Freeform: Shape 3505">
                    <a:extLst>
                      <a:ext uri="{FF2B5EF4-FFF2-40B4-BE49-F238E27FC236}">
                        <a16:creationId xmlns:a16="http://schemas.microsoft.com/office/drawing/2014/main" id="{EEAE01CE-152B-C27B-2DD8-ED561A442818}"/>
                      </a:ext>
                    </a:extLst>
                  </p:cNvPr>
                  <p:cNvSpPr/>
                  <p:nvPr/>
                </p:nvSpPr>
                <p:spPr>
                  <a:xfrm>
                    <a:off x="8824879" y="738233"/>
                    <a:ext cx="49500" cy="49500"/>
                  </a:xfrm>
                  <a:custGeom>
                    <a:avLst/>
                    <a:gdLst>
                      <a:gd name="connsiteX0" fmla="*/ 49501 w 49500"/>
                      <a:gd name="connsiteY0" fmla="*/ 24750 h 49500"/>
                      <a:gd name="connsiteX1" fmla="*/ 24750 w 49500"/>
                      <a:gd name="connsiteY1" fmla="*/ 49501 h 49500"/>
                      <a:gd name="connsiteX2" fmla="*/ 0 w 49500"/>
                      <a:gd name="connsiteY2" fmla="*/ 24750 h 49500"/>
                      <a:gd name="connsiteX3" fmla="*/ 24750 w 49500"/>
                      <a:gd name="connsiteY3" fmla="*/ 0 h 49500"/>
                      <a:gd name="connsiteX4" fmla="*/ 49501 w 49500"/>
                      <a:gd name="connsiteY4" fmla="*/ 24750 h 495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9500" h="49500">
                        <a:moveTo>
                          <a:pt x="49501" y="24750"/>
                        </a:moveTo>
                        <a:cubicBezTo>
                          <a:pt x="49501" y="38412"/>
                          <a:pt x="38412" y="49501"/>
                          <a:pt x="24750" y="49501"/>
                        </a:cubicBezTo>
                        <a:cubicBezTo>
                          <a:pt x="11088" y="49501"/>
                          <a:pt x="0" y="38412"/>
                          <a:pt x="0" y="24750"/>
                        </a:cubicBezTo>
                        <a:cubicBezTo>
                          <a:pt x="0" y="11089"/>
                          <a:pt x="11088" y="0"/>
                          <a:pt x="24750" y="0"/>
                        </a:cubicBezTo>
                        <a:cubicBezTo>
                          <a:pt x="38412" y="0"/>
                          <a:pt x="49501" y="11089"/>
                          <a:pt x="49501" y="24750"/>
                        </a:cubicBezTo>
                        <a:close/>
                      </a:path>
                    </a:pathLst>
                  </a:custGeom>
                  <a:solidFill>
                    <a:srgbClr val="08061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07" name="Freeform: Shape 3506">
                    <a:extLst>
                      <a:ext uri="{FF2B5EF4-FFF2-40B4-BE49-F238E27FC236}">
                        <a16:creationId xmlns:a16="http://schemas.microsoft.com/office/drawing/2014/main" id="{1AE4E060-B2CF-1DC6-A798-E49F3C6B40ED}"/>
                      </a:ext>
                    </a:extLst>
                  </p:cNvPr>
                  <p:cNvSpPr/>
                  <p:nvPr/>
                </p:nvSpPr>
                <p:spPr>
                  <a:xfrm>
                    <a:off x="8825276" y="738608"/>
                    <a:ext cx="48751" cy="48752"/>
                  </a:xfrm>
                  <a:custGeom>
                    <a:avLst/>
                    <a:gdLst>
                      <a:gd name="connsiteX0" fmla="*/ 48752 w 48751"/>
                      <a:gd name="connsiteY0" fmla="*/ 24376 h 48752"/>
                      <a:gd name="connsiteX1" fmla="*/ 24376 w 48751"/>
                      <a:gd name="connsiteY1" fmla="*/ 48752 h 48752"/>
                      <a:gd name="connsiteX2" fmla="*/ 0 w 48751"/>
                      <a:gd name="connsiteY2" fmla="*/ 24376 h 48752"/>
                      <a:gd name="connsiteX3" fmla="*/ 24376 w 48751"/>
                      <a:gd name="connsiteY3" fmla="*/ 0 h 48752"/>
                      <a:gd name="connsiteX4" fmla="*/ 48752 w 48751"/>
                      <a:gd name="connsiteY4" fmla="*/ 24376 h 487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8751" h="48752">
                        <a:moveTo>
                          <a:pt x="48752" y="24376"/>
                        </a:moveTo>
                        <a:cubicBezTo>
                          <a:pt x="48752" y="37851"/>
                          <a:pt x="37827" y="48752"/>
                          <a:pt x="24376" y="48752"/>
                        </a:cubicBezTo>
                        <a:cubicBezTo>
                          <a:pt x="10925" y="48752"/>
                          <a:pt x="0" y="37827"/>
                          <a:pt x="0" y="24376"/>
                        </a:cubicBezTo>
                        <a:cubicBezTo>
                          <a:pt x="0" y="10925"/>
                          <a:pt x="10925" y="0"/>
                          <a:pt x="24376" y="0"/>
                        </a:cubicBezTo>
                        <a:cubicBezTo>
                          <a:pt x="37827" y="0"/>
                          <a:pt x="48752" y="10925"/>
                          <a:pt x="48752" y="24376"/>
                        </a:cubicBezTo>
                        <a:close/>
                      </a:path>
                    </a:pathLst>
                  </a:custGeom>
                  <a:solidFill>
                    <a:srgbClr val="08061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08" name="Freeform: Shape 3507">
                    <a:extLst>
                      <a:ext uri="{FF2B5EF4-FFF2-40B4-BE49-F238E27FC236}">
                        <a16:creationId xmlns:a16="http://schemas.microsoft.com/office/drawing/2014/main" id="{8428878C-769F-EEDE-AEE2-FAC0F9654CFC}"/>
                      </a:ext>
                    </a:extLst>
                  </p:cNvPr>
                  <p:cNvSpPr/>
                  <p:nvPr/>
                </p:nvSpPr>
                <p:spPr>
                  <a:xfrm>
                    <a:off x="8825604" y="738959"/>
                    <a:ext cx="48050" cy="48050"/>
                  </a:xfrm>
                  <a:custGeom>
                    <a:avLst/>
                    <a:gdLst>
                      <a:gd name="connsiteX0" fmla="*/ 48050 w 48050"/>
                      <a:gd name="connsiteY0" fmla="*/ 24025 h 48050"/>
                      <a:gd name="connsiteX1" fmla="*/ 24025 w 48050"/>
                      <a:gd name="connsiteY1" fmla="*/ 48050 h 48050"/>
                      <a:gd name="connsiteX2" fmla="*/ 0 w 48050"/>
                      <a:gd name="connsiteY2" fmla="*/ 24025 h 48050"/>
                      <a:gd name="connsiteX3" fmla="*/ 24025 w 48050"/>
                      <a:gd name="connsiteY3" fmla="*/ 0 h 48050"/>
                      <a:gd name="connsiteX4" fmla="*/ 48050 w 48050"/>
                      <a:gd name="connsiteY4" fmla="*/ 24025 h 480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8050" h="48050">
                        <a:moveTo>
                          <a:pt x="48050" y="24025"/>
                        </a:moveTo>
                        <a:cubicBezTo>
                          <a:pt x="48050" y="37289"/>
                          <a:pt x="37289" y="48050"/>
                          <a:pt x="24025" y="48050"/>
                        </a:cubicBezTo>
                        <a:cubicBezTo>
                          <a:pt x="10761" y="48050"/>
                          <a:pt x="0" y="37289"/>
                          <a:pt x="0" y="24025"/>
                        </a:cubicBezTo>
                        <a:cubicBezTo>
                          <a:pt x="0" y="10761"/>
                          <a:pt x="10761" y="0"/>
                          <a:pt x="24025" y="0"/>
                        </a:cubicBezTo>
                        <a:cubicBezTo>
                          <a:pt x="37289" y="0"/>
                          <a:pt x="48050" y="10761"/>
                          <a:pt x="48050" y="24025"/>
                        </a:cubicBezTo>
                        <a:close/>
                      </a:path>
                    </a:pathLst>
                  </a:custGeom>
                  <a:solidFill>
                    <a:srgbClr val="09062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09" name="Freeform: Shape 3508">
                    <a:extLst>
                      <a:ext uri="{FF2B5EF4-FFF2-40B4-BE49-F238E27FC236}">
                        <a16:creationId xmlns:a16="http://schemas.microsoft.com/office/drawing/2014/main" id="{E27BF8A3-3086-E281-7773-4F1B47D77EF8}"/>
                      </a:ext>
                    </a:extLst>
                  </p:cNvPr>
                  <p:cNvSpPr/>
                  <p:nvPr/>
                </p:nvSpPr>
                <p:spPr>
                  <a:xfrm>
                    <a:off x="8826002" y="739333"/>
                    <a:ext cx="47301" cy="47301"/>
                  </a:xfrm>
                  <a:custGeom>
                    <a:avLst/>
                    <a:gdLst>
                      <a:gd name="connsiteX0" fmla="*/ 47302 w 47301"/>
                      <a:gd name="connsiteY0" fmla="*/ 23651 h 47301"/>
                      <a:gd name="connsiteX1" fmla="*/ 23651 w 47301"/>
                      <a:gd name="connsiteY1" fmla="*/ 47302 h 47301"/>
                      <a:gd name="connsiteX2" fmla="*/ 0 w 47301"/>
                      <a:gd name="connsiteY2" fmla="*/ 23651 h 47301"/>
                      <a:gd name="connsiteX3" fmla="*/ 23651 w 47301"/>
                      <a:gd name="connsiteY3" fmla="*/ 0 h 47301"/>
                      <a:gd name="connsiteX4" fmla="*/ 47302 w 47301"/>
                      <a:gd name="connsiteY4" fmla="*/ 23651 h 473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7301" h="47301">
                        <a:moveTo>
                          <a:pt x="47302" y="23651"/>
                        </a:moveTo>
                        <a:cubicBezTo>
                          <a:pt x="47302" y="36704"/>
                          <a:pt x="36704" y="47302"/>
                          <a:pt x="23651" y="47302"/>
                        </a:cubicBezTo>
                        <a:cubicBezTo>
                          <a:pt x="10597" y="47302"/>
                          <a:pt x="0" y="36704"/>
                          <a:pt x="0" y="23651"/>
                        </a:cubicBezTo>
                        <a:cubicBezTo>
                          <a:pt x="0" y="10597"/>
                          <a:pt x="10597" y="0"/>
                          <a:pt x="23651" y="0"/>
                        </a:cubicBezTo>
                        <a:cubicBezTo>
                          <a:pt x="36704" y="0"/>
                          <a:pt x="47302" y="10597"/>
                          <a:pt x="47302" y="23651"/>
                        </a:cubicBezTo>
                        <a:close/>
                      </a:path>
                    </a:pathLst>
                  </a:custGeom>
                  <a:solidFill>
                    <a:srgbClr val="09072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10" name="Freeform: Shape 3509">
                    <a:extLst>
                      <a:ext uri="{FF2B5EF4-FFF2-40B4-BE49-F238E27FC236}">
                        <a16:creationId xmlns:a16="http://schemas.microsoft.com/office/drawing/2014/main" id="{9C926CB0-9A86-AF13-6230-49DA1FCD7CE1}"/>
                      </a:ext>
                    </a:extLst>
                  </p:cNvPr>
                  <p:cNvSpPr/>
                  <p:nvPr/>
                </p:nvSpPr>
                <p:spPr>
                  <a:xfrm>
                    <a:off x="8826329" y="739684"/>
                    <a:ext cx="46599" cy="46599"/>
                  </a:xfrm>
                  <a:custGeom>
                    <a:avLst/>
                    <a:gdLst>
                      <a:gd name="connsiteX0" fmla="*/ 46600 w 46599"/>
                      <a:gd name="connsiteY0" fmla="*/ 23300 h 46599"/>
                      <a:gd name="connsiteX1" fmla="*/ 23300 w 46599"/>
                      <a:gd name="connsiteY1" fmla="*/ 46600 h 46599"/>
                      <a:gd name="connsiteX2" fmla="*/ 0 w 46599"/>
                      <a:gd name="connsiteY2" fmla="*/ 23300 h 46599"/>
                      <a:gd name="connsiteX3" fmla="*/ 23300 w 46599"/>
                      <a:gd name="connsiteY3" fmla="*/ 0 h 46599"/>
                      <a:gd name="connsiteX4" fmla="*/ 46600 w 46599"/>
                      <a:gd name="connsiteY4" fmla="*/ 23300 h 465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6599" h="46599">
                        <a:moveTo>
                          <a:pt x="46600" y="23300"/>
                        </a:moveTo>
                        <a:cubicBezTo>
                          <a:pt x="46600" y="36166"/>
                          <a:pt x="36166" y="46600"/>
                          <a:pt x="23300" y="46600"/>
                        </a:cubicBezTo>
                        <a:cubicBezTo>
                          <a:pt x="10433" y="46600"/>
                          <a:pt x="0" y="36166"/>
                          <a:pt x="0" y="23300"/>
                        </a:cubicBezTo>
                        <a:cubicBezTo>
                          <a:pt x="0" y="10433"/>
                          <a:pt x="10433" y="0"/>
                          <a:pt x="23300" y="0"/>
                        </a:cubicBezTo>
                        <a:cubicBezTo>
                          <a:pt x="36166" y="0"/>
                          <a:pt x="46600" y="10433"/>
                          <a:pt x="46600" y="23300"/>
                        </a:cubicBezTo>
                        <a:close/>
                      </a:path>
                    </a:pathLst>
                  </a:custGeom>
                  <a:solidFill>
                    <a:srgbClr val="09072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11" name="Freeform: Shape 3510">
                    <a:extLst>
                      <a:ext uri="{FF2B5EF4-FFF2-40B4-BE49-F238E27FC236}">
                        <a16:creationId xmlns:a16="http://schemas.microsoft.com/office/drawing/2014/main" id="{30ACCA13-F9FA-FCE9-61A2-2B83F2AD3A58}"/>
                      </a:ext>
                    </a:extLst>
                  </p:cNvPr>
                  <p:cNvSpPr/>
                  <p:nvPr/>
                </p:nvSpPr>
                <p:spPr>
                  <a:xfrm>
                    <a:off x="8826703" y="740058"/>
                    <a:ext cx="45851" cy="45851"/>
                  </a:xfrm>
                  <a:custGeom>
                    <a:avLst/>
                    <a:gdLst>
                      <a:gd name="connsiteX0" fmla="*/ 45851 w 45851"/>
                      <a:gd name="connsiteY0" fmla="*/ 22926 h 45851"/>
                      <a:gd name="connsiteX1" fmla="*/ 22926 w 45851"/>
                      <a:gd name="connsiteY1" fmla="*/ 45851 h 45851"/>
                      <a:gd name="connsiteX2" fmla="*/ 0 w 45851"/>
                      <a:gd name="connsiteY2" fmla="*/ 22926 h 45851"/>
                      <a:gd name="connsiteX3" fmla="*/ 22926 w 45851"/>
                      <a:gd name="connsiteY3" fmla="*/ 0 h 45851"/>
                      <a:gd name="connsiteX4" fmla="*/ 45851 w 45851"/>
                      <a:gd name="connsiteY4" fmla="*/ 22926 h 458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5851" h="45851">
                        <a:moveTo>
                          <a:pt x="45851" y="22926"/>
                        </a:moveTo>
                        <a:cubicBezTo>
                          <a:pt x="45851" y="35582"/>
                          <a:pt x="35582" y="45851"/>
                          <a:pt x="22926" y="45851"/>
                        </a:cubicBezTo>
                        <a:cubicBezTo>
                          <a:pt x="10270" y="45851"/>
                          <a:pt x="0" y="35582"/>
                          <a:pt x="0" y="22926"/>
                        </a:cubicBezTo>
                        <a:cubicBezTo>
                          <a:pt x="0" y="10270"/>
                          <a:pt x="10270" y="0"/>
                          <a:pt x="22926" y="0"/>
                        </a:cubicBezTo>
                        <a:cubicBezTo>
                          <a:pt x="35582" y="0"/>
                          <a:pt x="45851" y="10270"/>
                          <a:pt x="45851" y="22926"/>
                        </a:cubicBezTo>
                        <a:close/>
                      </a:path>
                    </a:pathLst>
                  </a:custGeom>
                  <a:solidFill>
                    <a:srgbClr val="09072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12" name="Freeform: Shape 3511">
                    <a:extLst>
                      <a:ext uri="{FF2B5EF4-FFF2-40B4-BE49-F238E27FC236}">
                        <a16:creationId xmlns:a16="http://schemas.microsoft.com/office/drawing/2014/main" id="{A1756238-3BD9-0EF1-C7F6-39E31398F4BA}"/>
                      </a:ext>
                    </a:extLst>
                  </p:cNvPr>
                  <p:cNvSpPr/>
                  <p:nvPr/>
                </p:nvSpPr>
                <p:spPr>
                  <a:xfrm>
                    <a:off x="8827078" y="740432"/>
                    <a:ext cx="45125" cy="45102"/>
                  </a:xfrm>
                  <a:custGeom>
                    <a:avLst/>
                    <a:gdLst>
                      <a:gd name="connsiteX0" fmla="*/ 45126 w 45125"/>
                      <a:gd name="connsiteY0" fmla="*/ 22551 h 45102"/>
                      <a:gd name="connsiteX1" fmla="*/ 22575 w 45125"/>
                      <a:gd name="connsiteY1" fmla="*/ 45103 h 45102"/>
                      <a:gd name="connsiteX2" fmla="*/ 0 w 45125"/>
                      <a:gd name="connsiteY2" fmla="*/ 22551 h 45102"/>
                      <a:gd name="connsiteX3" fmla="*/ 22575 w 45125"/>
                      <a:gd name="connsiteY3" fmla="*/ 0 h 45102"/>
                      <a:gd name="connsiteX4" fmla="*/ 45126 w 45125"/>
                      <a:gd name="connsiteY4" fmla="*/ 22551 h 4510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5125" h="45102">
                        <a:moveTo>
                          <a:pt x="45126" y="22551"/>
                        </a:moveTo>
                        <a:cubicBezTo>
                          <a:pt x="45126" y="35020"/>
                          <a:pt x="35020" y="45103"/>
                          <a:pt x="22575" y="45103"/>
                        </a:cubicBezTo>
                        <a:cubicBezTo>
                          <a:pt x="10129" y="45103"/>
                          <a:pt x="0" y="34997"/>
                          <a:pt x="0" y="22551"/>
                        </a:cubicBezTo>
                        <a:cubicBezTo>
                          <a:pt x="0" y="10106"/>
                          <a:pt x="10106" y="0"/>
                          <a:pt x="22575" y="0"/>
                        </a:cubicBezTo>
                        <a:cubicBezTo>
                          <a:pt x="35043" y="0"/>
                          <a:pt x="45126" y="10106"/>
                          <a:pt x="45126" y="22551"/>
                        </a:cubicBezTo>
                        <a:close/>
                      </a:path>
                    </a:pathLst>
                  </a:custGeom>
                  <a:solidFill>
                    <a:srgbClr val="0A072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13" name="Freeform: Shape 3512">
                    <a:extLst>
                      <a:ext uri="{FF2B5EF4-FFF2-40B4-BE49-F238E27FC236}">
                        <a16:creationId xmlns:a16="http://schemas.microsoft.com/office/drawing/2014/main" id="{2799434C-7B23-00CA-B90A-46BDE6C53C51}"/>
                      </a:ext>
                    </a:extLst>
                  </p:cNvPr>
                  <p:cNvSpPr/>
                  <p:nvPr/>
                </p:nvSpPr>
                <p:spPr>
                  <a:xfrm>
                    <a:off x="8827428" y="740783"/>
                    <a:ext cx="44400" cy="44400"/>
                  </a:xfrm>
                  <a:custGeom>
                    <a:avLst/>
                    <a:gdLst>
                      <a:gd name="connsiteX0" fmla="*/ 44401 w 44400"/>
                      <a:gd name="connsiteY0" fmla="*/ 22200 h 44400"/>
                      <a:gd name="connsiteX1" fmla="*/ 22200 w 44400"/>
                      <a:gd name="connsiteY1" fmla="*/ 44401 h 44400"/>
                      <a:gd name="connsiteX2" fmla="*/ 0 w 44400"/>
                      <a:gd name="connsiteY2" fmla="*/ 22200 h 44400"/>
                      <a:gd name="connsiteX3" fmla="*/ 22200 w 44400"/>
                      <a:gd name="connsiteY3" fmla="*/ 0 h 44400"/>
                      <a:gd name="connsiteX4" fmla="*/ 44401 w 44400"/>
                      <a:gd name="connsiteY4" fmla="*/ 22200 h 444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4400" h="44400">
                        <a:moveTo>
                          <a:pt x="44401" y="22200"/>
                        </a:moveTo>
                        <a:cubicBezTo>
                          <a:pt x="44401" y="34459"/>
                          <a:pt x="34459" y="44401"/>
                          <a:pt x="22200" y="44401"/>
                        </a:cubicBezTo>
                        <a:cubicBezTo>
                          <a:pt x="9942" y="44401"/>
                          <a:pt x="0" y="34459"/>
                          <a:pt x="0" y="22200"/>
                        </a:cubicBezTo>
                        <a:cubicBezTo>
                          <a:pt x="0" y="9942"/>
                          <a:pt x="9942" y="0"/>
                          <a:pt x="22200" y="0"/>
                        </a:cubicBezTo>
                        <a:cubicBezTo>
                          <a:pt x="34459" y="0"/>
                          <a:pt x="44401" y="9942"/>
                          <a:pt x="44401" y="22200"/>
                        </a:cubicBezTo>
                        <a:close/>
                      </a:path>
                    </a:pathLst>
                  </a:custGeom>
                  <a:solidFill>
                    <a:srgbClr val="0A072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14" name="Freeform: Shape 3513">
                    <a:extLst>
                      <a:ext uri="{FF2B5EF4-FFF2-40B4-BE49-F238E27FC236}">
                        <a16:creationId xmlns:a16="http://schemas.microsoft.com/office/drawing/2014/main" id="{8DEC4BCC-6B05-EEA6-FFFC-2B139E696034}"/>
                      </a:ext>
                    </a:extLst>
                  </p:cNvPr>
                  <p:cNvSpPr/>
                  <p:nvPr/>
                </p:nvSpPr>
                <p:spPr>
                  <a:xfrm>
                    <a:off x="8827826" y="741158"/>
                    <a:ext cx="43652" cy="43652"/>
                  </a:xfrm>
                  <a:custGeom>
                    <a:avLst/>
                    <a:gdLst>
                      <a:gd name="connsiteX0" fmla="*/ 43652 w 43652"/>
                      <a:gd name="connsiteY0" fmla="*/ 21826 h 43652"/>
                      <a:gd name="connsiteX1" fmla="*/ 21826 w 43652"/>
                      <a:gd name="connsiteY1" fmla="*/ 43652 h 43652"/>
                      <a:gd name="connsiteX2" fmla="*/ 0 w 43652"/>
                      <a:gd name="connsiteY2" fmla="*/ 21826 h 43652"/>
                      <a:gd name="connsiteX3" fmla="*/ 21826 w 43652"/>
                      <a:gd name="connsiteY3" fmla="*/ 0 h 43652"/>
                      <a:gd name="connsiteX4" fmla="*/ 43652 w 43652"/>
                      <a:gd name="connsiteY4" fmla="*/ 21826 h 436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652" h="43652">
                        <a:moveTo>
                          <a:pt x="43652" y="21826"/>
                        </a:moveTo>
                        <a:cubicBezTo>
                          <a:pt x="43652" y="33874"/>
                          <a:pt x="33874" y="43652"/>
                          <a:pt x="21826" y="43652"/>
                        </a:cubicBezTo>
                        <a:cubicBezTo>
                          <a:pt x="9779" y="43652"/>
                          <a:pt x="0" y="33874"/>
                          <a:pt x="0" y="21826"/>
                        </a:cubicBezTo>
                        <a:cubicBezTo>
                          <a:pt x="0" y="9778"/>
                          <a:pt x="9779" y="0"/>
                          <a:pt x="21826" y="0"/>
                        </a:cubicBezTo>
                        <a:cubicBezTo>
                          <a:pt x="33874" y="0"/>
                          <a:pt x="43652" y="9778"/>
                          <a:pt x="43652" y="21826"/>
                        </a:cubicBezTo>
                        <a:close/>
                      </a:path>
                    </a:pathLst>
                  </a:custGeom>
                  <a:solidFill>
                    <a:srgbClr val="0A082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15" name="Freeform: Shape 3514">
                    <a:extLst>
                      <a:ext uri="{FF2B5EF4-FFF2-40B4-BE49-F238E27FC236}">
                        <a16:creationId xmlns:a16="http://schemas.microsoft.com/office/drawing/2014/main" id="{66F54F06-24F1-A011-9907-6160DD5B2959}"/>
                      </a:ext>
                    </a:extLst>
                  </p:cNvPr>
                  <p:cNvSpPr/>
                  <p:nvPr/>
                </p:nvSpPr>
                <p:spPr>
                  <a:xfrm>
                    <a:off x="8828154" y="741508"/>
                    <a:ext cx="42950" cy="42950"/>
                  </a:xfrm>
                  <a:custGeom>
                    <a:avLst/>
                    <a:gdLst>
                      <a:gd name="connsiteX0" fmla="*/ 42950 w 42950"/>
                      <a:gd name="connsiteY0" fmla="*/ 21475 h 42950"/>
                      <a:gd name="connsiteX1" fmla="*/ 21475 w 42950"/>
                      <a:gd name="connsiteY1" fmla="*/ 42950 h 42950"/>
                      <a:gd name="connsiteX2" fmla="*/ 0 w 42950"/>
                      <a:gd name="connsiteY2" fmla="*/ 21475 h 42950"/>
                      <a:gd name="connsiteX3" fmla="*/ 21475 w 42950"/>
                      <a:gd name="connsiteY3" fmla="*/ 0 h 42950"/>
                      <a:gd name="connsiteX4" fmla="*/ 42950 w 42950"/>
                      <a:gd name="connsiteY4" fmla="*/ 21475 h 429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2950" h="42950">
                        <a:moveTo>
                          <a:pt x="42950" y="21475"/>
                        </a:moveTo>
                        <a:cubicBezTo>
                          <a:pt x="42950" y="33336"/>
                          <a:pt x="33336" y="42950"/>
                          <a:pt x="21475" y="42950"/>
                        </a:cubicBezTo>
                        <a:cubicBezTo>
                          <a:pt x="9615" y="42950"/>
                          <a:pt x="0" y="33336"/>
                          <a:pt x="0" y="21475"/>
                        </a:cubicBezTo>
                        <a:cubicBezTo>
                          <a:pt x="0" y="9615"/>
                          <a:pt x="9615" y="0"/>
                          <a:pt x="21475" y="0"/>
                        </a:cubicBezTo>
                        <a:cubicBezTo>
                          <a:pt x="33336" y="0"/>
                          <a:pt x="42950" y="9615"/>
                          <a:pt x="42950" y="21475"/>
                        </a:cubicBezTo>
                        <a:close/>
                      </a:path>
                    </a:pathLst>
                  </a:custGeom>
                  <a:solidFill>
                    <a:srgbClr val="0A082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16" name="Freeform: Shape 3515">
                    <a:extLst>
                      <a:ext uri="{FF2B5EF4-FFF2-40B4-BE49-F238E27FC236}">
                        <a16:creationId xmlns:a16="http://schemas.microsoft.com/office/drawing/2014/main" id="{CF93CE41-E257-CAF7-9D79-CACF0346E495}"/>
                      </a:ext>
                    </a:extLst>
                  </p:cNvPr>
                  <p:cNvSpPr/>
                  <p:nvPr/>
                </p:nvSpPr>
                <p:spPr>
                  <a:xfrm>
                    <a:off x="8828551" y="741883"/>
                    <a:ext cx="42201" cy="42201"/>
                  </a:xfrm>
                  <a:custGeom>
                    <a:avLst/>
                    <a:gdLst>
                      <a:gd name="connsiteX0" fmla="*/ 42202 w 42201"/>
                      <a:gd name="connsiteY0" fmla="*/ 21101 h 42201"/>
                      <a:gd name="connsiteX1" fmla="*/ 21101 w 42201"/>
                      <a:gd name="connsiteY1" fmla="*/ 42202 h 42201"/>
                      <a:gd name="connsiteX2" fmla="*/ 0 w 42201"/>
                      <a:gd name="connsiteY2" fmla="*/ 21101 h 42201"/>
                      <a:gd name="connsiteX3" fmla="*/ 21101 w 42201"/>
                      <a:gd name="connsiteY3" fmla="*/ 0 h 42201"/>
                      <a:gd name="connsiteX4" fmla="*/ 42202 w 42201"/>
                      <a:gd name="connsiteY4" fmla="*/ 21101 h 422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2201" h="42201">
                        <a:moveTo>
                          <a:pt x="42202" y="21101"/>
                        </a:moveTo>
                        <a:cubicBezTo>
                          <a:pt x="42202" y="32751"/>
                          <a:pt x="32751" y="42202"/>
                          <a:pt x="21101" y="42202"/>
                        </a:cubicBezTo>
                        <a:cubicBezTo>
                          <a:pt x="9451" y="42202"/>
                          <a:pt x="0" y="32751"/>
                          <a:pt x="0" y="21101"/>
                        </a:cubicBezTo>
                        <a:cubicBezTo>
                          <a:pt x="0" y="9451"/>
                          <a:pt x="9451" y="0"/>
                          <a:pt x="21101" y="0"/>
                        </a:cubicBezTo>
                        <a:cubicBezTo>
                          <a:pt x="32751" y="0"/>
                          <a:pt x="42202" y="9451"/>
                          <a:pt x="42202" y="21101"/>
                        </a:cubicBezTo>
                        <a:close/>
                      </a:path>
                    </a:pathLst>
                  </a:custGeom>
                  <a:solidFill>
                    <a:srgbClr val="0B082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17" name="Freeform: Shape 3516">
                    <a:extLst>
                      <a:ext uri="{FF2B5EF4-FFF2-40B4-BE49-F238E27FC236}">
                        <a16:creationId xmlns:a16="http://schemas.microsoft.com/office/drawing/2014/main" id="{E5297B56-D92C-993E-628B-C9128E2A66C0}"/>
                      </a:ext>
                    </a:extLst>
                  </p:cNvPr>
                  <p:cNvSpPr/>
                  <p:nvPr/>
                </p:nvSpPr>
                <p:spPr>
                  <a:xfrm>
                    <a:off x="8828879" y="742234"/>
                    <a:ext cx="41500" cy="41500"/>
                  </a:xfrm>
                  <a:custGeom>
                    <a:avLst/>
                    <a:gdLst>
                      <a:gd name="connsiteX0" fmla="*/ 41500 w 41500"/>
                      <a:gd name="connsiteY0" fmla="*/ 20750 h 41500"/>
                      <a:gd name="connsiteX1" fmla="*/ 20750 w 41500"/>
                      <a:gd name="connsiteY1" fmla="*/ 41500 h 41500"/>
                      <a:gd name="connsiteX2" fmla="*/ 0 w 41500"/>
                      <a:gd name="connsiteY2" fmla="*/ 20750 h 41500"/>
                      <a:gd name="connsiteX3" fmla="*/ 20750 w 41500"/>
                      <a:gd name="connsiteY3" fmla="*/ 0 h 41500"/>
                      <a:gd name="connsiteX4" fmla="*/ 41500 w 41500"/>
                      <a:gd name="connsiteY4" fmla="*/ 20750 h 415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1500" h="41500">
                        <a:moveTo>
                          <a:pt x="41500" y="20750"/>
                        </a:moveTo>
                        <a:cubicBezTo>
                          <a:pt x="41500" y="32213"/>
                          <a:pt x="32213" y="41500"/>
                          <a:pt x="20750" y="41500"/>
                        </a:cubicBezTo>
                        <a:cubicBezTo>
                          <a:pt x="9287" y="41500"/>
                          <a:pt x="0" y="32213"/>
                          <a:pt x="0" y="20750"/>
                        </a:cubicBezTo>
                        <a:cubicBezTo>
                          <a:pt x="0" y="9287"/>
                          <a:pt x="9287" y="0"/>
                          <a:pt x="20750" y="0"/>
                        </a:cubicBezTo>
                        <a:cubicBezTo>
                          <a:pt x="32213" y="0"/>
                          <a:pt x="41500" y="9287"/>
                          <a:pt x="41500" y="20750"/>
                        </a:cubicBezTo>
                        <a:close/>
                      </a:path>
                    </a:pathLst>
                  </a:custGeom>
                  <a:solidFill>
                    <a:srgbClr val="0B082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18" name="Freeform: Shape 3517">
                    <a:extLst>
                      <a:ext uri="{FF2B5EF4-FFF2-40B4-BE49-F238E27FC236}">
                        <a16:creationId xmlns:a16="http://schemas.microsoft.com/office/drawing/2014/main" id="{B13C10F5-15C9-FAC9-DE7E-BFE9F22496B2}"/>
                      </a:ext>
                    </a:extLst>
                  </p:cNvPr>
                  <p:cNvSpPr/>
                  <p:nvPr/>
                </p:nvSpPr>
                <p:spPr>
                  <a:xfrm>
                    <a:off x="8829277" y="742608"/>
                    <a:ext cx="40751" cy="40751"/>
                  </a:xfrm>
                  <a:custGeom>
                    <a:avLst/>
                    <a:gdLst>
                      <a:gd name="connsiteX0" fmla="*/ 40752 w 40751"/>
                      <a:gd name="connsiteY0" fmla="*/ 20376 h 40751"/>
                      <a:gd name="connsiteX1" fmla="*/ 20376 w 40751"/>
                      <a:gd name="connsiteY1" fmla="*/ 40751 h 40751"/>
                      <a:gd name="connsiteX2" fmla="*/ 0 w 40751"/>
                      <a:gd name="connsiteY2" fmla="*/ 20376 h 40751"/>
                      <a:gd name="connsiteX3" fmla="*/ 20376 w 40751"/>
                      <a:gd name="connsiteY3" fmla="*/ 0 h 40751"/>
                      <a:gd name="connsiteX4" fmla="*/ 40752 w 40751"/>
                      <a:gd name="connsiteY4" fmla="*/ 20376 h 407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0751" h="40751">
                        <a:moveTo>
                          <a:pt x="40752" y="20376"/>
                        </a:moveTo>
                        <a:cubicBezTo>
                          <a:pt x="40752" y="31628"/>
                          <a:pt x="31628" y="40751"/>
                          <a:pt x="20376" y="40751"/>
                        </a:cubicBezTo>
                        <a:cubicBezTo>
                          <a:pt x="9124" y="40751"/>
                          <a:pt x="0" y="31628"/>
                          <a:pt x="0" y="20376"/>
                        </a:cubicBezTo>
                        <a:cubicBezTo>
                          <a:pt x="0" y="9123"/>
                          <a:pt x="9124" y="0"/>
                          <a:pt x="20376" y="0"/>
                        </a:cubicBezTo>
                        <a:cubicBezTo>
                          <a:pt x="31628" y="0"/>
                          <a:pt x="40752" y="9123"/>
                          <a:pt x="40752" y="20376"/>
                        </a:cubicBezTo>
                        <a:close/>
                      </a:path>
                    </a:pathLst>
                  </a:custGeom>
                  <a:solidFill>
                    <a:srgbClr val="0B082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19" name="Freeform: Shape 3518">
                    <a:extLst>
                      <a:ext uri="{FF2B5EF4-FFF2-40B4-BE49-F238E27FC236}">
                        <a16:creationId xmlns:a16="http://schemas.microsoft.com/office/drawing/2014/main" id="{34599C2A-73A2-2568-CC31-1F67D2ABCB72}"/>
                      </a:ext>
                    </a:extLst>
                  </p:cNvPr>
                  <p:cNvSpPr/>
                  <p:nvPr/>
                </p:nvSpPr>
                <p:spPr>
                  <a:xfrm>
                    <a:off x="8829604" y="742959"/>
                    <a:ext cx="40049" cy="40049"/>
                  </a:xfrm>
                  <a:custGeom>
                    <a:avLst/>
                    <a:gdLst>
                      <a:gd name="connsiteX0" fmla="*/ 40050 w 40049"/>
                      <a:gd name="connsiteY0" fmla="*/ 20025 h 40049"/>
                      <a:gd name="connsiteX1" fmla="*/ 20025 w 40049"/>
                      <a:gd name="connsiteY1" fmla="*/ 40050 h 40049"/>
                      <a:gd name="connsiteX2" fmla="*/ 0 w 40049"/>
                      <a:gd name="connsiteY2" fmla="*/ 20025 h 40049"/>
                      <a:gd name="connsiteX3" fmla="*/ 20025 w 40049"/>
                      <a:gd name="connsiteY3" fmla="*/ 0 h 40049"/>
                      <a:gd name="connsiteX4" fmla="*/ 40050 w 40049"/>
                      <a:gd name="connsiteY4" fmla="*/ 20025 h 400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0049" h="40049">
                        <a:moveTo>
                          <a:pt x="40050" y="20025"/>
                        </a:moveTo>
                        <a:cubicBezTo>
                          <a:pt x="40050" y="31090"/>
                          <a:pt x="31090" y="40050"/>
                          <a:pt x="20025" y="40050"/>
                        </a:cubicBezTo>
                        <a:cubicBezTo>
                          <a:pt x="8960" y="40050"/>
                          <a:pt x="0" y="31090"/>
                          <a:pt x="0" y="20025"/>
                        </a:cubicBezTo>
                        <a:cubicBezTo>
                          <a:pt x="0" y="8960"/>
                          <a:pt x="8960" y="0"/>
                          <a:pt x="20025" y="0"/>
                        </a:cubicBezTo>
                        <a:cubicBezTo>
                          <a:pt x="31090" y="0"/>
                          <a:pt x="40050" y="8960"/>
                          <a:pt x="40050" y="20025"/>
                        </a:cubicBezTo>
                        <a:close/>
                      </a:path>
                    </a:pathLst>
                  </a:custGeom>
                  <a:solidFill>
                    <a:srgbClr val="0C092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20" name="Freeform: Shape 3519">
                    <a:extLst>
                      <a:ext uri="{FF2B5EF4-FFF2-40B4-BE49-F238E27FC236}">
                        <a16:creationId xmlns:a16="http://schemas.microsoft.com/office/drawing/2014/main" id="{3BEAE5EE-53D2-6ABC-85B2-63F0E1DFA74F}"/>
                      </a:ext>
                    </a:extLst>
                  </p:cNvPr>
                  <p:cNvSpPr/>
                  <p:nvPr/>
                </p:nvSpPr>
                <p:spPr>
                  <a:xfrm>
                    <a:off x="8829978" y="743333"/>
                    <a:ext cx="39301" cy="39301"/>
                  </a:xfrm>
                  <a:custGeom>
                    <a:avLst/>
                    <a:gdLst>
                      <a:gd name="connsiteX0" fmla="*/ 39301 w 39301"/>
                      <a:gd name="connsiteY0" fmla="*/ 19651 h 39301"/>
                      <a:gd name="connsiteX1" fmla="*/ 19650 w 39301"/>
                      <a:gd name="connsiteY1" fmla="*/ 39301 h 39301"/>
                      <a:gd name="connsiteX2" fmla="*/ 0 w 39301"/>
                      <a:gd name="connsiteY2" fmla="*/ 19651 h 39301"/>
                      <a:gd name="connsiteX3" fmla="*/ 19650 w 39301"/>
                      <a:gd name="connsiteY3" fmla="*/ 0 h 39301"/>
                      <a:gd name="connsiteX4" fmla="*/ 39301 w 39301"/>
                      <a:gd name="connsiteY4" fmla="*/ 19651 h 393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301" h="39301">
                        <a:moveTo>
                          <a:pt x="39301" y="19651"/>
                        </a:moveTo>
                        <a:cubicBezTo>
                          <a:pt x="39301" y="30505"/>
                          <a:pt x="30505" y="39301"/>
                          <a:pt x="19650" y="39301"/>
                        </a:cubicBezTo>
                        <a:cubicBezTo>
                          <a:pt x="8796" y="39301"/>
                          <a:pt x="0" y="30505"/>
                          <a:pt x="0" y="19651"/>
                        </a:cubicBezTo>
                        <a:cubicBezTo>
                          <a:pt x="0" y="8796"/>
                          <a:pt x="8796" y="0"/>
                          <a:pt x="19650" y="0"/>
                        </a:cubicBezTo>
                        <a:cubicBezTo>
                          <a:pt x="30505" y="0"/>
                          <a:pt x="39301" y="8796"/>
                          <a:pt x="39301" y="19651"/>
                        </a:cubicBezTo>
                        <a:close/>
                      </a:path>
                    </a:pathLst>
                  </a:custGeom>
                  <a:solidFill>
                    <a:srgbClr val="0C092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21" name="Freeform: Shape 3520">
                    <a:extLst>
                      <a:ext uri="{FF2B5EF4-FFF2-40B4-BE49-F238E27FC236}">
                        <a16:creationId xmlns:a16="http://schemas.microsoft.com/office/drawing/2014/main" id="{FFE802D1-1B27-8A10-8ACE-C95389500F73}"/>
                      </a:ext>
                    </a:extLst>
                  </p:cNvPr>
                  <p:cNvSpPr/>
                  <p:nvPr/>
                </p:nvSpPr>
                <p:spPr>
                  <a:xfrm>
                    <a:off x="8830353" y="743684"/>
                    <a:ext cx="38575" cy="38575"/>
                  </a:xfrm>
                  <a:custGeom>
                    <a:avLst/>
                    <a:gdLst>
                      <a:gd name="connsiteX0" fmla="*/ 38576 w 38575"/>
                      <a:gd name="connsiteY0" fmla="*/ 19300 h 38575"/>
                      <a:gd name="connsiteX1" fmla="*/ 19300 w 38575"/>
                      <a:gd name="connsiteY1" fmla="*/ 38576 h 38575"/>
                      <a:gd name="connsiteX2" fmla="*/ 0 w 38575"/>
                      <a:gd name="connsiteY2" fmla="*/ 19300 h 38575"/>
                      <a:gd name="connsiteX3" fmla="*/ 19300 w 38575"/>
                      <a:gd name="connsiteY3" fmla="*/ 0 h 38575"/>
                      <a:gd name="connsiteX4" fmla="*/ 38576 w 38575"/>
                      <a:gd name="connsiteY4" fmla="*/ 19300 h 385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8575" h="38575">
                        <a:moveTo>
                          <a:pt x="38576" y="19300"/>
                        </a:moveTo>
                        <a:cubicBezTo>
                          <a:pt x="38576" y="29944"/>
                          <a:pt x="29944" y="38576"/>
                          <a:pt x="19300" y="38576"/>
                        </a:cubicBezTo>
                        <a:cubicBezTo>
                          <a:pt x="8656" y="38576"/>
                          <a:pt x="0" y="29944"/>
                          <a:pt x="0" y="19300"/>
                        </a:cubicBezTo>
                        <a:cubicBezTo>
                          <a:pt x="0" y="8656"/>
                          <a:pt x="8632" y="0"/>
                          <a:pt x="19300" y="0"/>
                        </a:cubicBezTo>
                        <a:cubicBezTo>
                          <a:pt x="29967" y="0"/>
                          <a:pt x="38576" y="8632"/>
                          <a:pt x="38576" y="19300"/>
                        </a:cubicBezTo>
                        <a:close/>
                      </a:path>
                    </a:pathLst>
                  </a:custGeom>
                  <a:solidFill>
                    <a:srgbClr val="0C092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22" name="Freeform: Shape 3521">
                    <a:extLst>
                      <a:ext uri="{FF2B5EF4-FFF2-40B4-BE49-F238E27FC236}">
                        <a16:creationId xmlns:a16="http://schemas.microsoft.com/office/drawing/2014/main" id="{85B2AE10-7371-6DE6-D67C-DA67ED454C82}"/>
                      </a:ext>
                    </a:extLst>
                  </p:cNvPr>
                  <p:cNvSpPr/>
                  <p:nvPr/>
                </p:nvSpPr>
                <p:spPr>
                  <a:xfrm>
                    <a:off x="8830704" y="744058"/>
                    <a:ext cx="37850" cy="37850"/>
                  </a:xfrm>
                  <a:custGeom>
                    <a:avLst/>
                    <a:gdLst>
                      <a:gd name="connsiteX0" fmla="*/ 37851 w 37850"/>
                      <a:gd name="connsiteY0" fmla="*/ 18925 h 37850"/>
                      <a:gd name="connsiteX1" fmla="*/ 18925 w 37850"/>
                      <a:gd name="connsiteY1" fmla="*/ 37851 h 37850"/>
                      <a:gd name="connsiteX2" fmla="*/ 0 w 37850"/>
                      <a:gd name="connsiteY2" fmla="*/ 18925 h 37850"/>
                      <a:gd name="connsiteX3" fmla="*/ 18925 w 37850"/>
                      <a:gd name="connsiteY3" fmla="*/ 0 h 37850"/>
                      <a:gd name="connsiteX4" fmla="*/ 37851 w 37850"/>
                      <a:gd name="connsiteY4" fmla="*/ 18925 h 378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7850" h="37850">
                        <a:moveTo>
                          <a:pt x="37851" y="18925"/>
                        </a:moveTo>
                        <a:cubicBezTo>
                          <a:pt x="37851" y="29382"/>
                          <a:pt x="29382" y="37851"/>
                          <a:pt x="18925" y="37851"/>
                        </a:cubicBezTo>
                        <a:cubicBezTo>
                          <a:pt x="8468" y="37851"/>
                          <a:pt x="0" y="29382"/>
                          <a:pt x="0" y="18925"/>
                        </a:cubicBezTo>
                        <a:cubicBezTo>
                          <a:pt x="0" y="8468"/>
                          <a:pt x="8468" y="0"/>
                          <a:pt x="18925" y="0"/>
                        </a:cubicBezTo>
                        <a:cubicBezTo>
                          <a:pt x="29382" y="0"/>
                          <a:pt x="37851" y="8468"/>
                          <a:pt x="37851" y="18925"/>
                        </a:cubicBezTo>
                        <a:close/>
                      </a:path>
                    </a:pathLst>
                  </a:custGeom>
                  <a:solidFill>
                    <a:srgbClr val="0C092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23" name="Freeform: Shape 3522">
                    <a:extLst>
                      <a:ext uri="{FF2B5EF4-FFF2-40B4-BE49-F238E27FC236}">
                        <a16:creationId xmlns:a16="http://schemas.microsoft.com/office/drawing/2014/main" id="{49EDFDF0-8D67-416E-F813-36CD644723AE}"/>
                      </a:ext>
                    </a:extLst>
                  </p:cNvPr>
                  <p:cNvSpPr/>
                  <p:nvPr/>
                </p:nvSpPr>
                <p:spPr>
                  <a:xfrm>
                    <a:off x="8831101" y="744433"/>
                    <a:ext cx="37102" cy="37102"/>
                  </a:xfrm>
                  <a:custGeom>
                    <a:avLst/>
                    <a:gdLst>
                      <a:gd name="connsiteX0" fmla="*/ 37102 w 37102"/>
                      <a:gd name="connsiteY0" fmla="*/ 18551 h 37102"/>
                      <a:gd name="connsiteX1" fmla="*/ 18551 w 37102"/>
                      <a:gd name="connsiteY1" fmla="*/ 37102 h 37102"/>
                      <a:gd name="connsiteX2" fmla="*/ 0 w 37102"/>
                      <a:gd name="connsiteY2" fmla="*/ 18551 h 37102"/>
                      <a:gd name="connsiteX3" fmla="*/ 18551 w 37102"/>
                      <a:gd name="connsiteY3" fmla="*/ 0 h 37102"/>
                      <a:gd name="connsiteX4" fmla="*/ 37102 w 37102"/>
                      <a:gd name="connsiteY4" fmla="*/ 18551 h 3710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7102" h="37102">
                        <a:moveTo>
                          <a:pt x="37102" y="18551"/>
                        </a:moveTo>
                        <a:cubicBezTo>
                          <a:pt x="37102" y="28797"/>
                          <a:pt x="28797" y="37102"/>
                          <a:pt x="18551" y="37102"/>
                        </a:cubicBezTo>
                        <a:cubicBezTo>
                          <a:pt x="8305" y="37102"/>
                          <a:pt x="0" y="28797"/>
                          <a:pt x="0" y="18551"/>
                        </a:cubicBezTo>
                        <a:cubicBezTo>
                          <a:pt x="0" y="8305"/>
                          <a:pt x="8305" y="0"/>
                          <a:pt x="18551" y="0"/>
                        </a:cubicBezTo>
                        <a:cubicBezTo>
                          <a:pt x="28797" y="0"/>
                          <a:pt x="37102" y="8305"/>
                          <a:pt x="37102" y="18551"/>
                        </a:cubicBezTo>
                        <a:close/>
                      </a:path>
                    </a:pathLst>
                  </a:custGeom>
                  <a:solidFill>
                    <a:srgbClr val="0D092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24" name="Freeform: Shape 3523">
                    <a:extLst>
                      <a:ext uri="{FF2B5EF4-FFF2-40B4-BE49-F238E27FC236}">
                        <a16:creationId xmlns:a16="http://schemas.microsoft.com/office/drawing/2014/main" id="{5C7A9ED3-722C-7122-C7DF-8CDA9CFB3152}"/>
                      </a:ext>
                    </a:extLst>
                  </p:cNvPr>
                  <p:cNvSpPr/>
                  <p:nvPr/>
                </p:nvSpPr>
                <p:spPr>
                  <a:xfrm>
                    <a:off x="8831429" y="744784"/>
                    <a:ext cx="36400" cy="36400"/>
                  </a:xfrm>
                  <a:custGeom>
                    <a:avLst/>
                    <a:gdLst>
                      <a:gd name="connsiteX0" fmla="*/ 36400 w 36400"/>
                      <a:gd name="connsiteY0" fmla="*/ 18200 h 36400"/>
                      <a:gd name="connsiteX1" fmla="*/ 18200 w 36400"/>
                      <a:gd name="connsiteY1" fmla="*/ 36400 h 36400"/>
                      <a:gd name="connsiteX2" fmla="*/ 0 w 36400"/>
                      <a:gd name="connsiteY2" fmla="*/ 18200 h 36400"/>
                      <a:gd name="connsiteX3" fmla="*/ 18200 w 36400"/>
                      <a:gd name="connsiteY3" fmla="*/ 0 h 36400"/>
                      <a:gd name="connsiteX4" fmla="*/ 36400 w 36400"/>
                      <a:gd name="connsiteY4" fmla="*/ 18200 h 364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6400" h="36400">
                        <a:moveTo>
                          <a:pt x="36400" y="18200"/>
                        </a:moveTo>
                        <a:cubicBezTo>
                          <a:pt x="36400" y="28259"/>
                          <a:pt x="28259" y="36400"/>
                          <a:pt x="18200" y="36400"/>
                        </a:cubicBezTo>
                        <a:cubicBezTo>
                          <a:pt x="8141" y="36400"/>
                          <a:pt x="0" y="28259"/>
                          <a:pt x="0" y="18200"/>
                        </a:cubicBezTo>
                        <a:cubicBezTo>
                          <a:pt x="0" y="8141"/>
                          <a:pt x="8141" y="0"/>
                          <a:pt x="18200" y="0"/>
                        </a:cubicBezTo>
                        <a:cubicBezTo>
                          <a:pt x="28259" y="0"/>
                          <a:pt x="36400" y="8141"/>
                          <a:pt x="36400" y="18200"/>
                        </a:cubicBezTo>
                        <a:close/>
                      </a:path>
                    </a:pathLst>
                  </a:custGeom>
                  <a:solidFill>
                    <a:srgbClr val="0D0A3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25" name="Freeform: Shape 3524">
                    <a:extLst>
                      <a:ext uri="{FF2B5EF4-FFF2-40B4-BE49-F238E27FC236}">
                        <a16:creationId xmlns:a16="http://schemas.microsoft.com/office/drawing/2014/main" id="{AC56DD32-3EE0-12D5-DA1D-84211CFE6A73}"/>
                      </a:ext>
                    </a:extLst>
                  </p:cNvPr>
                  <p:cNvSpPr/>
                  <p:nvPr/>
                </p:nvSpPr>
                <p:spPr>
                  <a:xfrm>
                    <a:off x="8831826" y="745158"/>
                    <a:ext cx="35651" cy="35651"/>
                  </a:xfrm>
                  <a:custGeom>
                    <a:avLst/>
                    <a:gdLst>
                      <a:gd name="connsiteX0" fmla="*/ 35652 w 35651"/>
                      <a:gd name="connsiteY0" fmla="*/ 17826 h 35651"/>
                      <a:gd name="connsiteX1" fmla="*/ 17826 w 35651"/>
                      <a:gd name="connsiteY1" fmla="*/ 35652 h 35651"/>
                      <a:gd name="connsiteX2" fmla="*/ 0 w 35651"/>
                      <a:gd name="connsiteY2" fmla="*/ 17826 h 35651"/>
                      <a:gd name="connsiteX3" fmla="*/ 17826 w 35651"/>
                      <a:gd name="connsiteY3" fmla="*/ 0 h 35651"/>
                      <a:gd name="connsiteX4" fmla="*/ 35652 w 35651"/>
                      <a:gd name="connsiteY4" fmla="*/ 17826 h 356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651" h="35651">
                        <a:moveTo>
                          <a:pt x="35652" y="17826"/>
                        </a:moveTo>
                        <a:cubicBezTo>
                          <a:pt x="35652" y="27675"/>
                          <a:pt x="27675" y="35652"/>
                          <a:pt x="17826" y="35652"/>
                        </a:cubicBezTo>
                        <a:cubicBezTo>
                          <a:pt x="7977" y="35652"/>
                          <a:pt x="0" y="27675"/>
                          <a:pt x="0" y="17826"/>
                        </a:cubicBezTo>
                        <a:cubicBezTo>
                          <a:pt x="0" y="7977"/>
                          <a:pt x="7977" y="0"/>
                          <a:pt x="17826" y="0"/>
                        </a:cubicBezTo>
                        <a:cubicBezTo>
                          <a:pt x="27675" y="0"/>
                          <a:pt x="35652" y="7977"/>
                          <a:pt x="35652" y="17826"/>
                        </a:cubicBezTo>
                        <a:close/>
                      </a:path>
                    </a:pathLst>
                  </a:custGeom>
                  <a:solidFill>
                    <a:srgbClr val="0D0A3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26" name="Freeform: Shape 3525">
                    <a:extLst>
                      <a:ext uri="{FF2B5EF4-FFF2-40B4-BE49-F238E27FC236}">
                        <a16:creationId xmlns:a16="http://schemas.microsoft.com/office/drawing/2014/main" id="{A8CEC785-BFB7-164C-B61C-65402547BE9D}"/>
                      </a:ext>
                    </a:extLst>
                  </p:cNvPr>
                  <p:cNvSpPr/>
                  <p:nvPr/>
                </p:nvSpPr>
                <p:spPr>
                  <a:xfrm>
                    <a:off x="8832154" y="745509"/>
                    <a:ext cx="34949" cy="34949"/>
                  </a:xfrm>
                  <a:custGeom>
                    <a:avLst/>
                    <a:gdLst>
                      <a:gd name="connsiteX0" fmla="*/ 34950 w 34949"/>
                      <a:gd name="connsiteY0" fmla="*/ 17475 h 34949"/>
                      <a:gd name="connsiteX1" fmla="*/ 17475 w 34949"/>
                      <a:gd name="connsiteY1" fmla="*/ 34950 h 34949"/>
                      <a:gd name="connsiteX2" fmla="*/ 0 w 34949"/>
                      <a:gd name="connsiteY2" fmla="*/ 17475 h 34949"/>
                      <a:gd name="connsiteX3" fmla="*/ 17475 w 34949"/>
                      <a:gd name="connsiteY3" fmla="*/ 0 h 34949"/>
                      <a:gd name="connsiteX4" fmla="*/ 34950 w 34949"/>
                      <a:gd name="connsiteY4" fmla="*/ 17475 h 349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4949" h="34949">
                        <a:moveTo>
                          <a:pt x="34950" y="17475"/>
                        </a:moveTo>
                        <a:cubicBezTo>
                          <a:pt x="34950" y="27113"/>
                          <a:pt x="27136" y="34950"/>
                          <a:pt x="17475" y="34950"/>
                        </a:cubicBezTo>
                        <a:cubicBezTo>
                          <a:pt x="7813" y="34950"/>
                          <a:pt x="0" y="27136"/>
                          <a:pt x="0" y="17475"/>
                        </a:cubicBezTo>
                        <a:cubicBezTo>
                          <a:pt x="0" y="7813"/>
                          <a:pt x="7813" y="0"/>
                          <a:pt x="17475" y="0"/>
                        </a:cubicBezTo>
                        <a:cubicBezTo>
                          <a:pt x="27136" y="0"/>
                          <a:pt x="34950" y="7813"/>
                          <a:pt x="34950" y="17475"/>
                        </a:cubicBezTo>
                        <a:close/>
                      </a:path>
                    </a:pathLst>
                  </a:custGeom>
                  <a:solidFill>
                    <a:srgbClr val="0E0A3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27" name="Freeform: Shape 3526">
                    <a:extLst>
                      <a:ext uri="{FF2B5EF4-FFF2-40B4-BE49-F238E27FC236}">
                        <a16:creationId xmlns:a16="http://schemas.microsoft.com/office/drawing/2014/main" id="{E33DF3E6-5819-825F-7861-D4E185E4E5DB}"/>
                      </a:ext>
                    </a:extLst>
                  </p:cNvPr>
                  <p:cNvSpPr/>
                  <p:nvPr/>
                </p:nvSpPr>
                <p:spPr>
                  <a:xfrm>
                    <a:off x="8832528" y="745883"/>
                    <a:ext cx="34201" cy="34201"/>
                  </a:xfrm>
                  <a:custGeom>
                    <a:avLst/>
                    <a:gdLst>
                      <a:gd name="connsiteX0" fmla="*/ 34201 w 34201"/>
                      <a:gd name="connsiteY0" fmla="*/ 17101 h 34201"/>
                      <a:gd name="connsiteX1" fmla="*/ 17101 w 34201"/>
                      <a:gd name="connsiteY1" fmla="*/ 34201 h 34201"/>
                      <a:gd name="connsiteX2" fmla="*/ 0 w 34201"/>
                      <a:gd name="connsiteY2" fmla="*/ 17101 h 34201"/>
                      <a:gd name="connsiteX3" fmla="*/ 17101 w 34201"/>
                      <a:gd name="connsiteY3" fmla="*/ 0 h 34201"/>
                      <a:gd name="connsiteX4" fmla="*/ 34201 w 34201"/>
                      <a:gd name="connsiteY4" fmla="*/ 17101 h 342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4201" h="34201">
                        <a:moveTo>
                          <a:pt x="34201" y="17101"/>
                        </a:moveTo>
                        <a:cubicBezTo>
                          <a:pt x="34201" y="26545"/>
                          <a:pt x="26545" y="34201"/>
                          <a:pt x="17101" y="34201"/>
                        </a:cubicBezTo>
                        <a:cubicBezTo>
                          <a:pt x="7656" y="34201"/>
                          <a:pt x="0" y="26545"/>
                          <a:pt x="0" y="17101"/>
                        </a:cubicBezTo>
                        <a:cubicBezTo>
                          <a:pt x="0" y="7656"/>
                          <a:pt x="7656" y="0"/>
                          <a:pt x="17101" y="0"/>
                        </a:cubicBezTo>
                        <a:cubicBezTo>
                          <a:pt x="26545" y="0"/>
                          <a:pt x="34201" y="7656"/>
                          <a:pt x="34201" y="17101"/>
                        </a:cubicBezTo>
                        <a:close/>
                      </a:path>
                    </a:pathLst>
                  </a:custGeom>
                  <a:solidFill>
                    <a:srgbClr val="0E0A3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28" name="Freeform: Shape 3527">
                    <a:extLst>
                      <a:ext uri="{FF2B5EF4-FFF2-40B4-BE49-F238E27FC236}">
                        <a16:creationId xmlns:a16="http://schemas.microsoft.com/office/drawing/2014/main" id="{D5E18CA1-DA8F-4A58-FD53-3FC9B7B3EB79}"/>
                      </a:ext>
                    </a:extLst>
                  </p:cNvPr>
                  <p:cNvSpPr/>
                  <p:nvPr/>
                </p:nvSpPr>
                <p:spPr>
                  <a:xfrm>
                    <a:off x="8832879" y="746234"/>
                    <a:ext cx="33499" cy="33499"/>
                  </a:xfrm>
                  <a:custGeom>
                    <a:avLst/>
                    <a:gdLst>
                      <a:gd name="connsiteX0" fmla="*/ 33500 w 33499"/>
                      <a:gd name="connsiteY0" fmla="*/ 16750 h 33499"/>
                      <a:gd name="connsiteX1" fmla="*/ 16750 w 33499"/>
                      <a:gd name="connsiteY1" fmla="*/ 33499 h 33499"/>
                      <a:gd name="connsiteX2" fmla="*/ 0 w 33499"/>
                      <a:gd name="connsiteY2" fmla="*/ 16750 h 33499"/>
                      <a:gd name="connsiteX3" fmla="*/ 16750 w 33499"/>
                      <a:gd name="connsiteY3" fmla="*/ 0 h 33499"/>
                      <a:gd name="connsiteX4" fmla="*/ 33500 w 33499"/>
                      <a:gd name="connsiteY4" fmla="*/ 16750 h 334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3499" h="33499">
                        <a:moveTo>
                          <a:pt x="33500" y="16750"/>
                        </a:moveTo>
                        <a:cubicBezTo>
                          <a:pt x="33500" y="26000"/>
                          <a:pt x="26000" y="33499"/>
                          <a:pt x="16750" y="33499"/>
                        </a:cubicBezTo>
                        <a:cubicBezTo>
                          <a:pt x="7499" y="33499"/>
                          <a:pt x="0" y="26000"/>
                          <a:pt x="0" y="16750"/>
                        </a:cubicBezTo>
                        <a:cubicBezTo>
                          <a:pt x="0" y="7499"/>
                          <a:pt x="7499" y="0"/>
                          <a:pt x="16750" y="0"/>
                        </a:cubicBezTo>
                        <a:cubicBezTo>
                          <a:pt x="26000" y="0"/>
                          <a:pt x="33500" y="7499"/>
                          <a:pt x="33500" y="16750"/>
                        </a:cubicBezTo>
                        <a:close/>
                      </a:path>
                    </a:pathLst>
                  </a:custGeom>
                  <a:solidFill>
                    <a:srgbClr val="0E0A3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29" name="Freeform: Shape 3528">
                    <a:extLst>
                      <a:ext uri="{FF2B5EF4-FFF2-40B4-BE49-F238E27FC236}">
                        <a16:creationId xmlns:a16="http://schemas.microsoft.com/office/drawing/2014/main" id="{B86C621D-4DC8-BB42-4777-6566C219D850}"/>
                      </a:ext>
                    </a:extLst>
                  </p:cNvPr>
                  <p:cNvSpPr/>
                  <p:nvPr/>
                </p:nvSpPr>
                <p:spPr>
                  <a:xfrm>
                    <a:off x="8833253" y="746608"/>
                    <a:ext cx="32750" cy="32750"/>
                  </a:xfrm>
                  <a:custGeom>
                    <a:avLst/>
                    <a:gdLst>
                      <a:gd name="connsiteX0" fmla="*/ 32751 w 32750"/>
                      <a:gd name="connsiteY0" fmla="*/ 16375 h 32750"/>
                      <a:gd name="connsiteX1" fmla="*/ 16375 w 32750"/>
                      <a:gd name="connsiteY1" fmla="*/ 32751 h 32750"/>
                      <a:gd name="connsiteX2" fmla="*/ 0 w 32750"/>
                      <a:gd name="connsiteY2" fmla="*/ 16375 h 32750"/>
                      <a:gd name="connsiteX3" fmla="*/ 16375 w 32750"/>
                      <a:gd name="connsiteY3" fmla="*/ 0 h 32750"/>
                      <a:gd name="connsiteX4" fmla="*/ 32751 w 32750"/>
                      <a:gd name="connsiteY4" fmla="*/ 16375 h 327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750" h="32750">
                        <a:moveTo>
                          <a:pt x="32751" y="16375"/>
                        </a:moveTo>
                        <a:cubicBezTo>
                          <a:pt x="32751" y="25419"/>
                          <a:pt x="25419" y="32751"/>
                          <a:pt x="16375" y="32751"/>
                        </a:cubicBezTo>
                        <a:cubicBezTo>
                          <a:pt x="7332" y="32751"/>
                          <a:pt x="0" y="25419"/>
                          <a:pt x="0" y="16375"/>
                        </a:cubicBezTo>
                        <a:cubicBezTo>
                          <a:pt x="0" y="7332"/>
                          <a:pt x="7332" y="0"/>
                          <a:pt x="16375" y="0"/>
                        </a:cubicBezTo>
                        <a:cubicBezTo>
                          <a:pt x="25419" y="0"/>
                          <a:pt x="32751" y="7332"/>
                          <a:pt x="32751" y="16375"/>
                        </a:cubicBezTo>
                        <a:close/>
                      </a:path>
                    </a:pathLst>
                  </a:custGeom>
                  <a:solidFill>
                    <a:srgbClr val="0E0B3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30" name="Freeform: Shape 3529">
                    <a:extLst>
                      <a:ext uri="{FF2B5EF4-FFF2-40B4-BE49-F238E27FC236}">
                        <a16:creationId xmlns:a16="http://schemas.microsoft.com/office/drawing/2014/main" id="{636B752C-B60B-ECBA-646F-C5091E3A1D0F}"/>
                      </a:ext>
                    </a:extLst>
                  </p:cNvPr>
                  <p:cNvSpPr/>
                  <p:nvPr/>
                </p:nvSpPr>
                <p:spPr>
                  <a:xfrm>
                    <a:off x="8833651" y="746983"/>
                    <a:ext cx="32002" cy="32002"/>
                  </a:xfrm>
                  <a:custGeom>
                    <a:avLst/>
                    <a:gdLst>
                      <a:gd name="connsiteX0" fmla="*/ 32002 w 32002"/>
                      <a:gd name="connsiteY0" fmla="*/ 16001 h 32002"/>
                      <a:gd name="connsiteX1" fmla="*/ 16001 w 32002"/>
                      <a:gd name="connsiteY1" fmla="*/ 32002 h 32002"/>
                      <a:gd name="connsiteX2" fmla="*/ 0 w 32002"/>
                      <a:gd name="connsiteY2" fmla="*/ 16001 h 32002"/>
                      <a:gd name="connsiteX3" fmla="*/ 16001 w 32002"/>
                      <a:gd name="connsiteY3" fmla="*/ 0 h 32002"/>
                      <a:gd name="connsiteX4" fmla="*/ 32002 w 32002"/>
                      <a:gd name="connsiteY4" fmla="*/ 16001 h 3200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002" h="32002">
                        <a:moveTo>
                          <a:pt x="32002" y="16001"/>
                        </a:moveTo>
                        <a:cubicBezTo>
                          <a:pt x="32002" y="24844"/>
                          <a:pt x="24844" y="32002"/>
                          <a:pt x="16001" y="32002"/>
                        </a:cubicBezTo>
                        <a:cubicBezTo>
                          <a:pt x="7158" y="32002"/>
                          <a:pt x="0" y="24844"/>
                          <a:pt x="0" y="16001"/>
                        </a:cubicBezTo>
                        <a:cubicBezTo>
                          <a:pt x="0" y="7158"/>
                          <a:pt x="7158" y="0"/>
                          <a:pt x="16001" y="0"/>
                        </a:cubicBezTo>
                        <a:cubicBezTo>
                          <a:pt x="24844" y="0"/>
                          <a:pt x="32002" y="7158"/>
                          <a:pt x="32002" y="16001"/>
                        </a:cubicBezTo>
                        <a:close/>
                      </a:path>
                    </a:pathLst>
                  </a:custGeom>
                  <a:solidFill>
                    <a:srgbClr val="0F0B3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31" name="Freeform: Shape 3530">
                    <a:extLst>
                      <a:ext uri="{FF2B5EF4-FFF2-40B4-BE49-F238E27FC236}">
                        <a16:creationId xmlns:a16="http://schemas.microsoft.com/office/drawing/2014/main" id="{B92A051B-A1BB-FA44-B3E3-6D83D19FAC30}"/>
                      </a:ext>
                    </a:extLst>
                  </p:cNvPr>
                  <p:cNvSpPr/>
                  <p:nvPr/>
                </p:nvSpPr>
                <p:spPr>
                  <a:xfrm>
                    <a:off x="8833979" y="747333"/>
                    <a:ext cx="31300" cy="31300"/>
                  </a:xfrm>
                  <a:custGeom>
                    <a:avLst/>
                    <a:gdLst>
                      <a:gd name="connsiteX0" fmla="*/ 31301 w 31300"/>
                      <a:gd name="connsiteY0" fmla="*/ 15650 h 31300"/>
                      <a:gd name="connsiteX1" fmla="*/ 15650 w 31300"/>
                      <a:gd name="connsiteY1" fmla="*/ 31301 h 31300"/>
                      <a:gd name="connsiteX2" fmla="*/ 0 w 31300"/>
                      <a:gd name="connsiteY2" fmla="*/ 15650 h 31300"/>
                      <a:gd name="connsiteX3" fmla="*/ 15650 w 31300"/>
                      <a:gd name="connsiteY3" fmla="*/ 0 h 31300"/>
                      <a:gd name="connsiteX4" fmla="*/ 31301 w 31300"/>
                      <a:gd name="connsiteY4" fmla="*/ 15650 h 313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1300" h="31300">
                        <a:moveTo>
                          <a:pt x="31301" y="15650"/>
                        </a:moveTo>
                        <a:cubicBezTo>
                          <a:pt x="31301" y="24282"/>
                          <a:pt x="24306" y="31301"/>
                          <a:pt x="15650" y="31301"/>
                        </a:cubicBezTo>
                        <a:cubicBezTo>
                          <a:pt x="6995" y="31301"/>
                          <a:pt x="0" y="24306"/>
                          <a:pt x="0" y="15650"/>
                        </a:cubicBezTo>
                        <a:cubicBezTo>
                          <a:pt x="0" y="6995"/>
                          <a:pt x="6995" y="0"/>
                          <a:pt x="15650" y="0"/>
                        </a:cubicBezTo>
                        <a:cubicBezTo>
                          <a:pt x="24306" y="0"/>
                          <a:pt x="31301" y="6995"/>
                          <a:pt x="31301" y="15650"/>
                        </a:cubicBezTo>
                        <a:close/>
                      </a:path>
                    </a:pathLst>
                  </a:custGeom>
                  <a:solidFill>
                    <a:srgbClr val="0F0B3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32" name="Freeform: Shape 3531">
                    <a:extLst>
                      <a:ext uri="{FF2B5EF4-FFF2-40B4-BE49-F238E27FC236}">
                        <a16:creationId xmlns:a16="http://schemas.microsoft.com/office/drawing/2014/main" id="{A4BDBEF3-3AA5-E28D-2221-EEC85AC44B97}"/>
                      </a:ext>
                    </a:extLst>
                  </p:cNvPr>
                  <p:cNvSpPr/>
                  <p:nvPr/>
                </p:nvSpPr>
                <p:spPr>
                  <a:xfrm>
                    <a:off x="8834376" y="747708"/>
                    <a:ext cx="30551" cy="30551"/>
                  </a:xfrm>
                  <a:custGeom>
                    <a:avLst/>
                    <a:gdLst>
                      <a:gd name="connsiteX0" fmla="*/ 30552 w 30551"/>
                      <a:gd name="connsiteY0" fmla="*/ 15276 h 30551"/>
                      <a:gd name="connsiteX1" fmla="*/ 15276 w 30551"/>
                      <a:gd name="connsiteY1" fmla="*/ 30552 h 30551"/>
                      <a:gd name="connsiteX2" fmla="*/ 0 w 30551"/>
                      <a:gd name="connsiteY2" fmla="*/ 15276 h 30551"/>
                      <a:gd name="connsiteX3" fmla="*/ 15276 w 30551"/>
                      <a:gd name="connsiteY3" fmla="*/ 0 h 30551"/>
                      <a:gd name="connsiteX4" fmla="*/ 30552 w 30551"/>
                      <a:gd name="connsiteY4" fmla="*/ 15276 h 305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0551" h="30551">
                        <a:moveTo>
                          <a:pt x="30552" y="15276"/>
                        </a:moveTo>
                        <a:cubicBezTo>
                          <a:pt x="30552" y="23721"/>
                          <a:pt x="23698" y="30552"/>
                          <a:pt x="15276" y="30552"/>
                        </a:cubicBezTo>
                        <a:cubicBezTo>
                          <a:pt x="6854" y="30552"/>
                          <a:pt x="0" y="23698"/>
                          <a:pt x="0" y="15276"/>
                        </a:cubicBezTo>
                        <a:cubicBezTo>
                          <a:pt x="0" y="6854"/>
                          <a:pt x="6854" y="0"/>
                          <a:pt x="15276" y="0"/>
                        </a:cubicBezTo>
                        <a:cubicBezTo>
                          <a:pt x="23698" y="0"/>
                          <a:pt x="30552" y="6854"/>
                          <a:pt x="30552" y="15276"/>
                        </a:cubicBezTo>
                        <a:close/>
                      </a:path>
                    </a:pathLst>
                  </a:custGeom>
                  <a:solidFill>
                    <a:srgbClr val="0F0B3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33" name="Freeform: Shape 3532">
                    <a:extLst>
                      <a:ext uri="{FF2B5EF4-FFF2-40B4-BE49-F238E27FC236}">
                        <a16:creationId xmlns:a16="http://schemas.microsoft.com/office/drawing/2014/main" id="{E9E6B11E-9478-1033-F005-EBD6AD1E09ED}"/>
                      </a:ext>
                    </a:extLst>
                  </p:cNvPr>
                  <p:cNvSpPr/>
                  <p:nvPr/>
                </p:nvSpPr>
                <p:spPr>
                  <a:xfrm>
                    <a:off x="8834704" y="748059"/>
                    <a:ext cx="29850" cy="29850"/>
                  </a:xfrm>
                  <a:custGeom>
                    <a:avLst/>
                    <a:gdLst>
                      <a:gd name="connsiteX0" fmla="*/ 29850 w 29850"/>
                      <a:gd name="connsiteY0" fmla="*/ 14925 h 29850"/>
                      <a:gd name="connsiteX1" fmla="*/ 14925 w 29850"/>
                      <a:gd name="connsiteY1" fmla="*/ 29850 h 29850"/>
                      <a:gd name="connsiteX2" fmla="*/ 0 w 29850"/>
                      <a:gd name="connsiteY2" fmla="*/ 14925 h 29850"/>
                      <a:gd name="connsiteX3" fmla="*/ 14925 w 29850"/>
                      <a:gd name="connsiteY3" fmla="*/ 0 h 29850"/>
                      <a:gd name="connsiteX4" fmla="*/ 29850 w 29850"/>
                      <a:gd name="connsiteY4" fmla="*/ 14925 h 298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850" h="29850">
                        <a:moveTo>
                          <a:pt x="29850" y="14925"/>
                        </a:moveTo>
                        <a:cubicBezTo>
                          <a:pt x="29850" y="23160"/>
                          <a:pt x="23160" y="29850"/>
                          <a:pt x="14925" y="29850"/>
                        </a:cubicBezTo>
                        <a:cubicBezTo>
                          <a:pt x="6691" y="29850"/>
                          <a:pt x="0" y="23160"/>
                          <a:pt x="0" y="14925"/>
                        </a:cubicBezTo>
                        <a:cubicBezTo>
                          <a:pt x="0" y="6691"/>
                          <a:pt x="6691" y="0"/>
                          <a:pt x="14925" y="0"/>
                        </a:cubicBezTo>
                        <a:cubicBezTo>
                          <a:pt x="23160" y="0"/>
                          <a:pt x="29850" y="6691"/>
                          <a:pt x="29850" y="14925"/>
                        </a:cubicBezTo>
                        <a:close/>
                      </a:path>
                    </a:pathLst>
                  </a:custGeom>
                  <a:solidFill>
                    <a:srgbClr val="0F0B3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34" name="Freeform: Shape 3533">
                    <a:extLst>
                      <a:ext uri="{FF2B5EF4-FFF2-40B4-BE49-F238E27FC236}">
                        <a16:creationId xmlns:a16="http://schemas.microsoft.com/office/drawing/2014/main" id="{DB358D78-DEA1-341A-206B-69CD7EBB0BF1}"/>
                      </a:ext>
                    </a:extLst>
                  </p:cNvPr>
                  <p:cNvSpPr/>
                  <p:nvPr/>
                </p:nvSpPr>
                <p:spPr>
                  <a:xfrm>
                    <a:off x="8835102" y="748433"/>
                    <a:ext cx="29101" cy="29101"/>
                  </a:xfrm>
                  <a:custGeom>
                    <a:avLst/>
                    <a:gdLst>
                      <a:gd name="connsiteX0" fmla="*/ 29102 w 29101"/>
                      <a:gd name="connsiteY0" fmla="*/ 14551 h 29101"/>
                      <a:gd name="connsiteX1" fmla="*/ 14551 w 29101"/>
                      <a:gd name="connsiteY1" fmla="*/ 29102 h 29101"/>
                      <a:gd name="connsiteX2" fmla="*/ 0 w 29101"/>
                      <a:gd name="connsiteY2" fmla="*/ 14551 h 29101"/>
                      <a:gd name="connsiteX3" fmla="*/ 14551 w 29101"/>
                      <a:gd name="connsiteY3" fmla="*/ 0 h 29101"/>
                      <a:gd name="connsiteX4" fmla="*/ 29102 w 29101"/>
                      <a:gd name="connsiteY4" fmla="*/ 14551 h 291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01" h="29101">
                        <a:moveTo>
                          <a:pt x="29102" y="14551"/>
                        </a:moveTo>
                        <a:cubicBezTo>
                          <a:pt x="29102" y="22598"/>
                          <a:pt x="22575" y="29102"/>
                          <a:pt x="14551" y="29102"/>
                        </a:cubicBezTo>
                        <a:cubicBezTo>
                          <a:pt x="6527" y="29102"/>
                          <a:pt x="0" y="22575"/>
                          <a:pt x="0" y="14551"/>
                        </a:cubicBezTo>
                        <a:cubicBezTo>
                          <a:pt x="0" y="6527"/>
                          <a:pt x="6527" y="0"/>
                          <a:pt x="14551" y="0"/>
                        </a:cubicBezTo>
                        <a:cubicBezTo>
                          <a:pt x="22575" y="0"/>
                          <a:pt x="29102" y="6527"/>
                          <a:pt x="29102" y="14551"/>
                        </a:cubicBezTo>
                        <a:close/>
                      </a:path>
                    </a:pathLst>
                  </a:custGeom>
                  <a:solidFill>
                    <a:srgbClr val="100C3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35" name="Freeform: Shape 3534">
                    <a:extLst>
                      <a:ext uri="{FF2B5EF4-FFF2-40B4-BE49-F238E27FC236}">
                        <a16:creationId xmlns:a16="http://schemas.microsoft.com/office/drawing/2014/main" id="{24495017-3A65-BD2B-48E4-EC82ACA5CF19}"/>
                      </a:ext>
                    </a:extLst>
                  </p:cNvPr>
                  <p:cNvSpPr/>
                  <p:nvPr/>
                </p:nvSpPr>
                <p:spPr>
                  <a:xfrm>
                    <a:off x="8835429" y="748784"/>
                    <a:ext cx="28399" cy="28399"/>
                  </a:xfrm>
                  <a:custGeom>
                    <a:avLst/>
                    <a:gdLst>
                      <a:gd name="connsiteX0" fmla="*/ 28400 w 28399"/>
                      <a:gd name="connsiteY0" fmla="*/ 14200 h 28399"/>
                      <a:gd name="connsiteX1" fmla="*/ 14200 w 28399"/>
                      <a:gd name="connsiteY1" fmla="*/ 28400 h 28399"/>
                      <a:gd name="connsiteX2" fmla="*/ 0 w 28399"/>
                      <a:gd name="connsiteY2" fmla="*/ 14200 h 28399"/>
                      <a:gd name="connsiteX3" fmla="*/ 14200 w 28399"/>
                      <a:gd name="connsiteY3" fmla="*/ 0 h 28399"/>
                      <a:gd name="connsiteX4" fmla="*/ 28400 w 28399"/>
                      <a:gd name="connsiteY4" fmla="*/ 14200 h 283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8399" h="28399">
                        <a:moveTo>
                          <a:pt x="28400" y="14200"/>
                        </a:moveTo>
                        <a:cubicBezTo>
                          <a:pt x="28400" y="22037"/>
                          <a:pt x="22037" y="28400"/>
                          <a:pt x="14200" y="28400"/>
                        </a:cubicBezTo>
                        <a:cubicBezTo>
                          <a:pt x="6363" y="28400"/>
                          <a:pt x="0" y="22037"/>
                          <a:pt x="0" y="14200"/>
                        </a:cubicBezTo>
                        <a:cubicBezTo>
                          <a:pt x="0" y="6363"/>
                          <a:pt x="6363" y="0"/>
                          <a:pt x="14200" y="0"/>
                        </a:cubicBezTo>
                        <a:cubicBezTo>
                          <a:pt x="22037" y="0"/>
                          <a:pt x="28400" y="6363"/>
                          <a:pt x="28400" y="14200"/>
                        </a:cubicBezTo>
                        <a:close/>
                      </a:path>
                    </a:pathLst>
                  </a:custGeom>
                  <a:solidFill>
                    <a:srgbClr val="100C3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36" name="Freeform: Shape 3535">
                    <a:extLst>
                      <a:ext uri="{FF2B5EF4-FFF2-40B4-BE49-F238E27FC236}">
                        <a16:creationId xmlns:a16="http://schemas.microsoft.com/office/drawing/2014/main" id="{1E102F71-E73E-6FAC-E1EF-1F53995163DD}"/>
                      </a:ext>
                    </a:extLst>
                  </p:cNvPr>
                  <p:cNvSpPr/>
                  <p:nvPr/>
                </p:nvSpPr>
                <p:spPr>
                  <a:xfrm>
                    <a:off x="8835827" y="749158"/>
                    <a:ext cx="27651" cy="27651"/>
                  </a:xfrm>
                  <a:custGeom>
                    <a:avLst/>
                    <a:gdLst>
                      <a:gd name="connsiteX0" fmla="*/ 27651 w 27651"/>
                      <a:gd name="connsiteY0" fmla="*/ 13826 h 27651"/>
                      <a:gd name="connsiteX1" fmla="*/ 13825 w 27651"/>
                      <a:gd name="connsiteY1" fmla="*/ 27651 h 27651"/>
                      <a:gd name="connsiteX2" fmla="*/ 0 w 27651"/>
                      <a:gd name="connsiteY2" fmla="*/ 13826 h 27651"/>
                      <a:gd name="connsiteX3" fmla="*/ 13825 w 27651"/>
                      <a:gd name="connsiteY3" fmla="*/ 0 h 27651"/>
                      <a:gd name="connsiteX4" fmla="*/ 27651 w 27651"/>
                      <a:gd name="connsiteY4" fmla="*/ 13826 h 276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651" h="27651">
                        <a:moveTo>
                          <a:pt x="27651" y="13826"/>
                        </a:moveTo>
                        <a:cubicBezTo>
                          <a:pt x="27651" y="21452"/>
                          <a:pt x="21452" y="27651"/>
                          <a:pt x="13825" y="27651"/>
                        </a:cubicBezTo>
                        <a:cubicBezTo>
                          <a:pt x="6199" y="27651"/>
                          <a:pt x="0" y="21452"/>
                          <a:pt x="0" y="13826"/>
                        </a:cubicBezTo>
                        <a:cubicBezTo>
                          <a:pt x="0" y="6199"/>
                          <a:pt x="6199" y="0"/>
                          <a:pt x="13825" y="0"/>
                        </a:cubicBezTo>
                        <a:cubicBezTo>
                          <a:pt x="21452" y="0"/>
                          <a:pt x="27651" y="6199"/>
                          <a:pt x="27651" y="13826"/>
                        </a:cubicBezTo>
                        <a:close/>
                      </a:path>
                    </a:pathLst>
                  </a:custGeom>
                  <a:solidFill>
                    <a:srgbClr val="100C3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37" name="Freeform: Shape 3536">
                    <a:extLst>
                      <a:ext uri="{FF2B5EF4-FFF2-40B4-BE49-F238E27FC236}">
                        <a16:creationId xmlns:a16="http://schemas.microsoft.com/office/drawing/2014/main" id="{DBF098E0-9D60-2544-C70D-263FEE0D09BB}"/>
                      </a:ext>
                    </a:extLst>
                  </p:cNvPr>
                  <p:cNvSpPr/>
                  <p:nvPr/>
                </p:nvSpPr>
                <p:spPr>
                  <a:xfrm>
                    <a:off x="8836154" y="749509"/>
                    <a:ext cx="26949" cy="26949"/>
                  </a:xfrm>
                  <a:custGeom>
                    <a:avLst/>
                    <a:gdLst>
                      <a:gd name="connsiteX0" fmla="*/ 26949 w 26949"/>
                      <a:gd name="connsiteY0" fmla="*/ 13475 h 26949"/>
                      <a:gd name="connsiteX1" fmla="*/ 13475 w 26949"/>
                      <a:gd name="connsiteY1" fmla="*/ 26949 h 26949"/>
                      <a:gd name="connsiteX2" fmla="*/ 0 w 26949"/>
                      <a:gd name="connsiteY2" fmla="*/ 13475 h 26949"/>
                      <a:gd name="connsiteX3" fmla="*/ 13475 w 26949"/>
                      <a:gd name="connsiteY3" fmla="*/ 0 h 26949"/>
                      <a:gd name="connsiteX4" fmla="*/ 26949 w 26949"/>
                      <a:gd name="connsiteY4" fmla="*/ 13475 h 269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6949" h="26949">
                        <a:moveTo>
                          <a:pt x="26949" y="13475"/>
                        </a:moveTo>
                        <a:cubicBezTo>
                          <a:pt x="26949" y="20914"/>
                          <a:pt x="20914" y="26949"/>
                          <a:pt x="13475" y="26949"/>
                        </a:cubicBezTo>
                        <a:cubicBezTo>
                          <a:pt x="6036" y="26949"/>
                          <a:pt x="0" y="20914"/>
                          <a:pt x="0" y="13475"/>
                        </a:cubicBezTo>
                        <a:cubicBezTo>
                          <a:pt x="0" y="6036"/>
                          <a:pt x="6036" y="0"/>
                          <a:pt x="13475" y="0"/>
                        </a:cubicBezTo>
                        <a:cubicBezTo>
                          <a:pt x="20914" y="0"/>
                          <a:pt x="26949" y="6036"/>
                          <a:pt x="26949" y="13475"/>
                        </a:cubicBezTo>
                        <a:close/>
                      </a:path>
                    </a:pathLst>
                  </a:custGeom>
                  <a:solidFill>
                    <a:srgbClr val="110C3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38" name="Freeform: Shape 3537">
                    <a:extLst>
                      <a:ext uri="{FF2B5EF4-FFF2-40B4-BE49-F238E27FC236}">
                        <a16:creationId xmlns:a16="http://schemas.microsoft.com/office/drawing/2014/main" id="{E603A3D8-32BF-D517-A745-CBF40D174B92}"/>
                      </a:ext>
                    </a:extLst>
                  </p:cNvPr>
                  <p:cNvSpPr/>
                  <p:nvPr/>
                </p:nvSpPr>
                <p:spPr>
                  <a:xfrm>
                    <a:off x="8836529" y="749883"/>
                    <a:ext cx="26200" cy="26200"/>
                  </a:xfrm>
                  <a:custGeom>
                    <a:avLst/>
                    <a:gdLst>
                      <a:gd name="connsiteX0" fmla="*/ 26201 w 26200"/>
                      <a:gd name="connsiteY0" fmla="*/ 13100 h 26200"/>
                      <a:gd name="connsiteX1" fmla="*/ 13100 w 26200"/>
                      <a:gd name="connsiteY1" fmla="*/ 26201 h 26200"/>
                      <a:gd name="connsiteX2" fmla="*/ 0 w 26200"/>
                      <a:gd name="connsiteY2" fmla="*/ 13100 h 26200"/>
                      <a:gd name="connsiteX3" fmla="*/ 13100 w 26200"/>
                      <a:gd name="connsiteY3" fmla="*/ 0 h 26200"/>
                      <a:gd name="connsiteX4" fmla="*/ 26201 w 26200"/>
                      <a:gd name="connsiteY4" fmla="*/ 13100 h 262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6200" h="26200">
                        <a:moveTo>
                          <a:pt x="26201" y="13100"/>
                        </a:moveTo>
                        <a:cubicBezTo>
                          <a:pt x="26201" y="20329"/>
                          <a:pt x="20329" y="26201"/>
                          <a:pt x="13100" y="26201"/>
                        </a:cubicBezTo>
                        <a:cubicBezTo>
                          <a:pt x="5872" y="26201"/>
                          <a:pt x="0" y="20329"/>
                          <a:pt x="0" y="13100"/>
                        </a:cubicBezTo>
                        <a:cubicBezTo>
                          <a:pt x="0" y="5872"/>
                          <a:pt x="5872" y="0"/>
                          <a:pt x="13100" y="0"/>
                        </a:cubicBezTo>
                        <a:cubicBezTo>
                          <a:pt x="20329" y="0"/>
                          <a:pt x="26201" y="5872"/>
                          <a:pt x="26201" y="13100"/>
                        </a:cubicBezTo>
                        <a:close/>
                      </a:path>
                    </a:pathLst>
                  </a:custGeom>
                  <a:solidFill>
                    <a:srgbClr val="110D3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39" name="Freeform: Shape 3538">
                    <a:extLst>
                      <a:ext uri="{FF2B5EF4-FFF2-40B4-BE49-F238E27FC236}">
                        <a16:creationId xmlns:a16="http://schemas.microsoft.com/office/drawing/2014/main" id="{487B340E-B34D-D1DA-3FAC-7EDAC9A03402}"/>
                      </a:ext>
                    </a:extLst>
                  </p:cNvPr>
                  <p:cNvSpPr/>
                  <p:nvPr/>
                </p:nvSpPr>
                <p:spPr>
                  <a:xfrm>
                    <a:off x="8836926" y="750258"/>
                    <a:ext cx="25452" cy="25452"/>
                  </a:xfrm>
                  <a:custGeom>
                    <a:avLst/>
                    <a:gdLst>
                      <a:gd name="connsiteX0" fmla="*/ 25452 w 25452"/>
                      <a:gd name="connsiteY0" fmla="*/ 12726 h 25452"/>
                      <a:gd name="connsiteX1" fmla="*/ 12726 w 25452"/>
                      <a:gd name="connsiteY1" fmla="*/ 25452 h 25452"/>
                      <a:gd name="connsiteX2" fmla="*/ 0 w 25452"/>
                      <a:gd name="connsiteY2" fmla="*/ 12726 h 25452"/>
                      <a:gd name="connsiteX3" fmla="*/ 12726 w 25452"/>
                      <a:gd name="connsiteY3" fmla="*/ 0 h 25452"/>
                      <a:gd name="connsiteX4" fmla="*/ 25452 w 25452"/>
                      <a:gd name="connsiteY4" fmla="*/ 12726 h 254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452" h="25452">
                        <a:moveTo>
                          <a:pt x="25452" y="12726"/>
                        </a:moveTo>
                        <a:cubicBezTo>
                          <a:pt x="25452" y="19767"/>
                          <a:pt x="19744" y="25452"/>
                          <a:pt x="12726" y="25452"/>
                        </a:cubicBezTo>
                        <a:cubicBezTo>
                          <a:pt x="5708" y="25452"/>
                          <a:pt x="0" y="19744"/>
                          <a:pt x="0" y="12726"/>
                        </a:cubicBezTo>
                        <a:cubicBezTo>
                          <a:pt x="0" y="5708"/>
                          <a:pt x="5708" y="0"/>
                          <a:pt x="12726" y="0"/>
                        </a:cubicBezTo>
                        <a:cubicBezTo>
                          <a:pt x="19744" y="0"/>
                          <a:pt x="25452" y="5708"/>
                          <a:pt x="25452" y="12726"/>
                        </a:cubicBezTo>
                        <a:close/>
                      </a:path>
                    </a:pathLst>
                  </a:custGeom>
                  <a:solidFill>
                    <a:srgbClr val="110D4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40" name="Freeform: Shape 3539">
                    <a:extLst>
                      <a:ext uri="{FF2B5EF4-FFF2-40B4-BE49-F238E27FC236}">
                        <a16:creationId xmlns:a16="http://schemas.microsoft.com/office/drawing/2014/main" id="{4F89AC04-C9E0-A7DF-338E-C47A4DD4BF18}"/>
                      </a:ext>
                    </a:extLst>
                  </p:cNvPr>
                  <p:cNvSpPr/>
                  <p:nvPr/>
                </p:nvSpPr>
                <p:spPr>
                  <a:xfrm>
                    <a:off x="8837254" y="750608"/>
                    <a:ext cx="24750" cy="24750"/>
                  </a:xfrm>
                  <a:custGeom>
                    <a:avLst/>
                    <a:gdLst>
                      <a:gd name="connsiteX0" fmla="*/ 24750 w 24750"/>
                      <a:gd name="connsiteY0" fmla="*/ 12375 h 24750"/>
                      <a:gd name="connsiteX1" fmla="*/ 12375 w 24750"/>
                      <a:gd name="connsiteY1" fmla="*/ 24750 h 24750"/>
                      <a:gd name="connsiteX2" fmla="*/ 0 w 24750"/>
                      <a:gd name="connsiteY2" fmla="*/ 12375 h 24750"/>
                      <a:gd name="connsiteX3" fmla="*/ 12375 w 24750"/>
                      <a:gd name="connsiteY3" fmla="*/ 0 h 24750"/>
                      <a:gd name="connsiteX4" fmla="*/ 24750 w 24750"/>
                      <a:gd name="connsiteY4" fmla="*/ 12375 h 247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50" h="24750">
                        <a:moveTo>
                          <a:pt x="24750" y="12375"/>
                        </a:moveTo>
                        <a:cubicBezTo>
                          <a:pt x="24750" y="19206"/>
                          <a:pt x="19206" y="24750"/>
                          <a:pt x="12375" y="24750"/>
                        </a:cubicBezTo>
                        <a:cubicBezTo>
                          <a:pt x="5544" y="24750"/>
                          <a:pt x="0" y="19206"/>
                          <a:pt x="0" y="12375"/>
                        </a:cubicBezTo>
                        <a:cubicBezTo>
                          <a:pt x="0" y="5544"/>
                          <a:pt x="5544" y="0"/>
                          <a:pt x="12375" y="0"/>
                        </a:cubicBezTo>
                        <a:cubicBezTo>
                          <a:pt x="19206" y="0"/>
                          <a:pt x="24750" y="5544"/>
                          <a:pt x="24750" y="12375"/>
                        </a:cubicBezTo>
                        <a:close/>
                      </a:path>
                    </a:pathLst>
                  </a:custGeom>
                  <a:solidFill>
                    <a:srgbClr val="110D4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41" name="Freeform: Shape 3540">
                    <a:extLst>
                      <a:ext uri="{FF2B5EF4-FFF2-40B4-BE49-F238E27FC236}">
                        <a16:creationId xmlns:a16="http://schemas.microsoft.com/office/drawing/2014/main" id="{8E850276-7DB6-A1D9-1E33-4AE0A354A80E}"/>
                      </a:ext>
                    </a:extLst>
                  </p:cNvPr>
                  <p:cNvSpPr/>
                  <p:nvPr/>
                </p:nvSpPr>
                <p:spPr>
                  <a:xfrm>
                    <a:off x="8837651" y="750983"/>
                    <a:ext cx="24001" cy="24001"/>
                  </a:xfrm>
                  <a:custGeom>
                    <a:avLst/>
                    <a:gdLst>
                      <a:gd name="connsiteX0" fmla="*/ 24002 w 24001"/>
                      <a:gd name="connsiteY0" fmla="*/ 12001 h 24001"/>
                      <a:gd name="connsiteX1" fmla="*/ 12001 w 24001"/>
                      <a:gd name="connsiteY1" fmla="*/ 24002 h 24001"/>
                      <a:gd name="connsiteX2" fmla="*/ 0 w 24001"/>
                      <a:gd name="connsiteY2" fmla="*/ 12001 h 24001"/>
                      <a:gd name="connsiteX3" fmla="*/ 12001 w 24001"/>
                      <a:gd name="connsiteY3" fmla="*/ 0 h 24001"/>
                      <a:gd name="connsiteX4" fmla="*/ 24002 w 24001"/>
                      <a:gd name="connsiteY4" fmla="*/ 12001 h 240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01" h="24001">
                        <a:moveTo>
                          <a:pt x="24002" y="12001"/>
                        </a:moveTo>
                        <a:cubicBezTo>
                          <a:pt x="24002" y="18645"/>
                          <a:pt x="18621" y="24002"/>
                          <a:pt x="12001" y="24002"/>
                        </a:cubicBezTo>
                        <a:cubicBezTo>
                          <a:pt x="5380" y="24002"/>
                          <a:pt x="0" y="18621"/>
                          <a:pt x="0" y="12001"/>
                        </a:cubicBezTo>
                        <a:cubicBezTo>
                          <a:pt x="0" y="5380"/>
                          <a:pt x="5380" y="0"/>
                          <a:pt x="12001" y="0"/>
                        </a:cubicBezTo>
                        <a:cubicBezTo>
                          <a:pt x="18621" y="0"/>
                          <a:pt x="24002" y="5380"/>
                          <a:pt x="24002" y="12001"/>
                        </a:cubicBezTo>
                        <a:close/>
                      </a:path>
                    </a:pathLst>
                  </a:custGeom>
                  <a:solidFill>
                    <a:srgbClr val="120D4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42" name="Freeform: Shape 3541">
                    <a:extLst>
                      <a:ext uri="{FF2B5EF4-FFF2-40B4-BE49-F238E27FC236}">
                        <a16:creationId xmlns:a16="http://schemas.microsoft.com/office/drawing/2014/main" id="{FEDFD372-E093-9B3F-6308-A45524F6602D}"/>
                      </a:ext>
                    </a:extLst>
                  </p:cNvPr>
                  <p:cNvSpPr/>
                  <p:nvPr/>
                </p:nvSpPr>
                <p:spPr>
                  <a:xfrm>
                    <a:off x="8837979" y="751334"/>
                    <a:ext cx="23299" cy="23299"/>
                  </a:xfrm>
                  <a:custGeom>
                    <a:avLst/>
                    <a:gdLst>
                      <a:gd name="connsiteX0" fmla="*/ 23300 w 23299"/>
                      <a:gd name="connsiteY0" fmla="*/ 11650 h 23299"/>
                      <a:gd name="connsiteX1" fmla="*/ 11650 w 23299"/>
                      <a:gd name="connsiteY1" fmla="*/ 23300 h 23299"/>
                      <a:gd name="connsiteX2" fmla="*/ 0 w 23299"/>
                      <a:gd name="connsiteY2" fmla="*/ 11650 h 23299"/>
                      <a:gd name="connsiteX3" fmla="*/ 11650 w 23299"/>
                      <a:gd name="connsiteY3" fmla="*/ 0 h 23299"/>
                      <a:gd name="connsiteX4" fmla="*/ 23300 w 23299"/>
                      <a:gd name="connsiteY4" fmla="*/ 11650 h 232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299" h="23299">
                        <a:moveTo>
                          <a:pt x="23300" y="11650"/>
                        </a:moveTo>
                        <a:cubicBezTo>
                          <a:pt x="23300" y="18083"/>
                          <a:pt x="18083" y="23300"/>
                          <a:pt x="11650" y="23300"/>
                        </a:cubicBezTo>
                        <a:cubicBezTo>
                          <a:pt x="5217" y="23300"/>
                          <a:pt x="0" y="18083"/>
                          <a:pt x="0" y="11650"/>
                        </a:cubicBezTo>
                        <a:cubicBezTo>
                          <a:pt x="0" y="5217"/>
                          <a:pt x="5217" y="0"/>
                          <a:pt x="11650" y="0"/>
                        </a:cubicBezTo>
                        <a:cubicBezTo>
                          <a:pt x="18083" y="0"/>
                          <a:pt x="23300" y="5217"/>
                          <a:pt x="23300" y="11650"/>
                        </a:cubicBezTo>
                        <a:close/>
                      </a:path>
                    </a:pathLst>
                  </a:custGeom>
                  <a:solidFill>
                    <a:srgbClr val="120D4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43" name="Freeform: Shape 3542">
                    <a:extLst>
                      <a:ext uri="{FF2B5EF4-FFF2-40B4-BE49-F238E27FC236}">
                        <a16:creationId xmlns:a16="http://schemas.microsoft.com/office/drawing/2014/main" id="{5D6B1653-C4F2-E248-7CDA-70B5DD5FDE04}"/>
                      </a:ext>
                    </a:extLst>
                  </p:cNvPr>
                  <p:cNvSpPr/>
                  <p:nvPr/>
                </p:nvSpPr>
                <p:spPr>
                  <a:xfrm>
                    <a:off x="8838377" y="751708"/>
                    <a:ext cx="22551" cy="22551"/>
                  </a:xfrm>
                  <a:custGeom>
                    <a:avLst/>
                    <a:gdLst>
                      <a:gd name="connsiteX0" fmla="*/ 22551 w 22551"/>
                      <a:gd name="connsiteY0" fmla="*/ 11276 h 22551"/>
                      <a:gd name="connsiteX1" fmla="*/ 11276 w 22551"/>
                      <a:gd name="connsiteY1" fmla="*/ 22551 h 22551"/>
                      <a:gd name="connsiteX2" fmla="*/ 0 w 22551"/>
                      <a:gd name="connsiteY2" fmla="*/ 11276 h 22551"/>
                      <a:gd name="connsiteX3" fmla="*/ 11276 w 22551"/>
                      <a:gd name="connsiteY3" fmla="*/ 0 h 22551"/>
                      <a:gd name="connsiteX4" fmla="*/ 22551 w 22551"/>
                      <a:gd name="connsiteY4" fmla="*/ 11276 h 225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551" h="22551">
                        <a:moveTo>
                          <a:pt x="22551" y="11276"/>
                        </a:moveTo>
                        <a:cubicBezTo>
                          <a:pt x="22551" y="17498"/>
                          <a:pt x="17498" y="22551"/>
                          <a:pt x="11276" y="22551"/>
                        </a:cubicBezTo>
                        <a:cubicBezTo>
                          <a:pt x="5053" y="22551"/>
                          <a:pt x="0" y="17498"/>
                          <a:pt x="0" y="11276"/>
                        </a:cubicBezTo>
                        <a:cubicBezTo>
                          <a:pt x="0" y="5053"/>
                          <a:pt x="5053" y="0"/>
                          <a:pt x="11276" y="0"/>
                        </a:cubicBezTo>
                        <a:cubicBezTo>
                          <a:pt x="17498" y="0"/>
                          <a:pt x="22551" y="5053"/>
                          <a:pt x="22551" y="11276"/>
                        </a:cubicBezTo>
                        <a:close/>
                      </a:path>
                    </a:pathLst>
                  </a:custGeom>
                  <a:solidFill>
                    <a:srgbClr val="120E4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44" name="Freeform: Shape 3543">
                    <a:extLst>
                      <a:ext uri="{FF2B5EF4-FFF2-40B4-BE49-F238E27FC236}">
                        <a16:creationId xmlns:a16="http://schemas.microsoft.com/office/drawing/2014/main" id="{FF477D8F-BA9A-E9DD-2148-FD9AB4AF1EC0}"/>
                      </a:ext>
                    </a:extLst>
                  </p:cNvPr>
                  <p:cNvSpPr/>
                  <p:nvPr/>
                </p:nvSpPr>
                <p:spPr>
                  <a:xfrm>
                    <a:off x="8838704" y="752059"/>
                    <a:ext cx="21849" cy="21849"/>
                  </a:xfrm>
                  <a:custGeom>
                    <a:avLst/>
                    <a:gdLst>
                      <a:gd name="connsiteX0" fmla="*/ 21850 w 21849"/>
                      <a:gd name="connsiteY0" fmla="*/ 10925 h 21849"/>
                      <a:gd name="connsiteX1" fmla="*/ 10925 w 21849"/>
                      <a:gd name="connsiteY1" fmla="*/ 21850 h 21849"/>
                      <a:gd name="connsiteX2" fmla="*/ 0 w 21849"/>
                      <a:gd name="connsiteY2" fmla="*/ 10925 h 21849"/>
                      <a:gd name="connsiteX3" fmla="*/ 10925 w 21849"/>
                      <a:gd name="connsiteY3" fmla="*/ 0 h 21849"/>
                      <a:gd name="connsiteX4" fmla="*/ 21850 w 21849"/>
                      <a:gd name="connsiteY4" fmla="*/ 10925 h 218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849" h="21849">
                        <a:moveTo>
                          <a:pt x="21850" y="10925"/>
                        </a:moveTo>
                        <a:cubicBezTo>
                          <a:pt x="21850" y="16960"/>
                          <a:pt x="16960" y="21850"/>
                          <a:pt x="10925" y="21850"/>
                        </a:cubicBezTo>
                        <a:cubicBezTo>
                          <a:pt x="4889" y="21850"/>
                          <a:pt x="0" y="16960"/>
                          <a:pt x="0" y="10925"/>
                        </a:cubicBezTo>
                        <a:cubicBezTo>
                          <a:pt x="0" y="4889"/>
                          <a:pt x="4889" y="0"/>
                          <a:pt x="10925" y="0"/>
                        </a:cubicBezTo>
                        <a:cubicBezTo>
                          <a:pt x="16960" y="0"/>
                          <a:pt x="21850" y="4889"/>
                          <a:pt x="21850" y="10925"/>
                        </a:cubicBezTo>
                        <a:close/>
                      </a:path>
                    </a:pathLst>
                  </a:custGeom>
                  <a:solidFill>
                    <a:srgbClr val="130E4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45" name="Freeform: Shape 3544">
                    <a:extLst>
                      <a:ext uri="{FF2B5EF4-FFF2-40B4-BE49-F238E27FC236}">
                        <a16:creationId xmlns:a16="http://schemas.microsoft.com/office/drawing/2014/main" id="{68A1163D-7F8B-A117-E26E-2D83F12E6FC5}"/>
                      </a:ext>
                    </a:extLst>
                  </p:cNvPr>
                  <p:cNvSpPr/>
                  <p:nvPr/>
                </p:nvSpPr>
                <p:spPr>
                  <a:xfrm>
                    <a:off x="8839102" y="752433"/>
                    <a:ext cx="21100" cy="21100"/>
                  </a:xfrm>
                  <a:custGeom>
                    <a:avLst/>
                    <a:gdLst>
                      <a:gd name="connsiteX0" fmla="*/ 21101 w 21100"/>
                      <a:gd name="connsiteY0" fmla="*/ 10550 h 21100"/>
                      <a:gd name="connsiteX1" fmla="*/ 10550 w 21100"/>
                      <a:gd name="connsiteY1" fmla="*/ 21101 h 21100"/>
                      <a:gd name="connsiteX2" fmla="*/ 0 w 21100"/>
                      <a:gd name="connsiteY2" fmla="*/ 10550 h 21100"/>
                      <a:gd name="connsiteX3" fmla="*/ 10550 w 21100"/>
                      <a:gd name="connsiteY3" fmla="*/ 0 h 21100"/>
                      <a:gd name="connsiteX4" fmla="*/ 21101 w 21100"/>
                      <a:gd name="connsiteY4" fmla="*/ 10550 h 211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100" h="21100">
                        <a:moveTo>
                          <a:pt x="21101" y="10550"/>
                        </a:moveTo>
                        <a:cubicBezTo>
                          <a:pt x="21101" y="16375"/>
                          <a:pt x="16375" y="21101"/>
                          <a:pt x="10550" y="21101"/>
                        </a:cubicBezTo>
                        <a:cubicBezTo>
                          <a:pt x="4726" y="21101"/>
                          <a:pt x="0" y="16375"/>
                          <a:pt x="0" y="10550"/>
                        </a:cubicBezTo>
                        <a:cubicBezTo>
                          <a:pt x="0" y="4725"/>
                          <a:pt x="4726" y="0"/>
                          <a:pt x="10550" y="0"/>
                        </a:cubicBezTo>
                        <a:cubicBezTo>
                          <a:pt x="16375" y="0"/>
                          <a:pt x="21101" y="4725"/>
                          <a:pt x="21101" y="10550"/>
                        </a:cubicBezTo>
                        <a:close/>
                      </a:path>
                    </a:pathLst>
                  </a:custGeom>
                  <a:solidFill>
                    <a:srgbClr val="130E4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46" name="Freeform: Shape 3545">
                    <a:extLst>
                      <a:ext uri="{FF2B5EF4-FFF2-40B4-BE49-F238E27FC236}">
                        <a16:creationId xmlns:a16="http://schemas.microsoft.com/office/drawing/2014/main" id="{840C4664-3D94-C63E-B717-BE4ACC187742}"/>
                      </a:ext>
                    </a:extLst>
                  </p:cNvPr>
                  <p:cNvSpPr/>
                  <p:nvPr/>
                </p:nvSpPr>
                <p:spPr>
                  <a:xfrm>
                    <a:off x="8839429" y="752784"/>
                    <a:ext cx="20399" cy="20399"/>
                  </a:xfrm>
                  <a:custGeom>
                    <a:avLst/>
                    <a:gdLst>
                      <a:gd name="connsiteX0" fmla="*/ 20399 w 20399"/>
                      <a:gd name="connsiteY0" fmla="*/ 10200 h 20399"/>
                      <a:gd name="connsiteX1" fmla="*/ 10200 w 20399"/>
                      <a:gd name="connsiteY1" fmla="*/ 20399 h 20399"/>
                      <a:gd name="connsiteX2" fmla="*/ 0 w 20399"/>
                      <a:gd name="connsiteY2" fmla="*/ 10200 h 20399"/>
                      <a:gd name="connsiteX3" fmla="*/ 10200 w 20399"/>
                      <a:gd name="connsiteY3" fmla="*/ 0 h 20399"/>
                      <a:gd name="connsiteX4" fmla="*/ 20399 w 20399"/>
                      <a:gd name="connsiteY4" fmla="*/ 10200 h 203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399" h="20399">
                        <a:moveTo>
                          <a:pt x="20399" y="10200"/>
                        </a:moveTo>
                        <a:cubicBezTo>
                          <a:pt x="20399" y="15837"/>
                          <a:pt x="15837" y="20399"/>
                          <a:pt x="10200" y="20399"/>
                        </a:cubicBezTo>
                        <a:cubicBezTo>
                          <a:pt x="4562" y="20399"/>
                          <a:pt x="0" y="15837"/>
                          <a:pt x="0" y="10200"/>
                        </a:cubicBezTo>
                        <a:cubicBezTo>
                          <a:pt x="0" y="4562"/>
                          <a:pt x="4562" y="0"/>
                          <a:pt x="10200" y="0"/>
                        </a:cubicBezTo>
                        <a:cubicBezTo>
                          <a:pt x="15837" y="0"/>
                          <a:pt x="20399" y="4562"/>
                          <a:pt x="20399" y="10200"/>
                        </a:cubicBezTo>
                        <a:close/>
                      </a:path>
                    </a:pathLst>
                  </a:custGeom>
                  <a:solidFill>
                    <a:srgbClr val="130E4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47" name="Freeform: Shape 3546">
                    <a:extLst>
                      <a:ext uri="{FF2B5EF4-FFF2-40B4-BE49-F238E27FC236}">
                        <a16:creationId xmlns:a16="http://schemas.microsoft.com/office/drawing/2014/main" id="{1FB5B9DB-8213-3B36-43F4-A010EDFFCD77}"/>
                      </a:ext>
                    </a:extLst>
                  </p:cNvPr>
                  <p:cNvSpPr/>
                  <p:nvPr/>
                </p:nvSpPr>
                <p:spPr>
                  <a:xfrm>
                    <a:off x="8839804" y="753158"/>
                    <a:ext cx="19650" cy="19650"/>
                  </a:xfrm>
                  <a:custGeom>
                    <a:avLst/>
                    <a:gdLst>
                      <a:gd name="connsiteX0" fmla="*/ 19651 w 19650"/>
                      <a:gd name="connsiteY0" fmla="*/ 9825 h 19650"/>
                      <a:gd name="connsiteX1" fmla="*/ 9825 w 19650"/>
                      <a:gd name="connsiteY1" fmla="*/ 19651 h 19650"/>
                      <a:gd name="connsiteX2" fmla="*/ 0 w 19650"/>
                      <a:gd name="connsiteY2" fmla="*/ 9825 h 19650"/>
                      <a:gd name="connsiteX3" fmla="*/ 9825 w 19650"/>
                      <a:gd name="connsiteY3" fmla="*/ 0 h 19650"/>
                      <a:gd name="connsiteX4" fmla="*/ 19651 w 19650"/>
                      <a:gd name="connsiteY4" fmla="*/ 9825 h 196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650" h="19650">
                        <a:moveTo>
                          <a:pt x="19651" y="9825"/>
                        </a:moveTo>
                        <a:cubicBezTo>
                          <a:pt x="19651" y="15253"/>
                          <a:pt x="15253" y="19651"/>
                          <a:pt x="9825" y="19651"/>
                        </a:cubicBezTo>
                        <a:cubicBezTo>
                          <a:pt x="4398" y="19651"/>
                          <a:pt x="0" y="15253"/>
                          <a:pt x="0" y="9825"/>
                        </a:cubicBezTo>
                        <a:cubicBezTo>
                          <a:pt x="0" y="4398"/>
                          <a:pt x="4398" y="0"/>
                          <a:pt x="9825" y="0"/>
                        </a:cubicBezTo>
                        <a:cubicBezTo>
                          <a:pt x="15253" y="0"/>
                          <a:pt x="19651" y="4398"/>
                          <a:pt x="19651" y="9825"/>
                        </a:cubicBezTo>
                        <a:close/>
                      </a:path>
                    </a:pathLst>
                  </a:custGeom>
                  <a:solidFill>
                    <a:srgbClr val="130E4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48" name="Freeform: Shape 3547">
                    <a:extLst>
                      <a:ext uri="{FF2B5EF4-FFF2-40B4-BE49-F238E27FC236}">
                        <a16:creationId xmlns:a16="http://schemas.microsoft.com/office/drawing/2014/main" id="{8BD149F6-B8F3-AD5A-E0B7-81ABC31DA9D8}"/>
                      </a:ext>
                    </a:extLst>
                  </p:cNvPr>
                  <p:cNvSpPr/>
                  <p:nvPr/>
                </p:nvSpPr>
                <p:spPr>
                  <a:xfrm>
                    <a:off x="8840201" y="753533"/>
                    <a:ext cx="18901" cy="18901"/>
                  </a:xfrm>
                  <a:custGeom>
                    <a:avLst/>
                    <a:gdLst>
                      <a:gd name="connsiteX0" fmla="*/ 18902 w 18901"/>
                      <a:gd name="connsiteY0" fmla="*/ 9451 h 18901"/>
                      <a:gd name="connsiteX1" fmla="*/ 9451 w 18901"/>
                      <a:gd name="connsiteY1" fmla="*/ 18902 h 18901"/>
                      <a:gd name="connsiteX2" fmla="*/ 0 w 18901"/>
                      <a:gd name="connsiteY2" fmla="*/ 9451 h 18901"/>
                      <a:gd name="connsiteX3" fmla="*/ 9451 w 18901"/>
                      <a:gd name="connsiteY3" fmla="*/ 0 h 18901"/>
                      <a:gd name="connsiteX4" fmla="*/ 18902 w 18901"/>
                      <a:gd name="connsiteY4" fmla="*/ 9451 h 189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01" h="18901">
                        <a:moveTo>
                          <a:pt x="18902" y="9451"/>
                        </a:moveTo>
                        <a:cubicBezTo>
                          <a:pt x="18902" y="14668"/>
                          <a:pt x="14668" y="18902"/>
                          <a:pt x="9451" y="18902"/>
                        </a:cubicBezTo>
                        <a:cubicBezTo>
                          <a:pt x="4234" y="18902"/>
                          <a:pt x="0" y="14668"/>
                          <a:pt x="0" y="9451"/>
                        </a:cubicBezTo>
                        <a:cubicBezTo>
                          <a:pt x="0" y="4234"/>
                          <a:pt x="4234" y="0"/>
                          <a:pt x="9451" y="0"/>
                        </a:cubicBezTo>
                        <a:cubicBezTo>
                          <a:pt x="14668" y="0"/>
                          <a:pt x="18902" y="4234"/>
                          <a:pt x="18902" y="9451"/>
                        </a:cubicBezTo>
                        <a:close/>
                      </a:path>
                    </a:pathLst>
                  </a:custGeom>
                  <a:solidFill>
                    <a:srgbClr val="140F4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49" name="Freeform: Shape 3548">
                    <a:extLst>
                      <a:ext uri="{FF2B5EF4-FFF2-40B4-BE49-F238E27FC236}">
                        <a16:creationId xmlns:a16="http://schemas.microsoft.com/office/drawing/2014/main" id="{EC7569E3-633A-C69E-7E55-B4991538190A}"/>
                      </a:ext>
                    </a:extLst>
                  </p:cNvPr>
                  <p:cNvSpPr/>
                  <p:nvPr/>
                </p:nvSpPr>
                <p:spPr>
                  <a:xfrm>
                    <a:off x="8840529" y="753884"/>
                    <a:ext cx="18200" cy="18200"/>
                  </a:xfrm>
                  <a:custGeom>
                    <a:avLst/>
                    <a:gdLst>
                      <a:gd name="connsiteX0" fmla="*/ 18200 w 18200"/>
                      <a:gd name="connsiteY0" fmla="*/ 9100 h 18200"/>
                      <a:gd name="connsiteX1" fmla="*/ 9100 w 18200"/>
                      <a:gd name="connsiteY1" fmla="*/ 18200 h 18200"/>
                      <a:gd name="connsiteX2" fmla="*/ 0 w 18200"/>
                      <a:gd name="connsiteY2" fmla="*/ 9100 h 18200"/>
                      <a:gd name="connsiteX3" fmla="*/ 9100 w 18200"/>
                      <a:gd name="connsiteY3" fmla="*/ 0 h 18200"/>
                      <a:gd name="connsiteX4" fmla="*/ 18200 w 18200"/>
                      <a:gd name="connsiteY4" fmla="*/ 9100 h 182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200" h="18200">
                        <a:moveTo>
                          <a:pt x="18200" y="9100"/>
                        </a:moveTo>
                        <a:cubicBezTo>
                          <a:pt x="18200" y="14130"/>
                          <a:pt x="14130" y="18200"/>
                          <a:pt x="9100" y="18200"/>
                        </a:cubicBezTo>
                        <a:cubicBezTo>
                          <a:pt x="4070" y="18200"/>
                          <a:pt x="0" y="14130"/>
                          <a:pt x="0" y="9100"/>
                        </a:cubicBezTo>
                        <a:cubicBezTo>
                          <a:pt x="0" y="4070"/>
                          <a:pt x="4070" y="0"/>
                          <a:pt x="9100" y="0"/>
                        </a:cubicBezTo>
                        <a:cubicBezTo>
                          <a:pt x="14130" y="0"/>
                          <a:pt x="18200" y="4070"/>
                          <a:pt x="18200" y="9100"/>
                        </a:cubicBezTo>
                        <a:close/>
                      </a:path>
                    </a:pathLst>
                  </a:custGeom>
                  <a:solidFill>
                    <a:srgbClr val="140F4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50" name="Freeform: Shape 3549">
                    <a:extLst>
                      <a:ext uri="{FF2B5EF4-FFF2-40B4-BE49-F238E27FC236}">
                        <a16:creationId xmlns:a16="http://schemas.microsoft.com/office/drawing/2014/main" id="{620F1707-61C0-4AB3-727B-908BF524A0F7}"/>
                      </a:ext>
                    </a:extLst>
                  </p:cNvPr>
                  <p:cNvSpPr/>
                  <p:nvPr/>
                </p:nvSpPr>
                <p:spPr>
                  <a:xfrm>
                    <a:off x="8840927" y="754258"/>
                    <a:ext cx="17451" cy="17451"/>
                  </a:xfrm>
                  <a:custGeom>
                    <a:avLst/>
                    <a:gdLst>
                      <a:gd name="connsiteX0" fmla="*/ 17451 w 17451"/>
                      <a:gd name="connsiteY0" fmla="*/ 8726 h 17451"/>
                      <a:gd name="connsiteX1" fmla="*/ 8726 w 17451"/>
                      <a:gd name="connsiteY1" fmla="*/ 17452 h 17451"/>
                      <a:gd name="connsiteX2" fmla="*/ 0 w 17451"/>
                      <a:gd name="connsiteY2" fmla="*/ 8726 h 17451"/>
                      <a:gd name="connsiteX3" fmla="*/ 8726 w 17451"/>
                      <a:gd name="connsiteY3" fmla="*/ 0 h 17451"/>
                      <a:gd name="connsiteX4" fmla="*/ 17451 w 17451"/>
                      <a:gd name="connsiteY4" fmla="*/ 8726 h 174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51" h="17451">
                        <a:moveTo>
                          <a:pt x="17451" y="8726"/>
                        </a:moveTo>
                        <a:cubicBezTo>
                          <a:pt x="17451" y="13545"/>
                          <a:pt x="13545" y="17452"/>
                          <a:pt x="8726" y="17452"/>
                        </a:cubicBezTo>
                        <a:cubicBezTo>
                          <a:pt x="3907" y="17452"/>
                          <a:pt x="0" y="13545"/>
                          <a:pt x="0" y="8726"/>
                        </a:cubicBezTo>
                        <a:cubicBezTo>
                          <a:pt x="0" y="3907"/>
                          <a:pt x="3907" y="0"/>
                          <a:pt x="8726" y="0"/>
                        </a:cubicBezTo>
                        <a:cubicBezTo>
                          <a:pt x="13545" y="0"/>
                          <a:pt x="17451" y="3907"/>
                          <a:pt x="17451" y="8726"/>
                        </a:cubicBezTo>
                        <a:close/>
                      </a:path>
                    </a:pathLst>
                  </a:custGeom>
                  <a:solidFill>
                    <a:srgbClr val="140F4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51" name="Freeform: Shape 3550">
                    <a:extLst>
                      <a:ext uri="{FF2B5EF4-FFF2-40B4-BE49-F238E27FC236}">
                        <a16:creationId xmlns:a16="http://schemas.microsoft.com/office/drawing/2014/main" id="{B9BDD6DB-9D78-09C2-21CE-D2EBB604E8BD}"/>
                      </a:ext>
                    </a:extLst>
                  </p:cNvPr>
                  <p:cNvSpPr/>
                  <p:nvPr/>
                </p:nvSpPr>
                <p:spPr>
                  <a:xfrm>
                    <a:off x="8841254" y="754609"/>
                    <a:ext cx="16749" cy="16749"/>
                  </a:xfrm>
                  <a:custGeom>
                    <a:avLst/>
                    <a:gdLst>
                      <a:gd name="connsiteX0" fmla="*/ 16750 w 16749"/>
                      <a:gd name="connsiteY0" fmla="*/ 8375 h 16749"/>
                      <a:gd name="connsiteX1" fmla="*/ 8375 w 16749"/>
                      <a:gd name="connsiteY1" fmla="*/ 16750 h 16749"/>
                      <a:gd name="connsiteX2" fmla="*/ 0 w 16749"/>
                      <a:gd name="connsiteY2" fmla="*/ 8375 h 16749"/>
                      <a:gd name="connsiteX3" fmla="*/ 8375 w 16749"/>
                      <a:gd name="connsiteY3" fmla="*/ 0 h 16749"/>
                      <a:gd name="connsiteX4" fmla="*/ 16750 w 16749"/>
                      <a:gd name="connsiteY4" fmla="*/ 8375 h 167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749" h="16749">
                        <a:moveTo>
                          <a:pt x="16750" y="8375"/>
                        </a:moveTo>
                        <a:cubicBezTo>
                          <a:pt x="16750" y="13007"/>
                          <a:pt x="13007" y="16750"/>
                          <a:pt x="8375" y="16750"/>
                        </a:cubicBezTo>
                        <a:cubicBezTo>
                          <a:pt x="3743" y="16750"/>
                          <a:pt x="0" y="13007"/>
                          <a:pt x="0" y="8375"/>
                        </a:cubicBezTo>
                        <a:cubicBezTo>
                          <a:pt x="0" y="3743"/>
                          <a:pt x="3743" y="0"/>
                          <a:pt x="8375" y="0"/>
                        </a:cubicBezTo>
                        <a:cubicBezTo>
                          <a:pt x="13007" y="0"/>
                          <a:pt x="16750" y="3743"/>
                          <a:pt x="16750" y="8375"/>
                        </a:cubicBezTo>
                        <a:close/>
                      </a:path>
                    </a:pathLst>
                  </a:custGeom>
                  <a:solidFill>
                    <a:srgbClr val="150F4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52" name="Freeform: Shape 3551">
                    <a:extLst>
                      <a:ext uri="{FF2B5EF4-FFF2-40B4-BE49-F238E27FC236}">
                        <a16:creationId xmlns:a16="http://schemas.microsoft.com/office/drawing/2014/main" id="{8929426A-1149-83B2-767C-C381206E1A53}"/>
                      </a:ext>
                    </a:extLst>
                  </p:cNvPr>
                  <p:cNvSpPr/>
                  <p:nvPr/>
                </p:nvSpPr>
                <p:spPr>
                  <a:xfrm>
                    <a:off x="8841652" y="754983"/>
                    <a:ext cx="16001" cy="16001"/>
                  </a:xfrm>
                  <a:custGeom>
                    <a:avLst/>
                    <a:gdLst>
                      <a:gd name="connsiteX0" fmla="*/ 16001 w 16001"/>
                      <a:gd name="connsiteY0" fmla="*/ 8001 h 16001"/>
                      <a:gd name="connsiteX1" fmla="*/ 8001 w 16001"/>
                      <a:gd name="connsiteY1" fmla="*/ 16001 h 16001"/>
                      <a:gd name="connsiteX2" fmla="*/ 0 w 16001"/>
                      <a:gd name="connsiteY2" fmla="*/ 8001 h 16001"/>
                      <a:gd name="connsiteX3" fmla="*/ 8001 w 16001"/>
                      <a:gd name="connsiteY3" fmla="*/ 0 h 16001"/>
                      <a:gd name="connsiteX4" fmla="*/ 16001 w 16001"/>
                      <a:gd name="connsiteY4" fmla="*/ 8001 h 160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001" h="16001">
                        <a:moveTo>
                          <a:pt x="16001" y="8001"/>
                        </a:moveTo>
                        <a:cubicBezTo>
                          <a:pt x="16001" y="12422"/>
                          <a:pt x="12422" y="16001"/>
                          <a:pt x="8001" y="16001"/>
                        </a:cubicBezTo>
                        <a:cubicBezTo>
                          <a:pt x="3579" y="16001"/>
                          <a:pt x="0" y="12422"/>
                          <a:pt x="0" y="8001"/>
                        </a:cubicBezTo>
                        <a:cubicBezTo>
                          <a:pt x="0" y="3579"/>
                          <a:pt x="3579" y="0"/>
                          <a:pt x="8001" y="0"/>
                        </a:cubicBezTo>
                        <a:cubicBezTo>
                          <a:pt x="12422" y="0"/>
                          <a:pt x="16001" y="3579"/>
                          <a:pt x="16001" y="8001"/>
                        </a:cubicBezTo>
                        <a:close/>
                      </a:path>
                    </a:pathLst>
                  </a:custGeom>
                  <a:solidFill>
                    <a:srgbClr val="150F4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53" name="Freeform: Shape 3552">
                    <a:extLst>
                      <a:ext uri="{FF2B5EF4-FFF2-40B4-BE49-F238E27FC236}">
                        <a16:creationId xmlns:a16="http://schemas.microsoft.com/office/drawing/2014/main" id="{231D3134-E596-5DAE-7B8B-77998170FEB9}"/>
                      </a:ext>
                    </a:extLst>
                  </p:cNvPr>
                  <p:cNvSpPr/>
                  <p:nvPr/>
                </p:nvSpPr>
                <p:spPr>
                  <a:xfrm>
                    <a:off x="8841979" y="755334"/>
                    <a:ext cx="15299" cy="15299"/>
                  </a:xfrm>
                  <a:custGeom>
                    <a:avLst/>
                    <a:gdLst>
                      <a:gd name="connsiteX0" fmla="*/ 15299 w 15299"/>
                      <a:gd name="connsiteY0" fmla="*/ 7650 h 15299"/>
                      <a:gd name="connsiteX1" fmla="*/ 7650 w 15299"/>
                      <a:gd name="connsiteY1" fmla="*/ 15299 h 15299"/>
                      <a:gd name="connsiteX2" fmla="*/ 0 w 15299"/>
                      <a:gd name="connsiteY2" fmla="*/ 7650 h 15299"/>
                      <a:gd name="connsiteX3" fmla="*/ 7650 w 15299"/>
                      <a:gd name="connsiteY3" fmla="*/ 0 h 15299"/>
                      <a:gd name="connsiteX4" fmla="*/ 15299 w 15299"/>
                      <a:gd name="connsiteY4" fmla="*/ 7650 h 152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299" h="15299">
                        <a:moveTo>
                          <a:pt x="15299" y="7650"/>
                        </a:moveTo>
                        <a:cubicBezTo>
                          <a:pt x="15299" y="11861"/>
                          <a:pt x="11884" y="15299"/>
                          <a:pt x="7650" y="15299"/>
                        </a:cubicBezTo>
                        <a:cubicBezTo>
                          <a:pt x="3415" y="15299"/>
                          <a:pt x="0" y="11884"/>
                          <a:pt x="0" y="7650"/>
                        </a:cubicBezTo>
                        <a:cubicBezTo>
                          <a:pt x="0" y="3415"/>
                          <a:pt x="3415" y="0"/>
                          <a:pt x="7650" y="0"/>
                        </a:cubicBezTo>
                        <a:cubicBezTo>
                          <a:pt x="11884" y="0"/>
                          <a:pt x="15299" y="3415"/>
                          <a:pt x="15299" y="7650"/>
                        </a:cubicBezTo>
                        <a:close/>
                      </a:path>
                    </a:pathLst>
                  </a:custGeom>
                  <a:solidFill>
                    <a:srgbClr val="15104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54" name="Freeform: Shape 3553">
                    <a:extLst>
                      <a:ext uri="{FF2B5EF4-FFF2-40B4-BE49-F238E27FC236}">
                        <a16:creationId xmlns:a16="http://schemas.microsoft.com/office/drawing/2014/main" id="{014FD8B6-B842-021C-917F-1E01129327DF}"/>
                      </a:ext>
                    </a:extLst>
                  </p:cNvPr>
                  <p:cNvSpPr/>
                  <p:nvPr/>
                </p:nvSpPr>
                <p:spPr>
                  <a:xfrm>
                    <a:off x="8842377" y="755708"/>
                    <a:ext cx="14550" cy="14550"/>
                  </a:xfrm>
                  <a:custGeom>
                    <a:avLst/>
                    <a:gdLst>
                      <a:gd name="connsiteX0" fmla="*/ 14551 w 14550"/>
                      <a:gd name="connsiteY0" fmla="*/ 7275 h 14550"/>
                      <a:gd name="connsiteX1" fmla="*/ 7275 w 14550"/>
                      <a:gd name="connsiteY1" fmla="*/ 14551 h 14550"/>
                      <a:gd name="connsiteX2" fmla="*/ 0 w 14550"/>
                      <a:gd name="connsiteY2" fmla="*/ 7275 h 14550"/>
                      <a:gd name="connsiteX3" fmla="*/ 7275 w 14550"/>
                      <a:gd name="connsiteY3" fmla="*/ 0 h 14550"/>
                      <a:gd name="connsiteX4" fmla="*/ 14551 w 14550"/>
                      <a:gd name="connsiteY4" fmla="*/ 7275 h 145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50" h="14550">
                        <a:moveTo>
                          <a:pt x="14551" y="7275"/>
                        </a:moveTo>
                        <a:cubicBezTo>
                          <a:pt x="14551" y="11299"/>
                          <a:pt x="11299" y="14551"/>
                          <a:pt x="7275" y="14551"/>
                        </a:cubicBezTo>
                        <a:cubicBezTo>
                          <a:pt x="3252" y="14551"/>
                          <a:pt x="0" y="11299"/>
                          <a:pt x="0" y="7275"/>
                        </a:cubicBezTo>
                        <a:cubicBezTo>
                          <a:pt x="0" y="3252"/>
                          <a:pt x="3252" y="0"/>
                          <a:pt x="7275" y="0"/>
                        </a:cubicBezTo>
                        <a:cubicBezTo>
                          <a:pt x="11299" y="0"/>
                          <a:pt x="14551" y="3252"/>
                          <a:pt x="14551" y="7275"/>
                        </a:cubicBezTo>
                        <a:close/>
                      </a:path>
                    </a:pathLst>
                  </a:custGeom>
                  <a:solidFill>
                    <a:srgbClr val="15105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55" name="Freeform: Shape 3554">
                    <a:extLst>
                      <a:ext uri="{FF2B5EF4-FFF2-40B4-BE49-F238E27FC236}">
                        <a16:creationId xmlns:a16="http://schemas.microsoft.com/office/drawing/2014/main" id="{5449B440-B0D0-7062-A0CB-FBEBE42E1598}"/>
                      </a:ext>
                    </a:extLst>
                  </p:cNvPr>
                  <p:cNvSpPr/>
                  <p:nvPr/>
                </p:nvSpPr>
                <p:spPr>
                  <a:xfrm>
                    <a:off x="8842705" y="756059"/>
                    <a:ext cx="13848" cy="13848"/>
                  </a:xfrm>
                  <a:custGeom>
                    <a:avLst/>
                    <a:gdLst>
                      <a:gd name="connsiteX0" fmla="*/ 13849 w 13848"/>
                      <a:gd name="connsiteY0" fmla="*/ 6924 h 13848"/>
                      <a:gd name="connsiteX1" fmla="*/ 6924 w 13848"/>
                      <a:gd name="connsiteY1" fmla="*/ 13849 h 13848"/>
                      <a:gd name="connsiteX2" fmla="*/ 0 w 13848"/>
                      <a:gd name="connsiteY2" fmla="*/ 6924 h 13848"/>
                      <a:gd name="connsiteX3" fmla="*/ 6924 w 13848"/>
                      <a:gd name="connsiteY3" fmla="*/ 0 h 13848"/>
                      <a:gd name="connsiteX4" fmla="*/ 13849 w 13848"/>
                      <a:gd name="connsiteY4" fmla="*/ 6924 h 1384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848" h="13848">
                        <a:moveTo>
                          <a:pt x="13849" y="6924"/>
                        </a:moveTo>
                        <a:cubicBezTo>
                          <a:pt x="13849" y="10738"/>
                          <a:pt x="10761" y="13849"/>
                          <a:pt x="6924" y="13849"/>
                        </a:cubicBezTo>
                        <a:cubicBezTo>
                          <a:pt x="3088" y="13849"/>
                          <a:pt x="0" y="10761"/>
                          <a:pt x="0" y="6924"/>
                        </a:cubicBezTo>
                        <a:cubicBezTo>
                          <a:pt x="0" y="3088"/>
                          <a:pt x="3088" y="0"/>
                          <a:pt x="6924" y="0"/>
                        </a:cubicBezTo>
                        <a:cubicBezTo>
                          <a:pt x="10761" y="0"/>
                          <a:pt x="13849" y="3088"/>
                          <a:pt x="13849" y="6924"/>
                        </a:cubicBezTo>
                        <a:close/>
                      </a:path>
                    </a:pathLst>
                  </a:custGeom>
                  <a:solidFill>
                    <a:srgbClr val="16105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56" name="Freeform: Shape 3555">
                    <a:extLst>
                      <a:ext uri="{FF2B5EF4-FFF2-40B4-BE49-F238E27FC236}">
                        <a16:creationId xmlns:a16="http://schemas.microsoft.com/office/drawing/2014/main" id="{0F6E36B0-A7FA-BF84-512D-60548EB23A28}"/>
                      </a:ext>
                    </a:extLst>
                  </p:cNvPr>
                  <p:cNvSpPr/>
                  <p:nvPr/>
                </p:nvSpPr>
                <p:spPr>
                  <a:xfrm>
                    <a:off x="8843079" y="756433"/>
                    <a:ext cx="13100" cy="13100"/>
                  </a:xfrm>
                  <a:custGeom>
                    <a:avLst/>
                    <a:gdLst>
                      <a:gd name="connsiteX0" fmla="*/ 13100 w 13100"/>
                      <a:gd name="connsiteY0" fmla="*/ 6550 h 13100"/>
                      <a:gd name="connsiteX1" fmla="*/ 6550 w 13100"/>
                      <a:gd name="connsiteY1" fmla="*/ 13100 h 13100"/>
                      <a:gd name="connsiteX2" fmla="*/ 0 w 13100"/>
                      <a:gd name="connsiteY2" fmla="*/ 6550 h 13100"/>
                      <a:gd name="connsiteX3" fmla="*/ 6550 w 13100"/>
                      <a:gd name="connsiteY3" fmla="*/ 0 h 13100"/>
                      <a:gd name="connsiteX4" fmla="*/ 13100 w 13100"/>
                      <a:gd name="connsiteY4" fmla="*/ 6550 h 131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100" h="13100">
                        <a:moveTo>
                          <a:pt x="13100" y="6550"/>
                        </a:moveTo>
                        <a:cubicBezTo>
                          <a:pt x="13100" y="10176"/>
                          <a:pt x="10176" y="13100"/>
                          <a:pt x="6550" y="13100"/>
                        </a:cubicBezTo>
                        <a:cubicBezTo>
                          <a:pt x="2924" y="13100"/>
                          <a:pt x="0" y="10176"/>
                          <a:pt x="0" y="6550"/>
                        </a:cubicBezTo>
                        <a:cubicBezTo>
                          <a:pt x="0" y="2924"/>
                          <a:pt x="2924" y="0"/>
                          <a:pt x="6550" y="0"/>
                        </a:cubicBezTo>
                        <a:cubicBezTo>
                          <a:pt x="10176" y="0"/>
                          <a:pt x="13100" y="2924"/>
                          <a:pt x="13100" y="6550"/>
                        </a:cubicBezTo>
                        <a:close/>
                      </a:path>
                    </a:pathLst>
                  </a:custGeom>
                  <a:solidFill>
                    <a:srgbClr val="16105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57" name="Freeform: Shape 3556">
                    <a:extLst>
                      <a:ext uri="{FF2B5EF4-FFF2-40B4-BE49-F238E27FC236}">
                        <a16:creationId xmlns:a16="http://schemas.microsoft.com/office/drawing/2014/main" id="{321A48A6-B400-F070-9972-3A5C3387CD05}"/>
                      </a:ext>
                    </a:extLst>
                  </p:cNvPr>
                  <p:cNvSpPr/>
                  <p:nvPr/>
                </p:nvSpPr>
                <p:spPr>
                  <a:xfrm>
                    <a:off x="8843476" y="756808"/>
                    <a:ext cx="12351" cy="12351"/>
                  </a:xfrm>
                  <a:custGeom>
                    <a:avLst/>
                    <a:gdLst>
                      <a:gd name="connsiteX0" fmla="*/ 12352 w 12351"/>
                      <a:gd name="connsiteY0" fmla="*/ 6176 h 12351"/>
                      <a:gd name="connsiteX1" fmla="*/ 6176 w 12351"/>
                      <a:gd name="connsiteY1" fmla="*/ 12352 h 12351"/>
                      <a:gd name="connsiteX2" fmla="*/ 0 w 12351"/>
                      <a:gd name="connsiteY2" fmla="*/ 6176 h 12351"/>
                      <a:gd name="connsiteX3" fmla="*/ 6176 w 12351"/>
                      <a:gd name="connsiteY3" fmla="*/ 0 h 12351"/>
                      <a:gd name="connsiteX4" fmla="*/ 12352 w 12351"/>
                      <a:gd name="connsiteY4" fmla="*/ 6176 h 123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351" h="12351">
                        <a:moveTo>
                          <a:pt x="12352" y="6176"/>
                        </a:moveTo>
                        <a:cubicBezTo>
                          <a:pt x="12352" y="9591"/>
                          <a:pt x="9591" y="12352"/>
                          <a:pt x="6176" y="12352"/>
                        </a:cubicBezTo>
                        <a:cubicBezTo>
                          <a:pt x="2760" y="12352"/>
                          <a:pt x="0" y="9591"/>
                          <a:pt x="0" y="6176"/>
                        </a:cubicBezTo>
                        <a:cubicBezTo>
                          <a:pt x="0" y="2760"/>
                          <a:pt x="2760" y="0"/>
                          <a:pt x="6176" y="0"/>
                        </a:cubicBezTo>
                        <a:cubicBezTo>
                          <a:pt x="9591" y="0"/>
                          <a:pt x="12352" y="2760"/>
                          <a:pt x="12352" y="6176"/>
                        </a:cubicBezTo>
                        <a:close/>
                      </a:path>
                    </a:pathLst>
                  </a:custGeom>
                  <a:solidFill>
                    <a:srgbClr val="16115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58" name="Freeform: Shape 3557">
                    <a:extLst>
                      <a:ext uri="{FF2B5EF4-FFF2-40B4-BE49-F238E27FC236}">
                        <a16:creationId xmlns:a16="http://schemas.microsoft.com/office/drawing/2014/main" id="{DBEDD5C2-2B81-A30F-55DF-1E28AB1CFA19}"/>
                      </a:ext>
                    </a:extLst>
                  </p:cNvPr>
                  <p:cNvSpPr/>
                  <p:nvPr/>
                </p:nvSpPr>
                <p:spPr>
                  <a:xfrm>
                    <a:off x="8843804" y="757159"/>
                    <a:ext cx="11649" cy="11649"/>
                  </a:xfrm>
                  <a:custGeom>
                    <a:avLst/>
                    <a:gdLst>
                      <a:gd name="connsiteX0" fmla="*/ 11650 w 11649"/>
                      <a:gd name="connsiteY0" fmla="*/ 5825 h 11649"/>
                      <a:gd name="connsiteX1" fmla="*/ 5825 w 11649"/>
                      <a:gd name="connsiteY1" fmla="*/ 11650 h 11649"/>
                      <a:gd name="connsiteX2" fmla="*/ 0 w 11649"/>
                      <a:gd name="connsiteY2" fmla="*/ 5825 h 11649"/>
                      <a:gd name="connsiteX3" fmla="*/ 5825 w 11649"/>
                      <a:gd name="connsiteY3" fmla="*/ 0 h 11649"/>
                      <a:gd name="connsiteX4" fmla="*/ 11650 w 11649"/>
                      <a:gd name="connsiteY4" fmla="*/ 5825 h 116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649" h="11649">
                        <a:moveTo>
                          <a:pt x="11650" y="5825"/>
                        </a:moveTo>
                        <a:cubicBezTo>
                          <a:pt x="11650" y="9030"/>
                          <a:pt x="9053" y="11650"/>
                          <a:pt x="5825" y="11650"/>
                        </a:cubicBezTo>
                        <a:cubicBezTo>
                          <a:pt x="2597" y="11650"/>
                          <a:pt x="0" y="9053"/>
                          <a:pt x="0" y="5825"/>
                        </a:cubicBezTo>
                        <a:cubicBezTo>
                          <a:pt x="0" y="2597"/>
                          <a:pt x="2597" y="0"/>
                          <a:pt x="5825" y="0"/>
                        </a:cubicBezTo>
                        <a:cubicBezTo>
                          <a:pt x="9053" y="0"/>
                          <a:pt x="11650" y="2597"/>
                          <a:pt x="11650" y="5825"/>
                        </a:cubicBezTo>
                        <a:close/>
                      </a:path>
                    </a:pathLst>
                  </a:custGeom>
                  <a:solidFill>
                    <a:srgbClr val="17115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59" name="Freeform: Shape 3558">
                    <a:extLst>
                      <a:ext uri="{FF2B5EF4-FFF2-40B4-BE49-F238E27FC236}">
                        <a16:creationId xmlns:a16="http://schemas.microsoft.com/office/drawing/2014/main" id="{27060824-8F61-26BD-26B0-F20F47AEB47A}"/>
                      </a:ext>
                    </a:extLst>
                  </p:cNvPr>
                  <p:cNvSpPr/>
                  <p:nvPr/>
                </p:nvSpPr>
                <p:spPr>
                  <a:xfrm>
                    <a:off x="8844202" y="757533"/>
                    <a:ext cx="10901" cy="10901"/>
                  </a:xfrm>
                  <a:custGeom>
                    <a:avLst/>
                    <a:gdLst>
                      <a:gd name="connsiteX0" fmla="*/ 10901 w 10901"/>
                      <a:gd name="connsiteY0" fmla="*/ 5451 h 10901"/>
                      <a:gd name="connsiteX1" fmla="*/ 5451 w 10901"/>
                      <a:gd name="connsiteY1" fmla="*/ 10901 h 10901"/>
                      <a:gd name="connsiteX2" fmla="*/ 0 w 10901"/>
                      <a:gd name="connsiteY2" fmla="*/ 5451 h 10901"/>
                      <a:gd name="connsiteX3" fmla="*/ 5451 w 10901"/>
                      <a:gd name="connsiteY3" fmla="*/ 0 h 10901"/>
                      <a:gd name="connsiteX4" fmla="*/ 10901 w 10901"/>
                      <a:gd name="connsiteY4" fmla="*/ 5451 h 109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901" h="10901">
                        <a:moveTo>
                          <a:pt x="10901" y="5451"/>
                        </a:moveTo>
                        <a:cubicBezTo>
                          <a:pt x="10901" y="8468"/>
                          <a:pt x="8468" y="10901"/>
                          <a:pt x="5451" y="10901"/>
                        </a:cubicBezTo>
                        <a:cubicBezTo>
                          <a:pt x="2433" y="10901"/>
                          <a:pt x="0" y="8468"/>
                          <a:pt x="0" y="5451"/>
                        </a:cubicBezTo>
                        <a:cubicBezTo>
                          <a:pt x="0" y="2433"/>
                          <a:pt x="2433" y="0"/>
                          <a:pt x="5451" y="0"/>
                        </a:cubicBezTo>
                        <a:cubicBezTo>
                          <a:pt x="8468" y="0"/>
                          <a:pt x="10901" y="2433"/>
                          <a:pt x="10901" y="5451"/>
                        </a:cubicBezTo>
                        <a:close/>
                      </a:path>
                    </a:pathLst>
                  </a:custGeom>
                  <a:solidFill>
                    <a:srgbClr val="17115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60" name="Freeform: Shape 3559">
                    <a:extLst>
                      <a:ext uri="{FF2B5EF4-FFF2-40B4-BE49-F238E27FC236}">
                        <a16:creationId xmlns:a16="http://schemas.microsoft.com/office/drawing/2014/main" id="{5A2B688B-C597-566E-473D-E3ACF89568D4}"/>
                      </a:ext>
                    </a:extLst>
                  </p:cNvPr>
                  <p:cNvSpPr/>
                  <p:nvPr/>
                </p:nvSpPr>
                <p:spPr>
                  <a:xfrm>
                    <a:off x="8844529" y="757884"/>
                    <a:ext cx="10199" cy="10199"/>
                  </a:xfrm>
                  <a:custGeom>
                    <a:avLst/>
                    <a:gdLst>
                      <a:gd name="connsiteX0" fmla="*/ 10200 w 10199"/>
                      <a:gd name="connsiteY0" fmla="*/ 5100 h 10199"/>
                      <a:gd name="connsiteX1" fmla="*/ 5100 w 10199"/>
                      <a:gd name="connsiteY1" fmla="*/ 10200 h 10199"/>
                      <a:gd name="connsiteX2" fmla="*/ 0 w 10199"/>
                      <a:gd name="connsiteY2" fmla="*/ 5100 h 10199"/>
                      <a:gd name="connsiteX3" fmla="*/ 5100 w 10199"/>
                      <a:gd name="connsiteY3" fmla="*/ 0 h 10199"/>
                      <a:gd name="connsiteX4" fmla="*/ 10200 w 10199"/>
                      <a:gd name="connsiteY4" fmla="*/ 5100 h 101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199" h="10199">
                        <a:moveTo>
                          <a:pt x="10200" y="5100"/>
                        </a:moveTo>
                        <a:cubicBezTo>
                          <a:pt x="10200" y="7907"/>
                          <a:pt x="7907" y="10200"/>
                          <a:pt x="5100" y="10200"/>
                        </a:cubicBezTo>
                        <a:cubicBezTo>
                          <a:pt x="2293" y="10200"/>
                          <a:pt x="0" y="7930"/>
                          <a:pt x="0" y="5100"/>
                        </a:cubicBezTo>
                        <a:cubicBezTo>
                          <a:pt x="0" y="2269"/>
                          <a:pt x="2293" y="0"/>
                          <a:pt x="5100" y="0"/>
                        </a:cubicBezTo>
                        <a:cubicBezTo>
                          <a:pt x="7907" y="0"/>
                          <a:pt x="10200" y="2269"/>
                          <a:pt x="10200" y="5100"/>
                        </a:cubicBezTo>
                        <a:close/>
                      </a:path>
                    </a:pathLst>
                  </a:custGeom>
                  <a:solidFill>
                    <a:srgbClr val="17115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61" name="Freeform: Shape 3560">
                    <a:extLst>
                      <a:ext uri="{FF2B5EF4-FFF2-40B4-BE49-F238E27FC236}">
                        <a16:creationId xmlns:a16="http://schemas.microsoft.com/office/drawing/2014/main" id="{3A92C2CB-3FE1-4284-68DC-07FB00C16261}"/>
                      </a:ext>
                    </a:extLst>
                  </p:cNvPr>
                  <p:cNvSpPr/>
                  <p:nvPr/>
                </p:nvSpPr>
                <p:spPr>
                  <a:xfrm>
                    <a:off x="8844927" y="758258"/>
                    <a:ext cx="9451" cy="9450"/>
                  </a:xfrm>
                  <a:custGeom>
                    <a:avLst/>
                    <a:gdLst>
                      <a:gd name="connsiteX0" fmla="*/ 9451 w 9451"/>
                      <a:gd name="connsiteY0" fmla="*/ 4725 h 9450"/>
                      <a:gd name="connsiteX1" fmla="*/ 4726 w 9451"/>
                      <a:gd name="connsiteY1" fmla="*/ 9451 h 9450"/>
                      <a:gd name="connsiteX2" fmla="*/ 0 w 9451"/>
                      <a:gd name="connsiteY2" fmla="*/ 4725 h 9450"/>
                      <a:gd name="connsiteX3" fmla="*/ 4726 w 9451"/>
                      <a:gd name="connsiteY3" fmla="*/ 0 h 9450"/>
                      <a:gd name="connsiteX4" fmla="*/ 9451 w 9451"/>
                      <a:gd name="connsiteY4" fmla="*/ 4725 h 94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9451" h="9450">
                        <a:moveTo>
                          <a:pt x="9451" y="4725"/>
                        </a:moveTo>
                        <a:cubicBezTo>
                          <a:pt x="9451" y="7346"/>
                          <a:pt x="7322" y="9451"/>
                          <a:pt x="4726" y="9451"/>
                        </a:cubicBezTo>
                        <a:cubicBezTo>
                          <a:pt x="2129" y="9451"/>
                          <a:pt x="0" y="7322"/>
                          <a:pt x="0" y="4725"/>
                        </a:cubicBezTo>
                        <a:cubicBezTo>
                          <a:pt x="0" y="2129"/>
                          <a:pt x="2129" y="0"/>
                          <a:pt x="4726" y="0"/>
                        </a:cubicBezTo>
                        <a:cubicBezTo>
                          <a:pt x="7322" y="0"/>
                          <a:pt x="9451" y="2129"/>
                          <a:pt x="9451" y="4725"/>
                        </a:cubicBezTo>
                        <a:close/>
                      </a:path>
                    </a:pathLst>
                  </a:custGeom>
                  <a:solidFill>
                    <a:srgbClr val="17115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62" name="Freeform: Shape 3561">
                    <a:extLst>
                      <a:ext uri="{FF2B5EF4-FFF2-40B4-BE49-F238E27FC236}">
                        <a16:creationId xmlns:a16="http://schemas.microsoft.com/office/drawing/2014/main" id="{E12EDD6A-A7E9-9E6E-FD5A-4142F742077B}"/>
                      </a:ext>
                    </a:extLst>
                  </p:cNvPr>
                  <p:cNvSpPr/>
                  <p:nvPr/>
                </p:nvSpPr>
                <p:spPr>
                  <a:xfrm>
                    <a:off x="8845254" y="758609"/>
                    <a:ext cx="8749" cy="8749"/>
                  </a:xfrm>
                  <a:custGeom>
                    <a:avLst/>
                    <a:gdLst>
                      <a:gd name="connsiteX0" fmla="*/ 8749 w 8749"/>
                      <a:gd name="connsiteY0" fmla="*/ 4375 h 8749"/>
                      <a:gd name="connsiteX1" fmla="*/ 4375 w 8749"/>
                      <a:gd name="connsiteY1" fmla="*/ 8749 h 8749"/>
                      <a:gd name="connsiteX2" fmla="*/ 0 w 8749"/>
                      <a:gd name="connsiteY2" fmla="*/ 4375 h 8749"/>
                      <a:gd name="connsiteX3" fmla="*/ 4375 w 8749"/>
                      <a:gd name="connsiteY3" fmla="*/ 0 h 8749"/>
                      <a:gd name="connsiteX4" fmla="*/ 8749 w 8749"/>
                      <a:gd name="connsiteY4" fmla="*/ 4375 h 87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749" h="8749">
                        <a:moveTo>
                          <a:pt x="8749" y="4375"/>
                        </a:moveTo>
                        <a:cubicBezTo>
                          <a:pt x="8749" y="6784"/>
                          <a:pt x="6784" y="8749"/>
                          <a:pt x="4375" y="8749"/>
                        </a:cubicBezTo>
                        <a:cubicBezTo>
                          <a:pt x="1965" y="8749"/>
                          <a:pt x="0" y="6784"/>
                          <a:pt x="0" y="4375"/>
                        </a:cubicBezTo>
                        <a:cubicBezTo>
                          <a:pt x="0" y="1965"/>
                          <a:pt x="1965" y="0"/>
                          <a:pt x="4375" y="0"/>
                        </a:cubicBezTo>
                        <a:cubicBezTo>
                          <a:pt x="6784" y="0"/>
                          <a:pt x="8749" y="1965"/>
                          <a:pt x="8749" y="4375"/>
                        </a:cubicBezTo>
                        <a:close/>
                      </a:path>
                    </a:pathLst>
                  </a:custGeom>
                  <a:solidFill>
                    <a:srgbClr val="18125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63" name="Freeform: Shape 3562">
                    <a:extLst>
                      <a:ext uri="{FF2B5EF4-FFF2-40B4-BE49-F238E27FC236}">
                        <a16:creationId xmlns:a16="http://schemas.microsoft.com/office/drawing/2014/main" id="{FB81A01D-6922-1044-EF3E-16C69F2C95B4}"/>
                      </a:ext>
                    </a:extLst>
                  </p:cNvPr>
                  <p:cNvSpPr/>
                  <p:nvPr/>
                </p:nvSpPr>
                <p:spPr>
                  <a:xfrm>
                    <a:off x="8845652" y="758983"/>
                    <a:ext cx="8000" cy="8000"/>
                  </a:xfrm>
                  <a:custGeom>
                    <a:avLst/>
                    <a:gdLst>
                      <a:gd name="connsiteX0" fmla="*/ 8001 w 8000"/>
                      <a:gd name="connsiteY0" fmla="*/ 4000 h 8000"/>
                      <a:gd name="connsiteX1" fmla="*/ 4000 w 8000"/>
                      <a:gd name="connsiteY1" fmla="*/ 8001 h 8000"/>
                      <a:gd name="connsiteX2" fmla="*/ 0 w 8000"/>
                      <a:gd name="connsiteY2" fmla="*/ 4000 h 8000"/>
                      <a:gd name="connsiteX3" fmla="*/ 4000 w 8000"/>
                      <a:gd name="connsiteY3" fmla="*/ 0 h 8000"/>
                      <a:gd name="connsiteX4" fmla="*/ 8001 w 8000"/>
                      <a:gd name="connsiteY4" fmla="*/ 4000 h 80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000" h="8000">
                        <a:moveTo>
                          <a:pt x="8001" y="4000"/>
                        </a:moveTo>
                        <a:cubicBezTo>
                          <a:pt x="8001" y="6223"/>
                          <a:pt x="6199" y="8001"/>
                          <a:pt x="4000" y="8001"/>
                        </a:cubicBezTo>
                        <a:cubicBezTo>
                          <a:pt x="1801" y="8001"/>
                          <a:pt x="0" y="6199"/>
                          <a:pt x="0" y="4000"/>
                        </a:cubicBezTo>
                        <a:cubicBezTo>
                          <a:pt x="0" y="1801"/>
                          <a:pt x="1801" y="0"/>
                          <a:pt x="4000" y="0"/>
                        </a:cubicBezTo>
                        <a:cubicBezTo>
                          <a:pt x="6199" y="0"/>
                          <a:pt x="8001" y="1801"/>
                          <a:pt x="8001" y="4000"/>
                        </a:cubicBezTo>
                        <a:close/>
                      </a:path>
                    </a:pathLst>
                  </a:custGeom>
                  <a:solidFill>
                    <a:srgbClr val="18125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64" name="Freeform: Shape 3563">
                    <a:extLst>
                      <a:ext uri="{FF2B5EF4-FFF2-40B4-BE49-F238E27FC236}">
                        <a16:creationId xmlns:a16="http://schemas.microsoft.com/office/drawing/2014/main" id="{577E499C-4048-1998-C695-7999D1983219}"/>
                      </a:ext>
                    </a:extLst>
                  </p:cNvPr>
                  <p:cNvSpPr/>
                  <p:nvPr/>
                </p:nvSpPr>
                <p:spPr>
                  <a:xfrm>
                    <a:off x="8845980" y="759334"/>
                    <a:ext cx="7298" cy="7298"/>
                  </a:xfrm>
                  <a:custGeom>
                    <a:avLst/>
                    <a:gdLst>
                      <a:gd name="connsiteX0" fmla="*/ 7299 w 7298"/>
                      <a:gd name="connsiteY0" fmla="*/ 3649 h 7298"/>
                      <a:gd name="connsiteX1" fmla="*/ 3649 w 7298"/>
                      <a:gd name="connsiteY1" fmla="*/ 7299 h 7298"/>
                      <a:gd name="connsiteX2" fmla="*/ 0 w 7298"/>
                      <a:gd name="connsiteY2" fmla="*/ 3649 h 7298"/>
                      <a:gd name="connsiteX3" fmla="*/ 3649 w 7298"/>
                      <a:gd name="connsiteY3" fmla="*/ 0 h 7298"/>
                      <a:gd name="connsiteX4" fmla="*/ 7299 w 7298"/>
                      <a:gd name="connsiteY4" fmla="*/ 3649 h 72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298" h="7298">
                        <a:moveTo>
                          <a:pt x="7299" y="3649"/>
                        </a:moveTo>
                        <a:cubicBezTo>
                          <a:pt x="7299" y="5661"/>
                          <a:pt x="5661" y="7299"/>
                          <a:pt x="3649" y="7299"/>
                        </a:cubicBezTo>
                        <a:cubicBezTo>
                          <a:pt x="1638" y="7299"/>
                          <a:pt x="0" y="5661"/>
                          <a:pt x="0" y="3649"/>
                        </a:cubicBezTo>
                        <a:cubicBezTo>
                          <a:pt x="0" y="1638"/>
                          <a:pt x="1638" y="0"/>
                          <a:pt x="3649" y="0"/>
                        </a:cubicBezTo>
                        <a:cubicBezTo>
                          <a:pt x="5661" y="0"/>
                          <a:pt x="7299" y="1638"/>
                          <a:pt x="7299" y="3649"/>
                        </a:cubicBezTo>
                        <a:close/>
                      </a:path>
                    </a:pathLst>
                  </a:custGeom>
                  <a:solidFill>
                    <a:srgbClr val="18125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65" name="Freeform: Shape 3564">
                    <a:extLst>
                      <a:ext uri="{FF2B5EF4-FFF2-40B4-BE49-F238E27FC236}">
                        <a16:creationId xmlns:a16="http://schemas.microsoft.com/office/drawing/2014/main" id="{B7A23EE2-9290-E5DC-13FE-564025230D04}"/>
                      </a:ext>
                    </a:extLst>
                  </p:cNvPr>
                  <p:cNvSpPr/>
                  <p:nvPr/>
                </p:nvSpPr>
                <p:spPr>
                  <a:xfrm>
                    <a:off x="8846354" y="759709"/>
                    <a:ext cx="6550" cy="6550"/>
                  </a:xfrm>
                  <a:custGeom>
                    <a:avLst/>
                    <a:gdLst>
                      <a:gd name="connsiteX0" fmla="*/ 6550 w 6550"/>
                      <a:gd name="connsiteY0" fmla="*/ 3275 h 6550"/>
                      <a:gd name="connsiteX1" fmla="*/ 3275 w 6550"/>
                      <a:gd name="connsiteY1" fmla="*/ 6550 h 6550"/>
                      <a:gd name="connsiteX2" fmla="*/ 0 w 6550"/>
                      <a:gd name="connsiteY2" fmla="*/ 3275 h 6550"/>
                      <a:gd name="connsiteX3" fmla="*/ 3275 w 6550"/>
                      <a:gd name="connsiteY3" fmla="*/ 0 h 6550"/>
                      <a:gd name="connsiteX4" fmla="*/ 6550 w 6550"/>
                      <a:gd name="connsiteY4" fmla="*/ 3275 h 65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550" h="6550">
                        <a:moveTo>
                          <a:pt x="6550" y="3275"/>
                        </a:moveTo>
                        <a:cubicBezTo>
                          <a:pt x="6550" y="5076"/>
                          <a:pt x="5076" y="6550"/>
                          <a:pt x="3275" y="6550"/>
                        </a:cubicBezTo>
                        <a:cubicBezTo>
                          <a:pt x="1474" y="6550"/>
                          <a:pt x="0" y="5076"/>
                          <a:pt x="0" y="3275"/>
                        </a:cubicBezTo>
                        <a:cubicBezTo>
                          <a:pt x="0" y="1474"/>
                          <a:pt x="1474" y="0"/>
                          <a:pt x="3275" y="0"/>
                        </a:cubicBezTo>
                        <a:cubicBezTo>
                          <a:pt x="5076" y="0"/>
                          <a:pt x="6550" y="1474"/>
                          <a:pt x="6550" y="3275"/>
                        </a:cubicBezTo>
                        <a:close/>
                      </a:path>
                    </a:pathLst>
                  </a:custGeom>
                  <a:solidFill>
                    <a:srgbClr val="19125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66" name="Freeform: Shape 3565">
                    <a:extLst>
                      <a:ext uri="{FF2B5EF4-FFF2-40B4-BE49-F238E27FC236}">
                        <a16:creationId xmlns:a16="http://schemas.microsoft.com/office/drawing/2014/main" id="{9F4A7630-709E-05C8-7EB2-77AF48F98E45}"/>
                      </a:ext>
                    </a:extLst>
                  </p:cNvPr>
                  <p:cNvSpPr/>
                  <p:nvPr/>
                </p:nvSpPr>
                <p:spPr>
                  <a:xfrm>
                    <a:off x="8846752" y="760083"/>
                    <a:ext cx="5801" cy="5801"/>
                  </a:xfrm>
                  <a:custGeom>
                    <a:avLst/>
                    <a:gdLst>
                      <a:gd name="connsiteX0" fmla="*/ 5802 w 5801"/>
                      <a:gd name="connsiteY0" fmla="*/ 2901 h 5801"/>
                      <a:gd name="connsiteX1" fmla="*/ 2901 w 5801"/>
                      <a:gd name="connsiteY1" fmla="*/ 5802 h 5801"/>
                      <a:gd name="connsiteX2" fmla="*/ 0 w 5801"/>
                      <a:gd name="connsiteY2" fmla="*/ 2901 h 5801"/>
                      <a:gd name="connsiteX3" fmla="*/ 2901 w 5801"/>
                      <a:gd name="connsiteY3" fmla="*/ 0 h 5801"/>
                      <a:gd name="connsiteX4" fmla="*/ 5802 w 5801"/>
                      <a:gd name="connsiteY4" fmla="*/ 2901 h 58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801" h="5801">
                        <a:moveTo>
                          <a:pt x="5802" y="2901"/>
                        </a:moveTo>
                        <a:cubicBezTo>
                          <a:pt x="5802" y="4515"/>
                          <a:pt x="4492" y="5802"/>
                          <a:pt x="2901" y="5802"/>
                        </a:cubicBezTo>
                        <a:cubicBezTo>
                          <a:pt x="1310" y="5802"/>
                          <a:pt x="0" y="4492"/>
                          <a:pt x="0" y="2901"/>
                        </a:cubicBezTo>
                        <a:cubicBezTo>
                          <a:pt x="0" y="1310"/>
                          <a:pt x="1310" y="0"/>
                          <a:pt x="2901" y="0"/>
                        </a:cubicBezTo>
                        <a:cubicBezTo>
                          <a:pt x="4492" y="0"/>
                          <a:pt x="5802" y="1310"/>
                          <a:pt x="5802" y="2901"/>
                        </a:cubicBezTo>
                        <a:close/>
                      </a:path>
                    </a:pathLst>
                  </a:custGeom>
                  <a:solidFill>
                    <a:srgbClr val="19125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67" name="Freeform: Shape 3566">
                    <a:extLst>
                      <a:ext uri="{FF2B5EF4-FFF2-40B4-BE49-F238E27FC236}">
                        <a16:creationId xmlns:a16="http://schemas.microsoft.com/office/drawing/2014/main" id="{8077AE3C-17FF-AABA-5F51-7ED2ABE09591}"/>
                      </a:ext>
                    </a:extLst>
                  </p:cNvPr>
                  <p:cNvSpPr/>
                  <p:nvPr/>
                </p:nvSpPr>
                <p:spPr>
                  <a:xfrm>
                    <a:off x="8847079" y="760434"/>
                    <a:ext cx="5099" cy="5099"/>
                  </a:xfrm>
                  <a:custGeom>
                    <a:avLst/>
                    <a:gdLst>
                      <a:gd name="connsiteX0" fmla="*/ 5100 w 5099"/>
                      <a:gd name="connsiteY0" fmla="*/ 2550 h 5099"/>
                      <a:gd name="connsiteX1" fmla="*/ 2550 w 5099"/>
                      <a:gd name="connsiteY1" fmla="*/ 5100 h 5099"/>
                      <a:gd name="connsiteX2" fmla="*/ 0 w 5099"/>
                      <a:gd name="connsiteY2" fmla="*/ 2550 h 5099"/>
                      <a:gd name="connsiteX3" fmla="*/ 2550 w 5099"/>
                      <a:gd name="connsiteY3" fmla="*/ 0 h 5099"/>
                      <a:gd name="connsiteX4" fmla="*/ 5100 w 5099"/>
                      <a:gd name="connsiteY4" fmla="*/ 2550 h 50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099" h="5099">
                        <a:moveTo>
                          <a:pt x="5100" y="2550"/>
                        </a:moveTo>
                        <a:cubicBezTo>
                          <a:pt x="5100" y="3954"/>
                          <a:pt x="3954" y="5100"/>
                          <a:pt x="2550" y="5100"/>
                        </a:cubicBezTo>
                        <a:cubicBezTo>
                          <a:pt x="1146" y="5100"/>
                          <a:pt x="0" y="3954"/>
                          <a:pt x="0" y="2550"/>
                        </a:cubicBezTo>
                        <a:cubicBezTo>
                          <a:pt x="0" y="1146"/>
                          <a:pt x="1146" y="0"/>
                          <a:pt x="2550" y="0"/>
                        </a:cubicBezTo>
                        <a:cubicBezTo>
                          <a:pt x="3954" y="0"/>
                          <a:pt x="5100" y="1146"/>
                          <a:pt x="5100" y="2550"/>
                        </a:cubicBezTo>
                        <a:close/>
                      </a:path>
                    </a:pathLst>
                  </a:custGeom>
                  <a:solidFill>
                    <a:srgbClr val="19135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68" name="Freeform: Shape 3567">
                    <a:extLst>
                      <a:ext uri="{FF2B5EF4-FFF2-40B4-BE49-F238E27FC236}">
                        <a16:creationId xmlns:a16="http://schemas.microsoft.com/office/drawing/2014/main" id="{F79B824C-094E-F603-696F-AFE3A9E3186E}"/>
                      </a:ext>
                    </a:extLst>
                  </p:cNvPr>
                  <p:cNvSpPr/>
                  <p:nvPr/>
                </p:nvSpPr>
                <p:spPr>
                  <a:xfrm>
                    <a:off x="8847477" y="760808"/>
                    <a:ext cx="4351" cy="4351"/>
                  </a:xfrm>
                  <a:custGeom>
                    <a:avLst/>
                    <a:gdLst>
                      <a:gd name="connsiteX0" fmla="*/ 4351 w 4351"/>
                      <a:gd name="connsiteY0" fmla="*/ 2176 h 4351"/>
                      <a:gd name="connsiteX1" fmla="*/ 2176 w 4351"/>
                      <a:gd name="connsiteY1" fmla="*/ 4351 h 4351"/>
                      <a:gd name="connsiteX2" fmla="*/ 0 w 4351"/>
                      <a:gd name="connsiteY2" fmla="*/ 2176 h 4351"/>
                      <a:gd name="connsiteX3" fmla="*/ 2176 w 4351"/>
                      <a:gd name="connsiteY3" fmla="*/ 0 h 4351"/>
                      <a:gd name="connsiteX4" fmla="*/ 4351 w 4351"/>
                      <a:gd name="connsiteY4" fmla="*/ 2176 h 43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51" h="4351">
                        <a:moveTo>
                          <a:pt x="4351" y="2176"/>
                        </a:moveTo>
                        <a:cubicBezTo>
                          <a:pt x="4351" y="3392"/>
                          <a:pt x="3369" y="4351"/>
                          <a:pt x="2176" y="4351"/>
                        </a:cubicBezTo>
                        <a:cubicBezTo>
                          <a:pt x="982" y="4351"/>
                          <a:pt x="0" y="3369"/>
                          <a:pt x="0" y="2176"/>
                        </a:cubicBezTo>
                        <a:cubicBezTo>
                          <a:pt x="0" y="983"/>
                          <a:pt x="982" y="0"/>
                          <a:pt x="2176" y="0"/>
                        </a:cubicBezTo>
                        <a:cubicBezTo>
                          <a:pt x="3369" y="0"/>
                          <a:pt x="4351" y="983"/>
                          <a:pt x="4351" y="2176"/>
                        </a:cubicBezTo>
                        <a:close/>
                      </a:path>
                    </a:pathLst>
                  </a:custGeom>
                  <a:solidFill>
                    <a:srgbClr val="1A135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69" name="Freeform: Shape 3568">
                    <a:extLst>
                      <a:ext uri="{FF2B5EF4-FFF2-40B4-BE49-F238E27FC236}">
                        <a16:creationId xmlns:a16="http://schemas.microsoft.com/office/drawing/2014/main" id="{35C0319B-95CF-9CCA-B1DA-69BF148CE49A}"/>
                      </a:ext>
                    </a:extLst>
                  </p:cNvPr>
                  <p:cNvSpPr/>
                  <p:nvPr/>
                </p:nvSpPr>
                <p:spPr>
                  <a:xfrm>
                    <a:off x="8847804" y="761159"/>
                    <a:ext cx="3649" cy="3649"/>
                  </a:xfrm>
                  <a:custGeom>
                    <a:avLst/>
                    <a:gdLst>
                      <a:gd name="connsiteX0" fmla="*/ 3649 w 3649"/>
                      <a:gd name="connsiteY0" fmla="*/ 1825 h 3649"/>
                      <a:gd name="connsiteX1" fmla="*/ 1825 w 3649"/>
                      <a:gd name="connsiteY1" fmla="*/ 3649 h 3649"/>
                      <a:gd name="connsiteX2" fmla="*/ 0 w 3649"/>
                      <a:gd name="connsiteY2" fmla="*/ 1825 h 3649"/>
                      <a:gd name="connsiteX3" fmla="*/ 1825 w 3649"/>
                      <a:gd name="connsiteY3" fmla="*/ 0 h 3649"/>
                      <a:gd name="connsiteX4" fmla="*/ 3649 w 3649"/>
                      <a:gd name="connsiteY4" fmla="*/ 1825 h 36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649" h="3649">
                        <a:moveTo>
                          <a:pt x="3649" y="1825"/>
                        </a:moveTo>
                        <a:cubicBezTo>
                          <a:pt x="3649" y="2831"/>
                          <a:pt x="2831" y="3649"/>
                          <a:pt x="1825" y="3649"/>
                        </a:cubicBezTo>
                        <a:cubicBezTo>
                          <a:pt x="819" y="3649"/>
                          <a:pt x="0" y="2831"/>
                          <a:pt x="0" y="1825"/>
                        </a:cubicBezTo>
                        <a:cubicBezTo>
                          <a:pt x="0" y="819"/>
                          <a:pt x="819" y="0"/>
                          <a:pt x="1825" y="0"/>
                        </a:cubicBezTo>
                        <a:cubicBezTo>
                          <a:pt x="2831" y="0"/>
                          <a:pt x="3649" y="819"/>
                          <a:pt x="3649" y="1825"/>
                        </a:cubicBezTo>
                        <a:close/>
                      </a:path>
                    </a:pathLst>
                  </a:custGeom>
                  <a:solidFill>
                    <a:srgbClr val="1A136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70" name="Freeform: Shape 3569">
                    <a:extLst>
                      <a:ext uri="{FF2B5EF4-FFF2-40B4-BE49-F238E27FC236}">
                        <a16:creationId xmlns:a16="http://schemas.microsoft.com/office/drawing/2014/main" id="{C9836DE4-066C-E101-496C-EFF453F1FC9D}"/>
                      </a:ext>
                    </a:extLst>
                  </p:cNvPr>
                  <p:cNvSpPr/>
                  <p:nvPr/>
                </p:nvSpPr>
                <p:spPr>
                  <a:xfrm>
                    <a:off x="8848202" y="761533"/>
                    <a:ext cx="2900" cy="2900"/>
                  </a:xfrm>
                  <a:custGeom>
                    <a:avLst/>
                    <a:gdLst>
                      <a:gd name="connsiteX0" fmla="*/ 2901 w 2900"/>
                      <a:gd name="connsiteY0" fmla="*/ 1450 h 2900"/>
                      <a:gd name="connsiteX1" fmla="*/ 1450 w 2900"/>
                      <a:gd name="connsiteY1" fmla="*/ 2901 h 2900"/>
                      <a:gd name="connsiteX2" fmla="*/ 0 w 2900"/>
                      <a:gd name="connsiteY2" fmla="*/ 1450 h 2900"/>
                      <a:gd name="connsiteX3" fmla="*/ 1450 w 2900"/>
                      <a:gd name="connsiteY3" fmla="*/ 0 h 2900"/>
                      <a:gd name="connsiteX4" fmla="*/ 2901 w 2900"/>
                      <a:gd name="connsiteY4" fmla="*/ 1450 h 29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0" h="2900">
                        <a:moveTo>
                          <a:pt x="2901" y="1450"/>
                        </a:moveTo>
                        <a:cubicBezTo>
                          <a:pt x="2901" y="2246"/>
                          <a:pt x="2246" y="2901"/>
                          <a:pt x="1450" y="2901"/>
                        </a:cubicBezTo>
                        <a:cubicBezTo>
                          <a:pt x="655" y="2901"/>
                          <a:pt x="0" y="2246"/>
                          <a:pt x="0" y="1450"/>
                        </a:cubicBezTo>
                        <a:cubicBezTo>
                          <a:pt x="0" y="655"/>
                          <a:pt x="655" y="0"/>
                          <a:pt x="1450" y="0"/>
                        </a:cubicBezTo>
                        <a:cubicBezTo>
                          <a:pt x="2246" y="0"/>
                          <a:pt x="2901" y="655"/>
                          <a:pt x="2901" y="1450"/>
                        </a:cubicBezTo>
                        <a:close/>
                      </a:path>
                    </a:pathLst>
                  </a:custGeom>
                  <a:solidFill>
                    <a:srgbClr val="1A136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71" name="Freeform: Shape 3570">
                    <a:extLst>
                      <a:ext uri="{FF2B5EF4-FFF2-40B4-BE49-F238E27FC236}">
                        <a16:creationId xmlns:a16="http://schemas.microsoft.com/office/drawing/2014/main" id="{6AAB060E-404E-7371-F09E-1C33C37F753E}"/>
                      </a:ext>
                    </a:extLst>
                  </p:cNvPr>
                  <p:cNvSpPr/>
                  <p:nvPr/>
                </p:nvSpPr>
                <p:spPr>
                  <a:xfrm>
                    <a:off x="8848529" y="761884"/>
                    <a:ext cx="2198" cy="2198"/>
                  </a:xfrm>
                  <a:custGeom>
                    <a:avLst/>
                    <a:gdLst>
                      <a:gd name="connsiteX0" fmla="*/ 2199 w 2198"/>
                      <a:gd name="connsiteY0" fmla="*/ 1099 h 2198"/>
                      <a:gd name="connsiteX1" fmla="*/ 1099 w 2198"/>
                      <a:gd name="connsiteY1" fmla="*/ 2199 h 2198"/>
                      <a:gd name="connsiteX2" fmla="*/ 0 w 2198"/>
                      <a:gd name="connsiteY2" fmla="*/ 1099 h 2198"/>
                      <a:gd name="connsiteX3" fmla="*/ 1099 w 2198"/>
                      <a:gd name="connsiteY3" fmla="*/ 0 h 2198"/>
                      <a:gd name="connsiteX4" fmla="*/ 2199 w 2198"/>
                      <a:gd name="connsiteY4" fmla="*/ 1099 h 21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98" h="2198">
                        <a:moveTo>
                          <a:pt x="2199" y="1099"/>
                        </a:moveTo>
                        <a:cubicBezTo>
                          <a:pt x="2199" y="1708"/>
                          <a:pt x="1708" y="2199"/>
                          <a:pt x="1099" y="2199"/>
                        </a:cubicBezTo>
                        <a:cubicBezTo>
                          <a:pt x="491" y="2199"/>
                          <a:pt x="0" y="1708"/>
                          <a:pt x="0" y="1099"/>
                        </a:cubicBezTo>
                        <a:cubicBezTo>
                          <a:pt x="0" y="491"/>
                          <a:pt x="491" y="0"/>
                          <a:pt x="1099" y="0"/>
                        </a:cubicBezTo>
                        <a:cubicBezTo>
                          <a:pt x="1708" y="0"/>
                          <a:pt x="2199" y="491"/>
                          <a:pt x="2199" y="1099"/>
                        </a:cubicBezTo>
                        <a:close/>
                      </a:path>
                    </a:pathLst>
                  </a:custGeom>
                  <a:solidFill>
                    <a:srgbClr val="1A146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72" name="Freeform: Shape 3571">
                    <a:extLst>
                      <a:ext uri="{FF2B5EF4-FFF2-40B4-BE49-F238E27FC236}">
                        <a16:creationId xmlns:a16="http://schemas.microsoft.com/office/drawing/2014/main" id="{3D61CAEC-A0C7-3D4A-CBA5-5D1EF32E1C39}"/>
                      </a:ext>
                    </a:extLst>
                  </p:cNvPr>
                  <p:cNvSpPr/>
                  <p:nvPr/>
                </p:nvSpPr>
                <p:spPr>
                  <a:xfrm>
                    <a:off x="8848927" y="762258"/>
                    <a:ext cx="1450" cy="1450"/>
                  </a:xfrm>
                  <a:custGeom>
                    <a:avLst/>
                    <a:gdLst>
                      <a:gd name="connsiteX0" fmla="*/ 1450 w 1450"/>
                      <a:gd name="connsiteY0" fmla="*/ 725 h 1450"/>
                      <a:gd name="connsiteX1" fmla="*/ 725 w 1450"/>
                      <a:gd name="connsiteY1" fmla="*/ 1450 h 1450"/>
                      <a:gd name="connsiteX2" fmla="*/ 0 w 1450"/>
                      <a:gd name="connsiteY2" fmla="*/ 725 h 1450"/>
                      <a:gd name="connsiteX3" fmla="*/ 725 w 1450"/>
                      <a:gd name="connsiteY3" fmla="*/ 0 h 1450"/>
                      <a:gd name="connsiteX4" fmla="*/ 1450 w 1450"/>
                      <a:gd name="connsiteY4" fmla="*/ 725 h 14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0" h="1450">
                        <a:moveTo>
                          <a:pt x="1450" y="725"/>
                        </a:moveTo>
                        <a:cubicBezTo>
                          <a:pt x="1450" y="1123"/>
                          <a:pt x="1123" y="1450"/>
                          <a:pt x="725" y="1450"/>
                        </a:cubicBezTo>
                        <a:cubicBezTo>
                          <a:pt x="328" y="1450"/>
                          <a:pt x="0" y="1123"/>
                          <a:pt x="0" y="725"/>
                        </a:cubicBezTo>
                        <a:cubicBezTo>
                          <a:pt x="0" y="328"/>
                          <a:pt x="328" y="0"/>
                          <a:pt x="725" y="0"/>
                        </a:cubicBezTo>
                        <a:cubicBezTo>
                          <a:pt x="1123" y="0"/>
                          <a:pt x="1450" y="328"/>
                          <a:pt x="1450" y="725"/>
                        </a:cubicBezTo>
                        <a:close/>
                      </a:path>
                    </a:pathLst>
                  </a:custGeom>
                  <a:solidFill>
                    <a:srgbClr val="1B146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73" name="Freeform: Shape 3572">
                    <a:extLst>
                      <a:ext uri="{FF2B5EF4-FFF2-40B4-BE49-F238E27FC236}">
                        <a16:creationId xmlns:a16="http://schemas.microsoft.com/office/drawing/2014/main" id="{B9DA134B-BFBC-3803-A2F6-D78C1A58DC9A}"/>
                      </a:ext>
                    </a:extLst>
                  </p:cNvPr>
                  <p:cNvSpPr/>
                  <p:nvPr/>
                </p:nvSpPr>
                <p:spPr>
                  <a:xfrm>
                    <a:off x="8849255" y="762609"/>
                    <a:ext cx="748" cy="748"/>
                  </a:xfrm>
                  <a:custGeom>
                    <a:avLst/>
                    <a:gdLst>
                      <a:gd name="connsiteX0" fmla="*/ 749 w 748"/>
                      <a:gd name="connsiteY0" fmla="*/ 374 h 748"/>
                      <a:gd name="connsiteX1" fmla="*/ 374 w 748"/>
                      <a:gd name="connsiteY1" fmla="*/ 749 h 748"/>
                      <a:gd name="connsiteX2" fmla="*/ 0 w 748"/>
                      <a:gd name="connsiteY2" fmla="*/ 374 h 748"/>
                      <a:gd name="connsiteX3" fmla="*/ 374 w 748"/>
                      <a:gd name="connsiteY3" fmla="*/ 0 h 748"/>
                      <a:gd name="connsiteX4" fmla="*/ 749 w 748"/>
                      <a:gd name="connsiteY4" fmla="*/ 374 h 74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48" h="748">
                        <a:moveTo>
                          <a:pt x="749" y="374"/>
                        </a:moveTo>
                        <a:cubicBezTo>
                          <a:pt x="749" y="585"/>
                          <a:pt x="585" y="749"/>
                          <a:pt x="374" y="749"/>
                        </a:cubicBezTo>
                        <a:cubicBezTo>
                          <a:pt x="164" y="749"/>
                          <a:pt x="0" y="585"/>
                          <a:pt x="0" y="374"/>
                        </a:cubicBezTo>
                        <a:cubicBezTo>
                          <a:pt x="0" y="164"/>
                          <a:pt x="164" y="0"/>
                          <a:pt x="374" y="0"/>
                        </a:cubicBezTo>
                        <a:cubicBezTo>
                          <a:pt x="585" y="0"/>
                          <a:pt x="749" y="164"/>
                          <a:pt x="749" y="374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3574" name="Graphic 14">
                  <a:extLst>
                    <a:ext uri="{FF2B5EF4-FFF2-40B4-BE49-F238E27FC236}">
                      <a16:creationId xmlns:a16="http://schemas.microsoft.com/office/drawing/2014/main" id="{A7A5E068-5EB3-AC5F-96FD-0D0FC15F4232}"/>
                    </a:ext>
                  </a:extLst>
                </p:cNvPr>
                <p:cNvGrpSpPr/>
                <p:nvPr/>
              </p:nvGrpSpPr>
              <p:grpSpPr>
                <a:xfrm>
                  <a:off x="8902889" y="698090"/>
                  <a:ext cx="72790" cy="117061"/>
                  <a:chOff x="8902889" y="698090"/>
                  <a:chExt cx="72790" cy="117061"/>
                </a:xfrm>
              </p:grpSpPr>
              <p:sp>
                <p:nvSpPr>
                  <p:cNvPr id="3575" name="Freeform: Shape 3574">
                    <a:extLst>
                      <a:ext uri="{FF2B5EF4-FFF2-40B4-BE49-F238E27FC236}">
                        <a16:creationId xmlns:a16="http://schemas.microsoft.com/office/drawing/2014/main" id="{79DD3A4C-7EA2-CA3F-6914-7164F317D6B7}"/>
                      </a:ext>
                    </a:extLst>
                  </p:cNvPr>
                  <p:cNvSpPr/>
                  <p:nvPr/>
                </p:nvSpPr>
                <p:spPr>
                  <a:xfrm>
                    <a:off x="8908370" y="698090"/>
                    <a:ext cx="64285" cy="117061"/>
                  </a:xfrm>
                  <a:custGeom>
                    <a:avLst/>
                    <a:gdLst>
                      <a:gd name="connsiteX0" fmla="*/ 0 w 64285"/>
                      <a:gd name="connsiteY0" fmla="*/ 0 h 117061"/>
                      <a:gd name="connsiteX1" fmla="*/ 64285 w 64285"/>
                      <a:gd name="connsiteY1" fmla="*/ 0 h 117061"/>
                      <a:gd name="connsiteX2" fmla="*/ 64285 w 64285"/>
                      <a:gd name="connsiteY2" fmla="*/ 117061 h 117061"/>
                      <a:gd name="connsiteX3" fmla="*/ 0 w 64285"/>
                      <a:gd name="connsiteY3" fmla="*/ 117061 h 117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64285" h="117061">
                        <a:moveTo>
                          <a:pt x="0" y="0"/>
                        </a:moveTo>
                        <a:lnTo>
                          <a:pt x="64285" y="0"/>
                        </a:lnTo>
                        <a:lnTo>
                          <a:pt x="64285" y="117061"/>
                        </a:lnTo>
                        <a:lnTo>
                          <a:pt x="0" y="11706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76" name="Freeform: Shape 3575">
                    <a:extLst>
                      <a:ext uri="{FF2B5EF4-FFF2-40B4-BE49-F238E27FC236}">
                        <a16:creationId xmlns:a16="http://schemas.microsoft.com/office/drawing/2014/main" id="{F4A8991C-B8B6-BC1B-BF11-35078DD2107C}"/>
                      </a:ext>
                    </a:extLst>
                  </p:cNvPr>
                  <p:cNvSpPr/>
                  <p:nvPr/>
                </p:nvSpPr>
                <p:spPr>
                  <a:xfrm>
                    <a:off x="8902889" y="719559"/>
                    <a:ext cx="72790" cy="72790"/>
                  </a:xfrm>
                  <a:custGeom>
                    <a:avLst/>
                    <a:gdLst>
                      <a:gd name="connsiteX0" fmla="*/ 287 w 72790"/>
                      <a:gd name="connsiteY0" fmla="*/ 40922 h 72790"/>
                      <a:gd name="connsiteX1" fmla="*/ 31869 w 72790"/>
                      <a:gd name="connsiteY1" fmla="*/ 287 h 72790"/>
                      <a:gd name="connsiteX2" fmla="*/ 72503 w 72790"/>
                      <a:gd name="connsiteY2" fmla="*/ 31869 h 72790"/>
                      <a:gd name="connsiteX3" fmla="*/ 40922 w 72790"/>
                      <a:gd name="connsiteY3" fmla="*/ 72503 h 72790"/>
                      <a:gd name="connsiteX4" fmla="*/ 287 w 72790"/>
                      <a:gd name="connsiteY4" fmla="*/ 40922 h 7279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2790" h="72790">
                        <a:moveTo>
                          <a:pt x="287" y="40922"/>
                        </a:moveTo>
                        <a:cubicBezTo>
                          <a:pt x="-2216" y="20991"/>
                          <a:pt x="11914" y="2790"/>
                          <a:pt x="31869" y="287"/>
                        </a:cubicBezTo>
                        <a:cubicBezTo>
                          <a:pt x="51800" y="-2216"/>
                          <a:pt x="70000" y="11914"/>
                          <a:pt x="72503" y="31869"/>
                        </a:cubicBezTo>
                        <a:cubicBezTo>
                          <a:pt x="75006" y="51800"/>
                          <a:pt x="60877" y="70000"/>
                          <a:pt x="40922" y="72503"/>
                        </a:cubicBezTo>
                        <a:cubicBezTo>
                          <a:pt x="20990" y="75006"/>
                          <a:pt x="2790" y="60876"/>
                          <a:pt x="287" y="40922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77" name="Freeform: Shape 3576">
                    <a:extLst>
                      <a:ext uri="{FF2B5EF4-FFF2-40B4-BE49-F238E27FC236}">
                        <a16:creationId xmlns:a16="http://schemas.microsoft.com/office/drawing/2014/main" id="{2C6D5F04-CD73-69EA-CCF4-A4C453D2F01E}"/>
                      </a:ext>
                    </a:extLst>
                  </p:cNvPr>
                  <p:cNvSpPr/>
                  <p:nvPr/>
                </p:nvSpPr>
                <p:spPr>
                  <a:xfrm>
                    <a:off x="8903243" y="719912"/>
                    <a:ext cx="72060" cy="72060"/>
                  </a:xfrm>
                  <a:custGeom>
                    <a:avLst/>
                    <a:gdLst>
                      <a:gd name="connsiteX0" fmla="*/ 285 w 72060"/>
                      <a:gd name="connsiteY0" fmla="*/ 40522 h 72060"/>
                      <a:gd name="connsiteX1" fmla="*/ 31538 w 72060"/>
                      <a:gd name="connsiteY1" fmla="*/ 285 h 72060"/>
                      <a:gd name="connsiteX2" fmla="*/ 71775 w 72060"/>
                      <a:gd name="connsiteY2" fmla="*/ 31538 h 72060"/>
                      <a:gd name="connsiteX3" fmla="*/ 40521 w 72060"/>
                      <a:gd name="connsiteY3" fmla="*/ 71775 h 72060"/>
                      <a:gd name="connsiteX4" fmla="*/ 285 w 72060"/>
                      <a:gd name="connsiteY4" fmla="*/ 40522 h 7206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2060" h="72060">
                        <a:moveTo>
                          <a:pt x="285" y="40522"/>
                        </a:moveTo>
                        <a:cubicBezTo>
                          <a:pt x="-2195" y="20777"/>
                          <a:pt x="11794" y="2764"/>
                          <a:pt x="31538" y="285"/>
                        </a:cubicBezTo>
                        <a:cubicBezTo>
                          <a:pt x="51283" y="-2195"/>
                          <a:pt x="69296" y="11794"/>
                          <a:pt x="71775" y="31538"/>
                        </a:cubicBezTo>
                        <a:cubicBezTo>
                          <a:pt x="74255" y="51283"/>
                          <a:pt x="60266" y="69296"/>
                          <a:pt x="40521" y="71775"/>
                        </a:cubicBezTo>
                        <a:cubicBezTo>
                          <a:pt x="20777" y="74255"/>
                          <a:pt x="2764" y="60266"/>
                          <a:pt x="285" y="40522"/>
                        </a:cubicBezTo>
                        <a:close/>
                      </a:path>
                    </a:pathLst>
                  </a:custGeom>
                  <a:solidFill>
                    <a:srgbClr val="00000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78" name="Freeform: Shape 3577">
                    <a:extLst>
                      <a:ext uri="{FF2B5EF4-FFF2-40B4-BE49-F238E27FC236}">
                        <a16:creationId xmlns:a16="http://schemas.microsoft.com/office/drawing/2014/main" id="{EED85CAF-985E-BF9A-82D7-9A7F310206A8}"/>
                      </a:ext>
                    </a:extLst>
                  </p:cNvPr>
                  <p:cNvSpPr/>
                  <p:nvPr/>
                </p:nvSpPr>
                <p:spPr>
                  <a:xfrm>
                    <a:off x="8903620" y="720266"/>
                    <a:ext cx="71353" cy="71353"/>
                  </a:xfrm>
                  <a:custGeom>
                    <a:avLst/>
                    <a:gdLst>
                      <a:gd name="connsiteX0" fmla="*/ 282 w 71353"/>
                      <a:gd name="connsiteY0" fmla="*/ 40121 h 71353"/>
                      <a:gd name="connsiteX1" fmla="*/ 31232 w 71353"/>
                      <a:gd name="connsiteY1" fmla="*/ 282 h 71353"/>
                      <a:gd name="connsiteX2" fmla="*/ 71071 w 71353"/>
                      <a:gd name="connsiteY2" fmla="*/ 31232 h 71353"/>
                      <a:gd name="connsiteX3" fmla="*/ 40121 w 71353"/>
                      <a:gd name="connsiteY3" fmla="*/ 71071 h 71353"/>
                      <a:gd name="connsiteX4" fmla="*/ 282 w 71353"/>
                      <a:gd name="connsiteY4" fmla="*/ 40121 h 713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1353" h="71353">
                        <a:moveTo>
                          <a:pt x="282" y="40121"/>
                        </a:moveTo>
                        <a:cubicBezTo>
                          <a:pt x="-2174" y="20588"/>
                          <a:pt x="11675" y="2739"/>
                          <a:pt x="31232" y="282"/>
                        </a:cubicBezTo>
                        <a:cubicBezTo>
                          <a:pt x="50765" y="-2174"/>
                          <a:pt x="68615" y="11675"/>
                          <a:pt x="71071" y="31232"/>
                        </a:cubicBezTo>
                        <a:cubicBezTo>
                          <a:pt x="73527" y="50765"/>
                          <a:pt x="59678" y="68615"/>
                          <a:pt x="40121" y="71071"/>
                        </a:cubicBezTo>
                        <a:cubicBezTo>
                          <a:pt x="20588" y="73527"/>
                          <a:pt x="2739" y="59678"/>
                          <a:pt x="282" y="40121"/>
                        </a:cubicBezTo>
                        <a:close/>
                      </a:path>
                    </a:pathLst>
                  </a:custGeom>
                  <a:solidFill>
                    <a:srgbClr val="00000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79" name="Freeform: Shape 3578">
                    <a:extLst>
                      <a:ext uri="{FF2B5EF4-FFF2-40B4-BE49-F238E27FC236}">
                        <a16:creationId xmlns:a16="http://schemas.microsoft.com/office/drawing/2014/main" id="{73F6FAC4-D605-D0B6-1EE3-5C3C69CBC513}"/>
                      </a:ext>
                    </a:extLst>
                  </p:cNvPr>
                  <p:cNvSpPr/>
                  <p:nvPr/>
                </p:nvSpPr>
                <p:spPr>
                  <a:xfrm>
                    <a:off x="8903973" y="720642"/>
                    <a:ext cx="70599" cy="70599"/>
                  </a:xfrm>
                  <a:custGeom>
                    <a:avLst/>
                    <a:gdLst>
                      <a:gd name="connsiteX0" fmla="*/ 280 w 70599"/>
                      <a:gd name="connsiteY0" fmla="*/ 39698 h 70599"/>
                      <a:gd name="connsiteX1" fmla="*/ 30902 w 70599"/>
                      <a:gd name="connsiteY1" fmla="*/ 280 h 70599"/>
                      <a:gd name="connsiteX2" fmla="*/ 70320 w 70599"/>
                      <a:gd name="connsiteY2" fmla="*/ 30902 h 70599"/>
                      <a:gd name="connsiteX3" fmla="*/ 39698 w 70599"/>
                      <a:gd name="connsiteY3" fmla="*/ 70320 h 70599"/>
                      <a:gd name="connsiteX4" fmla="*/ 280 w 70599"/>
                      <a:gd name="connsiteY4" fmla="*/ 39698 h 705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0599" h="70599">
                        <a:moveTo>
                          <a:pt x="280" y="39698"/>
                        </a:moveTo>
                        <a:cubicBezTo>
                          <a:pt x="-2153" y="20351"/>
                          <a:pt x="11555" y="2713"/>
                          <a:pt x="30902" y="280"/>
                        </a:cubicBezTo>
                        <a:cubicBezTo>
                          <a:pt x="50248" y="-2153"/>
                          <a:pt x="67887" y="11555"/>
                          <a:pt x="70320" y="30902"/>
                        </a:cubicBezTo>
                        <a:cubicBezTo>
                          <a:pt x="72753" y="50248"/>
                          <a:pt x="59044" y="67887"/>
                          <a:pt x="39698" y="70320"/>
                        </a:cubicBezTo>
                        <a:cubicBezTo>
                          <a:pt x="20351" y="72753"/>
                          <a:pt x="2713" y="59044"/>
                          <a:pt x="280" y="39698"/>
                        </a:cubicBezTo>
                        <a:close/>
                      </a:path>
                    </a:pathLst>
                  </a:custGeom>
                  <a:solidFill>
                    <a:srgbClr val="01000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80" name="Freeform: Shape 3579">
                    <a:extLst>
                      <a:ext uri="{FF2B5EF4-FFF2-40B4-BE49-F238E27FC236}">
                        <a16:creationId xmlns:a16="http://schemas.microsoft.com/office/drawing/2014/main" id="{C3384A18-4C7C-1792-DE0D-CB08A5C701CF}"/>
                      </a:ext>
                    </a:extLst>
                  </p:cNvPr>
                  <p:cNvSpPr/>
                  <p:nvPr/>
                </p:nvSpPr>
                <p:spPr>
                  <a:xfrm>
                    <a:off x="8904350" y="721019"/>
                    <a:ext cx="69892" cy="69892"/>
                  </a:xfrm>
                  <a:custGeom>
                    <a:avLst/>
                    <a:gdLst>
                      <a:gd name="connsiteX0" fmla="*/ 277 w 69892"/>
                      <a:gd name="connsiteY0" fmla="*/ 39297 h 69892"/>
                      <a:gd name="connsiteX1" fmla="*/ 30595 w 69892"/>
                      <a:gd name="connsiteY1" fmla="*/ 277 h 69892"/>
                      <a:gd name="connsiteX2" fmla="*/ 69615 w 69892"/>
                      <a:gd name="connsiteY2" fmla="*/ 30595 h 69892"/>
                      <a:gd name="connsiteX3" fmla="*/ 39297 w 69892"/>
                      <a:gd name="connsiteY3" fmla="*/ 69615 h 69892"/>
                      <a:gd name="connsiteX4" fmla="*/ 277 w 69892"/>
                      <a:gd name="connsiteY4" fmla="*/ 39297 h 698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9892" h="69892">
                        <a:moveTo>
                          <a:pt x="277" y="39297"/>
                        </a:moveTo>
                        <a:cubicBezTo>
                          <a:pt x="-2132" y="20162"/>
                          <a:pt x="11436" y="2687"/>
                          <a:pt x="30595" y="277"/>
                        </a:cubicBezTo>
                        <a:cubicBezTo>
                          <a:pt x="49731" y="-2132"/>
                          <a:pt x="67206" y="11436"/>
                          <a:pt x="69615" y="30595"/>
                        </a:cubicBezTo>
                        <a:cubicBezTo>
                          <a:pt x="72025" y="49731"/>
                          <a:pt x="58457" y="67206"/>
                          <a:pt x="39297" y="69615"/>
                        </a:cubicBezTo>
                        <a:cubicBezTo>
                          <a:pt x="20162" y="72025"/>
                          <a:pt x="2687" y="58457"/>
                          <a:pt x="277" y="39297"/>
                        </a:cubicBezTo>
                        <a:close/>
                      </a:path>
                    </a:pathLst>
                  </a:custGeom>
                  <a:solidFill>
                    <a:srgbClr val="01010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81" name="Freeform: Shape 3580">
                    <a:extLst>
                      <a:ext uri="{FF2B5EF4-FFF2-40B4-BE49-F238E27FC236}">
                        <a16:creationId xmlns:a16="http://schemas.microsoft.com/office/drawing/2014/main" id="{5E62FF85-3051-C05B-CBA7-F28C2B6B7D03}"/>
                      </a:ext>
                    </a:extLst>
                  </p:cNvPr>
                  <p:cNvSpPr/>
                  <p:nvPr/>
                </p:nvSpPr>
                <p:spPr>
                  <a:xfrm>
                    <a:off x="8904703" y="721373"/>
                    <a:ext cx="69162" cy="69162"/>
                  </a:xfrm>
                  <a:custGeom>
                    <a:avLst/>
                    <a:gdLst>
                      <a:gd name="connsiteX0" fmla="*/ 275 w 69162"/>
                      <a:gd name="connsiteY0" fmla="*/ 38897 h 69162"/>
                      <a:gd name="connsiteX1" fmla="*/ 30265 w 69162"/>
                      <a:gd name="connsiteY1" fmla="*/ 275 h 69162"/>
                      <a:gd name="connsiteX2" fmla="*/ 68888 w 69162"/>
                      <a:gd name="connsiteY2" fmla="*/ 30265 h 69162"/>
                      <a:gd name="connsiteX3" fmla="*/ 38897 w 69162"/>
                      <a:gd name="connsiteY3" fmla="*/ 68888 h 69162"/>
                      <a:gd name="connsiteX4" fmla="*/ 275 w 69162"/>
                      <a:gd name="connsiteY4" fmla="*/ 38897 h 691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9162" h="69162">
                        <a:moveTo>
                          <a:pt x="275" y="38897"/>
                        </a:moveTo>
                        <a:cubicBezTo>
                          <a:pt x="-2112" y="19949"/>
                          <a:pt x="11316" y="2661"/>
                          <a:pt x="30265" y="275"/>
                        </a:cubicBezTo>
                        <a:cubicBezTo>
                          <a:pt x="49214" y="-2112"/>
                          <a:pt x="66502" y="11316"/>
                          <a:pt x="68888" y="30265"/>
                        </a:cubicBezTo>
                        <a:cubicBezTo>
                          <a:pt x="71274" y="49214"/>
                          <a:pt x="57846" y="66502"/>
                          <a:pt x="38897" y="68888"/>
                        </a:cubicBezTo>
                        <a:cubicBezTo>
                          <a:pt x="19948" y="71274"/>
                          <a:pt x="2661" y="57846"/>
                          <a:pt x="275" y="38897"/>
                        </a:cubicBezTo>
                        <a:close/>
                      </a:path>
                    </a:pathLst>
                  </a:custGeom>
                  <a:solidFill>
                    <a:srgbClr val="01010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82" name="Freeform: Shape 3581">
                    <a:extLst>
                      <a:ext uri="{FF2B5EF4-FFF2-40B4-BE49-F238E27FC236}">
                        <a16:creationId xmlns:a16="http://schemas.microsoft.com/office/drawing/2014/main" id="{3BEB59A6-A82B-C5B2-F41C-687EFD9B3537}"/>
                      </a:ext>
                    </a:extLst>
                  </p:cNvPr>
                  <p:cNvSpPr/>
                  <p:nvPr/>
                </p:nvSpPr>
                <p:spPr>
                  <a:xfrm>
                    <a:off x="8905080" y="721750"/>
                    <a:ext cx="68432" cy="68432"/>
                  </a:xfrm>
                  <a:custGeom>
                    <a:avLst/>
                    <a:gdLst>
                      <a:gd name="connsiteX0" fmla="*/ 272 w 68432"/>
                      <a:gd name="connsiteY0" fmla="*/ 38474 h 68432"/>
                      <a:gd name="connsiteX1" fmla="*/ 29958 w 68432"/>
                      <a:gd name="connsiteY1" fmla="*/ 272 h 68432"/>
                      <a:gd name="connsiteX2" fmla="*/ 68160 w 68432"/>
                      <a:gd name="connsiteY2" fmla="*/ 29958 h 68432"/>
                      <a:gd name="connsiteX3" fmla="*/ 38474 w 68432"/>
                      <a:gd name="connsiteY3" fmla="*/ 68160 h 68432"/>
                      <a:gd name="connsiteX4" fmla="*/ 272 w 68432"/>
                      <a:gd name="connsiteY4" fmla="*/ 38474 h 68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8432" h="68432">
                        <a:moveTo>
                          <a:pt x="272" y="38474"/>
                        </a:moveTo>
                        <a:cubicBezTo>
                          <a:pt x="-2091" y="19735"/>
                          <a:pt x="11197" y="2611"/>
                          <a:pt x="29958" y="272"/>
                        </a:cubicBezTo>
                        <a:cubicBezTo>
                          <a:pt x="48697" y="-2091"/>
                          <a:pt x="65797" y="11197"/>
                          <a:pt x="68160" y="29958"/>
                        </a:cubicBezTo>
                        <a:cubicBezTo>
                          <a:pt x="70523" y="48697"/>
                          <a:pt x="57235" y="65821"/>
                          <a:pt x="38474" y="68160"/>
                        </a:cubicBezTo>
                        <a:cubicBezTo>
                          <a:pt x="19735" y="70523"/>
                          <a:pt x="2635" y="57235"/>
                          <a:pt x="272" y="38474"/>
                        </a:cubicBezTo>
                        <a:close/>
                      </a:path>
                    </a:pathLst>
                  </a:custGeom>
                  <a:solidFill>
                    <a:srgbClr val="01010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83" name="Freeform: Shape 3582">
                    <a:extLst>
                      <a:ext uri="{FF2B5EF4-FFF2-40B4-BE49-F238E27FC236}">
                        <a16:creationId xmlns:a16="http://schemas.microsoft.com/office/drawing/2014/main" id="{A26056B1-2AC2-BAE2-0537-A72C999FD0E4}"/>
                      </a:ext>
                    </a:extLst>
                  </p:cNvPr>
                  <p:cNvSpPr/>
                  <p:nvPr/>
                </p:nvSpPr>
                <p:spPr>
                  <a:xfrm>
                    <a:off x="8905434" y="722103"/>
                    <a:ext cx="67701" cy="67701"/>
                  </a:xfrm>
                  <a:custGeom>
                    <a:avLst/>
                    <a:gdLst>
                      <a:gd name="connsiteX0" fmla="*/ 270 w 67701"/>
                      <a:gd name="connsiteY0" fmla="*/ 38073 h 67701"/>
                      <a:gd name="connsiteX1" fmla="*/ 29628 w 67701"/>
                      <a:gd name="connsiteY1" fmla="*/ 270 h 67701"/>
                      <a:gd name="connsiteX2" fmla="*/ 67432 w 67701"/>
                      <a:gd name="connsiteY2" fmla="*/ 29628 h 67701"/>
                      <a:gd name="connsiteX3" fmla="*/ 38073 w 67701"/>
                      <a:gd name="connsiteY3" fmla="*/ 67432 h 67701"/>
                      <a:gd name="connsiteX4" fmla="*/ 270 w 67701"/>
                      <a:gd name="connsiteY4" fmla="*/ 38073 h 677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7701" h="67701">
                        <a:moveTo>
                          <a:pt x="270" y="38073"/>
                        </a:moveTo>
                        <a:cubicBezTo>
                          <a:pt x="-2070" y="19522"/>
                          <a:pt x="11077" y="2609"/>
                          <a:pt x="29628" y="270"/>
                        </a:cubicBezTo>
                        <a:cubicBezTo>
                          <a:pt x="48179" y="-2070"/>
                          <a:pt x="65093" y="11077"/>
                          <a:pt x="67432" y="29628"/>
                        </a:cubicBezTo>
                        <a:cubicBezTo>
                          <a:pt x="69772" y="48179"/>
                          <a:pt x="56624" y="65093"/>
                          <a:pt x="38073" y="67432"/>
                        </a:cubicBezTo>
                        <a:cubicBezTo>
                          <a:pt x="19522" y="69772"/>
                          <a:pt x="2609" y="56624"/>
                          <a:pt x="270" y="38073"/>
                        </a:cubicBezTo>
                        <a:close/>
                      </a:path>
                    </a:pathLst>
                  </a:custGeom>
                  <a:solidFill>
                    <a:srgbClr val="02010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84" name="Freeform: Shape 3583">
                    <a:extLst>
                      <a:ext uri="{FF2B5EF4-FFF2-40B4-BE49-F238E27FC236}">
                        <a16:creationId xmlns:a16="http://schemas.microsoft.com/office/drawing/2014/main" id="{ACCBF027-10FF-5C76-FBE5-30635335561D}"/>
                      </a:ext>
                    </a:extLst>
                  </p:cNvPr>
                  <p:cNvSpPr/>
                  <p:nvPr/>
                </p:nvSpPr>
                <p:spPr>
                  <a:xfrm>
                    <a:off x="8905787" y="722480"/>
                    <a:ext cx="66971" cy="66971"/>
                  </a:xfrm>
                  <a:custGeom>
                    <a:avLst/>
                    <a:gdLst>
                      <a:gd name="connsiteX0" fmla="*/ 267 w 66971"/>
                      <a:gd name="connsiteY0" fmla="*/ 37650 h 66971"/>
                      <a:gd name="connsiteX1" fmla="*/ 29322 w 66971"/>
                      <a:gd name="connsiteY1" fmla="*/ 267 h 66971"/>
                      <a:gd name="connsiteX2" fmla="*/ 66705 w 66971"/>
                      <a:gd name="connsiteY2" fmla="*/ 29322 h 66971"/>
                      <a:gd name="connsiteX3" fmla="*/ 37650 w 66971"/>
                      <a:gd name="connsiteY3" fmla="*/ 66705 h 66971"/>
                      <a:gd name="connsiteX4" fmla="*/ 267 w 66971"/>
                      <a:gd name="connsiteY4" fmla="*/ 37650 h 6697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6971" h="66971">
                        <a:moveTo>
                          <a:pt x="267" y="37650"/>
                        </a:moveTo>
                        <a:cubicBezTo>
                          <a:pt x="-2049" y="19309"/>
                          <a:pt x="10958" y="2560"/>
                          <a:pt x="29322" y="267"/>
                        </a:cubicBezTo>
                        <a:cubicBezTo>
                          <a:pt x="47662" y="-2049"/>
                          <a:pt x="64412" y="10958"/>
                          <a:pt x="66705" y="29322"/>
                        </a:cubicBezTo>
                        <a:cubicBezTo>
                          <a:pt x="69020" y="47662"/>
                          <a:pt x="56014" y="64412"/>
                          <a:pt x="37650" y="66705"/>
                        </a:cubicBezTo>
                        <a:cubicBezTo>
                          <a:pt x="19309" y="69020"/>
                          <a:pt x="2560" y="56014"/>
                          <a:pt x="267" y="37650"/>
                        </a:cubicBezTo>
                        <a:close/>
                      </a:path>
                    </a:pathLst>
                  </a:custGeom>
                  <a:solidFill>
                    <a:srgbClr val="02010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85" name="Freeform: Shape 3584">
                    <a:extLst>
                      <a:ext uri="{FF2B5EF4-FFF2-40B4-BE49-F238E27FC236}">
                        <a16:creationId xmlns:a16="http://schemas.microsoft.com/office/drawing/2014/main" id="{DD43150A-B62F-6D84-069E-EE5E21CEA9CB}"/>
                      </a:ext>
                    </a:extLst>
                  </p:cNvPr>
                  <p:cNvSpPr/>
                  <p:nvPr/>
                </p:nvSpPr>
                <p:spPr>
                  <a:xfrm>
                    <a:off x="8906168" y="722838"/>
                    <a:ext cx="66231" cy="66232"/>
                  </a:xfrm>
                  <a:custGeom>
                    <a:avLst/>
                    <a:gdLst>
                      <a:gd name="connsiteX0" fmla="*/ 260 w 66231"/>
                      <a:gd name="connsiteY0" fmla="*/ 37245 h 66232"/>
                      <a:gd name="connsiteX1" fmla="*/ 28987 w 66231"/>
                      <a:gd name="connsiteY1" fmla="*/ 260 h 66232"/>
                      <a:gd name="connsiteX2" fmla="*/ 65972 w 66231"/>
                      <a:gd name="connsiteY2" fmla="*/ 28987 h 66232"/>
                      <a:gd name="connsiteX3" fmla="*/ 37245 w 66231"/>
                      <a:gd name="connsiteY3" fmla="*/ 65972 h 66232"/>
                      <a:gd name="connsiteX4" fmla="*/ 260 w 66231"/>
                      <a:gd name="connsiteY4" fmla="*/ 37245 h 662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6231" h="66232">
                        <a:moveTo>
                          <a:pt x="260" y="37245"/>
                        </a:moveTo>
                        <a:cubicBezTo>
                          <a:pt x="-2009" y="19092"/>
                          <a:pt x="10834" y="2529"/>
                          <a:pt x="28987" y="260"/>
                        </a:cubicBezTo>
                        <a:cubicBezTo>
                          <a:pt x="47140" y="-2009"/>
                          <a:pt x="63703" y="10834"/>
                          <a:pt x="65972" y="28987"/>
                        </a:cubicBezTo>
                        <a:cubicBezTo>
                          <a:pt x="68241" y="47140"/>
                          <a:pt x="55398" y="63703"/>
                          <a:pt x="37245" y="65972"/>
                        </a:cubicBezTo>
                        <a:cubicBezTo>
                          <a:pt x="19092" y="68241"/>
                          <a:pt x="2529" y="55398"/>
                          <a:pt x="260" y="37245"/>
                        </a:cubicBezTo>
                        <a:close/>
                      </a:path>
                    </a:pathLst>
                  </a:custGeom>
                  <a:solidFill>
                    <a:srgbClr val="02020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86" name="Freeform: Shape 3585">
                    <a:extLst>
                      <a:ext uri="{FF2B5EF4-FFF2-40B4-BE49-F238E27FC236}">
                        <a16:creationId xmlns:a16="http://schemas.microsoft.com/office/drawing/2014/main" id="{432DD68D-56C5-54BE-90DD-15C755730299}"/>
                      </a:ext>
                    </a:extLst>
                  </p:cNvPr>
                  <p:cNvSpPr/>
                  <p:nvPr/>
                </p:nvSpPr>
                <p:spPr>
                  <a:xfrm>
                    <a:off x="8906522" y="723191"/>
                    <a:ext cx="65525" cy="65525"/>
                  </a:xfrm>
                  <a:custGeom>
                    <a:avLst/>
                    <a:gdLst>
                      <a:gd name="connsiteX0" fmla="*/ 257 w 65525"/>
                      <a:gd name="connsiteY0" fmla="*/ 36845 h 65525"/>
                      <a:gd name="connsiteX1" fmla="*/ 28680 w 65525"/>
                      <a:gd name="connsiteY1" fmla="*/ 257 h 65525"/>
                      <a:gd name="connsiteX2" fmla="*/ 65268 w 65525"/>
                      <a:gd name="connsiteY2" fmla="*/ 28680 h 65525"/>
                      <a:gd name="connsiteX3" fmla="*/ 36845 w 65525"/>
                      <a:gd name="connsiteY3" fmla="*/ 65268 h 65525"/>
                      <a:gd name="connsiteX4" fmla="*/ 257 w 65525"/>
                      <a:gd name="connsiteY4" fmla="*/ 36845 h 655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5525" h="65525">
                        <a:moveTo>
                          <a:pt x="257" y="36845"/>
                        </a:moveTo>
                        <a:cubicBezTo>
                          <a:pt x="-1988" y="18902"/>
                          <a:pt x="10714" y="2526"/>
                          <a:pt x="28680" y="257"/>
                        </a:cubicBezTo>
                        <a:cubicBezTo>
                          <a:pt x="46623" y="-1988"/>
                          <a:pt x="62999" y="10714"/>
                          <a:pt x="65268" y="28680"/>
                        </a:cubicBezTo>
                        <a:cubicBezTo>
                          <a:pt x="67514" y="46623"/>
                          <a:pt x="54811" y="62999"/>
                          <a:pt x="36845" y="65268"/>
                        </a:cubicBezTo>
                        <a:cubicBezTo>
                          <a:pt x="18902" y="67514"/>
                          <a:pt x="2527" y="54811"/>
                          <a:pt x="257" y="36845"/>
                        </a:cubicBezTo>
                        <a:close/>
                      </a:path>
                    </a:pathLst>
                  </a:custGeom>
                  <a:solidFill>
                    <a:srgbClr val="02020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87" name="Freeform: Shape 3586">
                    <a:extLst>
                      <a:ext uri="{FF2B5EF4-FFF2-40B4-BE49-F238E27FC236}">
                        <a16:creationId xmlns:a16="http://schemas.microsoft.com/office/drawing/2014/main" id="{81FCCF5F-D662-3BE9-9EA5-BE0351C048DC}"/>
                      </a:ext>
                    </a:extLst>
                  </p:cNvPr>
                  <p:cNvSpPr/>
                  <p:nvPr/>
                </p:nvSpPr>
                <p:spPr>
                  <a:xfrm>
                    <a:off x="8906899" y="723568"/>
                    <a:ext cx="64771" cy="64771"/>
                  </a:xfrm>
                  <a:custGeom>
                    <a:avLst/>
                    <a:gdLst>
                      <a:gd name="connsiteX0" fmla="*/ 255 w 64771"/>
                      <a:gd name="connsiteY0" fmla="*/ 36421 h 64771"/>
                      <a:gd name="connsiteX1" fmla="*/ 28350 w 64771"/>
                      <a:gd name="connsiteY1" fmla="*/ 255 h 64771"/>
                      <a:gd name="connsiteX2" fmla="*/ 64517 w 64771"/>
                      <a:gd name="connsiteY2" fmla="*/ 28350 h 64771"/>
                      <a:gd name="connsiteX3" fmla="*/ 36421 w 64771"/>
                      <a:gd name="connsiteY3" fmla="*/ 64517 h 64771"/>
                      <a:gd name="connsiteX4" fmla="*/ 255 w 64771"/>
                      <a:gd name="connsiteY4" fmla="*/ 36421 h 6477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4771" h="64771">
                        <a:moveTo>
                          <a:pt x="255" y="36421"/>
                        </a:moveTo>
                        <a:cubicBezTo>
                          <a:pt x="-1968" y="18665"/>
                          <a:pt x="10595" y="2477"/>
                          <a:pt x="28350" y="255"/>
                        </a:cubicBezTo>
                        <a:cubicBezTo>
                          <a:pt x="46106" y="-1968"/>
                          <a:pt x="62294" y="10595"/>
                          <a:pt x="64517" y="28350"/>
                        </a:cubicBezTo>
                        <a:cubicBezTo>
                          <a:pt x="66739" y="46106"/>
                          <a:pt x="54177" y="62294"/>
                          <a:pt x="36421" y="64517"/>
                        </a:cubicBezTo>
                        <a:cubicBezTo>
                          <a:pt x="18665" y="66739"/>
                          <a:pt x="2477" y="54177"/>
                          <a:pt x="255" y="36421"/>
                        </a:cubicBezTo>
                        <a:close/>
                      </a:path>
                    </a:pathLst>
                  </a:custGeom>
                  <a:solidFill>
                    <a:srgbClr val="03020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88" name="Freeform: Shape 3587">
                    <a:extLst>
                      <a:ext uri="{FF2B5EF4-FFF2-40B4-BE49-F238E27FC236}">
                        <a16:creationId xmlns:a16="http://schemas.microsoft.com/office/drawing/2014/main" id="{9D98A316-8DDB-152C-C54C-BB3A5F9A1426}"/>
                      </a:ext>
                    </a:extLst>
                  </p:cNvPr>
                  <p:cNvSpPr/>
                  <p:nvPr/>
                </p:nvSpPr>
                <p:spPr>
                  <a:xfrm>
                    <a:off x="8907252" y="723922"/>
                    <a:ext cx="64064" cy="64064"/>
                  </a:xfrm>
                  <a:custGeom>
                    <a:avLst/>
                    <a:gdLst>
                      <a:gd name="connsiteX0" fmla="*/ 252 w 64064"/>
                      <a:gd name="connsiteY0" fmla="*/ 36021 h 64064"/>
                      <a:gd name="connsiteX1" fmla="*/ 28044 w 64064"/>
                      <a:gd name="connsiteY1" fmla="*/ 252 h 64064"/>
                      <a:gd name="connsiteX2" fmla="*/ 63812 w 64064"/>
                      <a:gd name="connsiteY2" fmla="*/ 28044 h 64064"/>
                      <a:gd name="connsiteX3" fmla="*/ 36021 w 64064"/>
                      <a:gd name="connsiteY3" fmla="*/ 63812 h 64064"/>
                      <a:gd name="connsiteX4" fmla="*/ 252 w 64064"/>
                      <a:gd name="connsiteY4" fmla="*/ 36021 h 6406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4064" h="64064">
                        <a:moveTo>
                          <a:pt x="252" y="36021"/>
                        </a:moveTo>
                        <a:cubicBezTo>
                          <a:pt x="-1947" y="18476"/>
                          <a:pt x="10475" y="2451"/>
                          <a:pt x="28044" y="252"/>
                        </a:cubicBezTo>
                        <a:cubicBezTo>
                          <a:pt x="45612" y="-1947"/>
                          <a:pt x="61613" y="10475"/>
                          <a:pt x="63812" y="28044"/>
                        </a:cubicBezTo>
                        <a:cubicBezTo>
                          <a:pt x="66011" y="45589"/>
                          <a:pt x="53589" y="61613"/>
                          <a:pt x="36021" y="63812"/>
                        </a:cubicBezTo>
                        <a:cubicBezTo>
                          <a:pt x="18476" y="66011"/>
                          <a:pt x="2451" y="53589"/>
                          <a:pt x="252" y="36021"/>
                        </a:cubicBezTo>
                        <a:close/>
                      </a:path>
                    </a:pathLst>
                  </a:custGeom>
                  <a:solidFill>
                    <a:srgbClr val="03020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89" name="Freeform: Shape 3588">
                    <a:extLst>
                      <a:ext uri="{FF2B5EF4-FFF2-40B4-BE49-F238E27FC236}">
                        <a16:creationId xmlns:a16="http://schemas.microsoft.com/office/drawing/2014/main" id="{47914333-5EBA-6305-22FB-2E2117CFD5FC}"/>
                      </a:ext>
                    </a:extLst>
                  </p:cNvPr>
                  <p:cNvSpPr/>
                  <p:nvPr/>
                </p:nvSpPr>
                <p:spPr>
                  <a:xfrm>
                    <a:off x="8907629" y="724275"/>
                    <a:ext cx="63334" cy="63334"/>
                  </a:xfrm>
                  <a:custGeom>
                    <a:avLst/>
                    <a:gdLst>
                      <a:gd name="connsiteX0" fmla="*/ 250 w 63334"/>
                      <a:gd name="connsiteY0" fmla="*/ 35621 h 63334"/>
                      <a:gd name="connsiteX1" fmla="*/ 27714 w 63334"/>
                      <a:gd name="connsiteY1" fmla="*/ 250 h 63334"/>
                      <a:gd name="connsiteX2" fmla="*/ 63085 w 63334"/>
                      <a:gd name="connsiteY2" fmla="*/ 27714 h 63334"/>
                      <a:gd name="connsiteX3" fmla="*/ 35621 w 63334"/>
                      <a:gd name="connsiteY3" fmla="*/ 63085 h 63334"/>
                      <a:gd name="connsiteX4" fmla="*/ 250 w 63334"/>
                      <a:gd name="connsiteY4" fmla="*/ 35621 h 6333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3334" h="63334">
                        <a:moveTo>
                          <a:pt x="250" y="35621"/>
                        </a:moveTo>
                        <a:cubicBezTo>
                          <a:pt x="-1926" y="18263"/>
                          <a:pt x="10356" y="2449"/>
                          <a:pt x="27714" y="250"/>
                        </a:cubicBezTo>
                        <a:cubicBezTo>
                          <a:pt x="45072" y="-1926"/>
                          <a:pt x="60886" y="10356"/>
                          <a:pt x="63085" y="27714"/>
                        </a:cubicBezTo>
                        <a:cubicBezTo>
                          <a:pt x="65260" y="45072"/>
                          <a:pt x="52979" y="60886"/>
                          <a:pt x="35621" y="63085"/>
                        </a:cubicBezTo>
                        <a:cubicBezTo>
                          <a:pt x="18263" y="65260"/>
                          <a:pt x="2449" y="52979"/>
                          <a:pt x="250" y="35621"/>
                        </a:cubicBezTo>
                        <a:close/>
                      </a:path>
                    </a:pathLst>
                  </a:custGeom>
                  <a:solidFill>
                    <a:srgbClr val="03020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90" name="Freeform: Shape 3589">
                    <a:extLst>
                      <a:ext uri="{FF2B5EF4-FFF2-40B4-BE49-F238E27FC236}">
                        <a16:creationId xmlns:a16="http://schemas.microsoft.com/office/drawing/2014/main" id="{A39CEE4A-749A-DF79-A0F2-8F53F4E849AC}"/>
                      </a:ext>
                    </a:extLst>
                  </p:cNvPr>
                  <p:cNvSpPr/>
                  <p:nvPr/>
                </p:nvSpPr>
                <p:spPr>
                  <a:xfrm>
                    <a:off x="8907982" y="724652"/>
                    <a:ext cx="62603" cy="62603"/>
                  </a:xfrm>
                  <a:custGeom>
                    <a:avLst/>
                    <a:gdLst>
                      <a:gd name="connsiteX0" fmla="*/ 247 w 62603"/>
                      <a:gd name="connsiteY0" fmla="*/ 35197 h 62603"/>
                      <a:gd name="connsiteX1" fmla="*/ 27407 w 62603"/>
                      <a:gd name="connsiteY1" fmla="*/ 247 h 62603"/>
                      <a:gd name="connsiteX2" fmla="*/ 62357 w 62603"/>
                      <a:gd name="connsiteY2" fmla="*/ 27407 h 62603"/>
                      <a:gd name="connsiteX3" fmla="*/ 35197 w 62603"/>
                      <a:gd name="connsiteY3" fmla="*/ 62357 h 62603"/>
                      <a:gd name="connsiteX4" fmla="*/ 247 w 62603"/>
                      <a:gd name="connsiteY4" fmla="*/ 35197 h 6260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2603" h="62603">
                        <a:moveTo>
                          <a:pt x="247" y="35197"/>
                        </a:moveTo>
                        <a:cubicBezTo>
                          <a:pt x="-1905" y="18050"/>
                          <a:pt x="10236" y="2399"/>
                          <a:pt x="27407" y="247"/>
                        </a:cubicBezTo>
                        <a:cubicBezTo>
                          <a:pt x="44554" y="-1905"/>
                          <a:pt x="60205" y="10236"/>
                          <a:pt x="62357" y="27407"/>
                        </a:cubicBezTo>
                        <a:cubicBezTo>
                          <a:pt x="64509" y="44554"/>
                          <a:pt x="52344" y="60205"/>
                          <a:pt x="35197" y="62357"/>
                        </a:cubicBezTo>
                        <a:cubicBezTo>
                          <a:pt x="18050" y="64509"/>
                          <a:pt x="2399" y="52344"/>
                          <a:pt x="247" y="35197"/>
                        </a:cubicBezTo>
                        <a:close/>
                      </a:path>
                    </a:pathLst>
                  </a:custGeom>
                  <a:solidFill>
                    <a:srgbClr val="03020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91" name="Freeform: Shape 3590">
                    <a:extLst>
                      <a:ext uri="{FF2B5EF4-FFF2-40B4-BE49-F238E27FC236}">
                        <a16:creationId xmlns:a16="http://schemas.microsoft.com/office/drawing/2014/main" id="{088CDC33-6208-D507-E993-91E5EAE9888B}"/>
                      </a:ext>
                    </a:extLst>
                  </p:cNvPr>
                  <p:cNvSpPr/>
                  <p:nvPr/>
                </p:nvSpPr>
                <p:spPr>
                  <a:xfrm>
                    <a:off x="8908360" y="725006"/>
                    <a:ext cx="61872" cy="61872"/>
                  </a:xfrm>
                  <a:custGeom>
                    <a:avLst/>
                    <a:gdLst>
                      <a:gd name="connsiteX0" fmla="*/ 244 w 61872"/>
                      <a:gd name="connsiteY0" fmla="*/ 34796 h 61872"/>
                      <a:gd name="connsiteX1" fmla="*/ 27077 w 61872"/>
                      <a:gd name="connsiteY1" fmla="*/ 244 h 61872"/>
                      <a:gd name="connsiteX2" fmla="*/ 61629 w 61872"/>
                      <a:gd name="connsiteY2" fmla="*/ 27077 h 61872"/>
                      <a:gd name="connsiteX3" fmla="*/ 34796 w 61872"/>
                      <a:gd name="connsiteY3" fmla="*/ 61629 h 61872"/>
                      <a:gd name="connsiteX4" fmla="*/ 244 w 61872"/>
                      <a:gd name="connsiteY4" fmla="*/ 34796 h 61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1872" h="61872">
                        <a:moveTo>
                          <a:pt x="244" y="34796"/>
                        </a:moveTo>
                        <a:cubicBezTo>
                          <a:pt x="-1885" y="17836"/>
                          <a:pt x="10140" y="2373"/>
                          <a:pt x="27077" y="244"/>
                        </a:cubicBezTo>
                        <a:cubicBezTo>
                          <a:pt x="44037" y="-1885"/>
                          <a:pt x="59500" y="10140"/>
                          <a:pt x="61629" y="27077"/>
                        </a:cubicBezTo>
                        <a:cubicBezTo>
                          <a:pt x="63758" y="44037"/>
                          <a:pt x="51733" y="59500"/>
                          <a:pt x="34796" y="61629"/>
                        </a:cubicBezTo>
                        <a:cubicBezTo>
                          <a:pt x="17836" y="63758"/>
                          <a:pt x="2373" y="51733"/>
                          <a:pt x="244" y="34796"/>
                        </a:cubicBezTo>
                        <a:close/>
                      </a:path>
                    </a:pathLst>
                  </a:custGeom>
                  <a:solidFill>
                    <a:srgbClr val="04030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92" name="Freeform: Shape 3591">
                    <a:extLst>
                      <a:ext uri="{FF2B5EF4-FFF2-40B4-BE49-F238E27FC236}">
                        <a16:creationId xmlns:a16="http://schemas.microsoft.com/office/drawing/2014/main" id="{2E2C2113-3FD2-7CB0-13F7-55AC79709B73}"/>
                      </a:ext>
                    </a:extLst>
                  </p:cNvPr>
                  <p:cNvSpPr/>
                  <p:nvPr/>
                </p:nvSpPr>
                <p:spPr>
                  <a:xfrm>
                    <a:off x="8908713" y="725383"/>
                    <a:ext cx="61142" cy="61142"/>
                  </a:xfrm>
                  <a:custGeom>
                    <a:avLst/>
                    <a:gdLst>
                      <a:gd name="connsiteX0" fmla="*/ 242 w 61142"/>
                      <a:gd name="connsiteY0" fmla="*/ 34373 h 61142"/>
                      <a:gd name="connsiteX1" fmla="*/ 26770 w 61142"/>
                      <a:gd name="connsiteY1" fmla="*/ 242 h 61142"/>
                      <a:gd name="connsiteX2" fmla="*/ 60901 w 61142"/>
                      <a:gd name="connsiteY2" fmla="*/ 26770 h 61142"/>
                      <a:gd name="connsiteX3" fmla="*/ 34373 w 61142"/>
                      <a:gd name="connsiteY3" fmla="*/ 60901 h 61142"/>
                      <a:gd name="connsiteX4" fmla="*/ 242 w 61142"/>
                      <a:gd name="connsiteY4" fmla="*/ 34373 h 6114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1142" h="61142">
                        <a:moveTo>
                          <a:pt x="242" y="34373"/>
                        </a:moveTo>
                        <a:cubicBezTo>
                          <a:pt x="-1864" y="17623"/>
                          <a:pt x="10020" y="2347"/>
                          <a:pt x="26770" y="242"/>
                        </a:cubicBezTo>
                        <a:cubicBezTo>
                          <a:pt x="43520" y="-1864"/>
                          <a:pt x="58796" y="10020"/>
                          <a:pt x="60901" y="26770"/>
                        </a:cubicBezTo>
                        <a:cubicBezTo>
                          <a:pt x="63006" y="43520"/>
                          <a:pt x="51123" y="58796"/>
                          <a:pt x="34373" y="60901"/>
                        </a:cubicBezTo>
                        <a:cubicBezTo>
                          <a:pt x="17623" y="63006"/>
                          <a:pt x="2347" y="51123"/>
                          <a:pt x="242" y="34373"/>
                        </a:cubicBezTo>
                        <a:close/>
                      </a:path>
                    </a:pathLst>
                  </a:custGeom>
                  <a:solidFill>
                    <a:srgbClr val="04030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93" name="Freeform: Shape 3592">
                    <a:extLst>
                      <a:ext uri="{FF2B5EF4-FFF2-40B4-BE49-F238E27FC236}">
                        <a16:creationId xmlns:a16="http://schemas.microsoft.com/office/drawing/2014/main" id="{50974678-7A23-3372-3710-4D319F195895}"/>
                      </a:ext>
                    </a:extLst>
                  </p:cNvPr>
                  <p:cNvSpPr/>
                  <p:nvPr/>
                </p:nvSpPr>
                <p:spPr>
                  <a:xfrm>
                    <a:off x="8909067" y="725736"/>
                    <a:ext cx="60412" cy="60412"/>
                  </a:xfrm>
                  <a:custGeom>
                    <a:avLst/>
                    <a:gdLst>
                      <a:gd name="connsiteX0" fmla="*/ 239 w 60412"/>
                      <a:gd name="connsiteY0" fmla="*/ 33973 h 60412"/>
                      <a:gd name="connsiteX1" fmla="*/ 26440 w 60412"/>
                      <a:gd name="connsiteY1" fmla="*/ 239 h 60412"/>
                      <a:gd name="connsiteX2" fmla="*/ 60173 w 60412"/>
                      <a:gd name="connsiteY2" fmla="*/ 26440 h 60412"/>
                      <a:gd name="connsiteX3" fmla="*/ 33973 w 60412"/>
                      <a:gd name="connsiteY3" fmla="*/ 60173 h 60412"/>
                      <a:gd name="connsiteX4" fmla="*/ 239 w 60412"/>
                      <a:gd name="connsiteY4" fmla="*/ 33973 h 6041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0412" h="60412">
                        <a:moveTo>
                          <a:pt x="239" y="33973"/>
                        </a:moveTo>
                        <a:cubicBezTo>
                          <a:pt x="-1843" y="17410"/>
                          <a:pt x="9901" y="2321"/>
                          <a:pt x="26440" y="239"/>
                        </a:cubicBezTo>
                        <a:cubicBezTo>
                          <a:pt x="43003" y="-1843"/>
                          <a:pt x="58091" y="9901"/>
                          <a:pt x="60173" y="26440"/>
                        </a:cubicBezTo>
                        <a:cubicBezTo>
                          <a:pt x="62255" y="43002"/>
                          <a:pt x="50512" y="58091"/>
                          <a:pt x="33973" y="60173"/>
                        </a:cubicBezTo>
                        <a:cubicBezTo>
                          <a:pt x="17410" y="62255"/>
                          <a:pt x="2321" y="50512"/>
                          <a:pt x="239" y="33973"/>
                        </a:cubicBezTo>
                        <a:close/>
                      </a:path>
                    </a:pathLst>
                  </a:custGeom>
                  <a:solidFill>
                    <a:srgbClr val="04030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94" name="Freeform: Shape 3593">
                    <a:extLst>
                      <a:ext uri="{FF2B5EF4-FFF2-40B4-BE49-F238E27FC236}">
                        <a16:creationId xmlns:a16="http://schemas.microsoft.com/office/drawing/2014/main" id="{6EA6C27C-26AF-B19A-8FEE-6BBDEF180E08}"/>
                      </a:ext>
                    </a:extLst>
                  </p:cNvPr>
                  <p:cNvSpPr/>
                  <p:nvPr/>
                </p:nvSpPr>
                <p:spPr>
                  <a:xfrm>
                    <a:off x="8909443" y="726089"/>
                    <a:ext cx="59705" cy="59705"/>
                  </a:xfrm>
                  <a:custGeom>
                    <a:avLst/>
                    <a:gdLst>
                      <a:gd name="connsiteX0" fmla="*/ 237 w 59705"/>
                      <a:gd name="connsiteY0" fmla="*/ 33572 h 59705"/>
                      <a:gd name="connsiteX1" fmla="*/ 26133 w 59705"/>
                      <a:gd name="connsiteY1" fmla="*/ 237 h 59705"/>
                      <a:gd name="connsiteX2" fmla="*/ 59469 w 59705"/>
                      <a:gd name="connsiteY2" fmla="*/ 26133 h 59705"/>
                      <a:gd name="connsiteX3" fmla="*/ 33572 w 59705"/>
                      <a:gd name="connsiteY3" fmla="*/ 59469 h 59705"/>
                      <a:gd name="connsiteX4" fmla="*/ 237 w 59705"/>
                      <a:gd name="connsiteY4" fmla="*/ 33572 h 597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9705" h="59705">
                        <a:moveTo>
                          <a:pt x="237" y="33572"/>
                        </a:moveTo>
                        <a:cubicBezTo>
                          <a:pt x="-1822" y="17220"/>
                          <a:pt x="9781" y="2295"/>
                          <a:pt x="26133" y="237"/>
                        </a:cubicBezTo>
                        <a:cubicBezTo>
                          <a:pt x="42485" y="-1822"/>
                          <a:pt x="57410" y="9781"/>
                          <a:pt x="59469" y="26133"/>
                        </a:cubicBezTo>
                        <a:cubicBezTo>
                          <a:pt x="61527" y="42485"/>
                          <a:pt x="49924" y="57410"/>
                          <a:pt x="33572" y="59469"/>
                        </a:cubicBezTo>
                        <a:cubicBezTo>
                          <a:pt x="17220" y="61528"/>
                          <a:pt x="2295" y="49924"/>
                          <a:pt x="237" y="33572"/>
                        </a:cubicBezTo>
                        <a:close/>
                      </a:path>
                    </a:pathLst>
                  </a:custGeom>
                  <a:solidFill>
                    <a:srgbClr val="04031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95" name="Freeform: Shape 3594">
                    <a:extLst>
                      <a:ext uri="{FF2B5EF4-FFF2-40B4-BE49-F238E27FC236}">
                        <a16:creationId xmlns:a16="http://schemas.microsoft.com/office/drawing/2014/main" id="{3AA2ED50-9ECD-7D65-A6A5-5DAD53C247BA}"/>
                      </a:ext>
                    </a:extLst>
                  </p:cNvPr>
                  <p:cNvSpPr/>
                  <p:nvPr/>
                </p:nvSpPr>
                <p:spPr>
                  <a:xfrm>
                    <a:off x="8909797" y="726466"/>
                    <a:ext cx="58951" cy="58951"/>
                  </a:xfrm>
                  <a:custGeom>
                    <a:avLst/>
                    <a:gdLst>
                      <a:gd name="connsiteX0" fmla="*/ 234 w 58951"/>
                      <a:gd name="connsiteY0" fmla="*/ 33149 h 58951"/>
                      <a:gd name="connsiteX1" fmla="*/ 25803 w 58951"/>
                      <a:gd name="connsiteY1" fmla="*/ 234 h 58951"/>
                      <a:gd name="connsiteX2" fmla="*/ 58718 w 58951"/>
                      <a:gd name="connsiteY2" fmla="*/ 25803 h 58951"/>
                      <a:gd name="connsiteX3" fmla="*/ 33149 w 58951"/>
                      <a:gd name="connsiteY3" fmla="*/ 58718 h 58951"/>
                      <a:gd name="connsiteX4" fmla="*/ 234 w 58951"/>
                      <a:gd name="connsiteY4" fmla="*/ 33149 h 589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8951" h="58951">
                        <a:moveTo>
                          <a:pt x="234" y="33149"/>
                        </a:moveTo>
                        <a:cubicBezTo>
                          <a:pt x="-1801" y="17007"/>
                          <a:pt x="9662" y="2246"/>
                          <a:pt x="25803" y="234"/>
                        </a:cubicBezTo>
                        <a:cubicBezTo>
                          <a:pt x="41945" y="-1801"/>
                          <a:pt x="56706" y="9662"/>
                          <a:pt x="58718" y="25803"/>
                        </a:cubicBezTo>
                        <a:cubicBezTo>
                          <a:pt x="60753" y="41945"/>
                          <a:pt x="49290" y="56706"/>
                          <a:pt x="33149" y="58718"/>
                        </a:cubicBezTo>
                        <a:cubicBezTo>
                          <a:pt x="17007" y="60753"/>
                          <a:pt x="2246" y="49290"/>
                          <a:pt x="234" y="33149"/>
                        </a:cubicBezTo>
                        <a:close/>
                      </a:path>
                    </a:pathLst>
                  </a:custGeom>
                  <a:solidFill>
                    <a:srgbClr val="05031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96" name="Freeform: Shape 3595">
                    <a:extLst>
                      <a:ext uri="{FF2B5EF4-FFF2-40B4-BE49-F238E27FC236}">
                        <a16:creationId xmlns:a16="http://schemas.microsoft.com/office/drawing/2014/main" id="{67944D2D-68A7-501F-C8B6-E1C6855C9B24}"/>
                      </a:ext>
                    </a:extLst>
                  </p:cNvPr>
                  <p:cNvSpPr/>
                  <p:nvPr/>
                </p:nvSpPr>
                <p:spPr>
                  <a:xfrm>
                    <a:off x="8910174" y="726843"/>
                    <a:ext cx="58244" cy="58245"/>
                  </a:xfrm>
                  <a:custGeom>
                    <a:avLst/>
                    <a:gdLst>
                      <a:gd name="connsiteX0" fmla="*/ 232 w 58244"/>
                      <a:gd name="connsiteY0" fmla="*/ 32748 h 58245"/>
                      <a:gd name="connsiteX1" fmla="*/ 25496 w 58244"/>
                      <a:gd name="connsiteY1" fmla="*/ 232 h 58245"/>
                      <a:gd name="connsiteX2" fmla="*/ 58013 w 58244"/>
                      <a:gd name="connsiteY2" fmla="*/ 25496 h 58245"/>
                      <a:gd name="connsiteX3" fmla="*/ 32748 w 58244"/>
                      <a:gd name="connsiteY3" fmla="*/ 58013 h 58245"/>
                      <a:gd name="connsiteX4" fmla="*/ 232 w 58244"/>
                      <a:gd name="connsiteY4" fmla="*/ 32748 h 5824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8244" h="58245">
                        <a:moveTo>
                          <a:pt x="232" y="32748"/>
                        </a:moveTo>
                        <a:cubicBezTo>
                          <a:pt x="-1780" y="16794"/>
                          <a:pt x="9542" y="2243"/>
                          <a:pt x="25496" y="232"/>
                        </a:cubicBezTo>
                        <a:cubicBezTo>
                          <a:pt x="41451" y="-1780"/>
                          <a:pt x="56002" y="9542"/>
                          <a:pt x="58013" y="25496"/>
                        </a:cubicBezTo>
                        <a:cubicBezTo>
                          <a:pt x="60025" y="41451"/>
                          <a:pt x="48703" y="56002"/>
                          <a:pt x="32748" y="58013"/>
                        </a:cubicBezTo>
                        <a:cubicBezTo>
                          <a:pt x="16794" y="60025"/>
                          <a:pt x="2243" y="48703"/>
                          <a:pt x="232" y="32748"/>
                        </a:cubicBezTo>
                        <a:close/>
                      </a:path>
                    </a:pathLst>
                  </a:custGeom>
                  <a:solidFill>
                    <a:srgbClr val="05041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97" name="Freeform: Shape 3596">
                    <a:extLst>
                      <a:ext uri="{FF2B5EF4-FFF2-40B4-BE49-F238E27FC236}">
                        <a16:creationId xmlns:a16="http://schemas.microsoft.com/office/drawing/2014/main" id="{925B40B2-6413-7BFE-2E0F-5A154F6C67BE}"/>
                      </a:ext>
                    </a:extLst>
                  </p:cNvPr>
                  <p:cNvSpPr/>
                  <p:nvPr/>
                </p:nvSpPr>
                <p:spPr>
                  <a:xfrm>
                    <a:off x="8910527" y="727197"/>
                    <a:ext cx="57514" cy="57514"/>
                  </a:xfrm>
                  <a:custGeom>
                    <a:avLst/>
                    <a:gdLst>
                      <a:gd name="connsiteX0" fmla="*/ 229 w 57514"/>
                      <a:gd name="connsiteY0" fmla="*/ 32348 h 57514"/>
                      <a:gd name="connsiteX1" fmla="*/ 25167 w 57514"/>
                      <a:gd name="connsiteY1" fmla="*/ 229 h 57514"/>
                      <a:gd name="connsiteX2" fmla="*/ 57286 w 57514"/>
                      <a:gd name="connsiteY2" fmla="*/ 25166 h 57514"/>
                      <a:gd name="connsiteX3" fmla="*/ 32348 w 57514"/>
                      <a:gd name="connsiteY3" fmla="*/ 57286 h 57514"/>
                      <a:gd name="connsiteX4" fmla="*/ 229 w 57514"/>
                      <a:gd name="connsiteY4" fmla="*/ 32348 h 5751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7514" h="57514">
                        <a:moveTo>
                          <a:pt x="229" y="32348"/>
                        </a:moveTo>
                        <a:cubicBezTo>
                          <a:pt x="-1759" y="16604"/>
                          <a:pt x="9423" y="2217"/>
                          <a:pt x="25167" y="229"/>
                        </a:cubicBezTo>
                        <a:cubicBezTo>
                          <a:pt x="40910" y="-1759"/>
                          <a:pt x="55297" y="9423"/>
                          <a:pt x="57286" y="25166"/>
                        </a:cubicBezTo>
                        <a:cubicBezTo>
                          <a:pt x="59274" y="40910"/>
                          <a:pt x="48092" y="55297"/>
                          <a:pt x="32348" y="57286"/>
                        </a:cubicBezTo>
                        <a:cubicBezTo>
                          <a:pt x="16604" y="59274"/>
                          <a:pt x="2218" y="48092"/>
                          <a:pt x="229" y="32348"/>
                        </a:cubicBezTo>
                        <a:close/>
                      </a:path>
                    </a:pathLst>
                  </a:custGeom>
                  <a:solidFill>
                    <a:srgbClr val="05041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98" name="Freeform: Shape 3597">
                    <a:extLst>
                      <a:ext uri="{FF2B5EF4-FFF2-40B4-BE49-F238E27FC236}">
                        <a16:creationId xmlns:a16="http://schemas.microsoft.com/office/drawing/2014/main" id="{EA758CED-1329-DFD0-5082-717F29A13D21}"/>
                      </a:ext>
                    </a:extLst>
                  </p:cNvPr>
                  <p:cNvSpPr/>
                  <p:nvPr/>
                </p:nvSpPr>
                <p:spPr>
                  <a:xfrm>
                    <a:off x="8910904" y="727573"/>
                    <a:ext cx="56784" cy="56784"/>
                  </a:xfrm>
                  <a:custGeom>
                    <a:avLst/>
                    <a:gdLst>
                      <a:gd name="connsiteX0" fmla="*/ 226 w 56784"/>
                      <a:gd name="connsiteY0" fmla="*/ 31925 h 56784"/>
                      <a:gd name="connsiteX1" fmla="*/ 24860 w 56784"/>
                      <a:gd name="connsiteY1" fmla="*/ 226 h 56784"/>
                      <a:gd name="connsiteX2" fmla="*/ 56558 w 56784"/>
                      <a:gd name="connsiteY2" fmla="*/ 24860 h 56784"/>
                      <a:gd name="connsiteX3" fmla="*/ 31925 w 56784"/>
                      <a:gd name="connsiteY3" fmla="*/ 56558 h 56784"/>
                      <a:gd name="connsiteX4" fmla="*/ 226 w 56784"/>
                      <a:gd name="connsiteY4" fmla="*/ 31925 h 5678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6784" h="56784">
                        <a:moveTo>
                          <a:pt x="226" y="31925"/>
                        </a:moveTo>
                        <a:cubicBezTo>
                          <a:pt x="-1739" y="16368"/>
                          <a:pt x="9303" y="2168"/>
                          <a:pt x="24860" y="226"/>
                        </a:cubicBezTo>
                        <a:cubicBezTo>
                          <a:pt x="40416" y="-1739"/>
                          <a:pt x="54616" y="9303"/>
                          <a:pt x="56558" y="24860"/>
                        </a:cubicBezTo>
                        <a:cubicBezTo>
                          <a:pt x="58523" y="40416"/>
                          <a:pt x="47481" y="54616"/>
                          <a:pt x="31925" y="56558"/>
                        </a:cubicBezTo>
                        <a:cubicBezTo>
                          <a:pt x="16368" y="58523"/>
                          <a:pt x="2168" y="47481"/>
                          <a:pt x="226" y="31925"/>
                        </a:cubicBezTo>
                        <a:close/>
                      </a:path>
                    </a:pathLst>
                  </a:custGeom>
                  <a:solidFill>
                    <a:srgbClr val="05041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599" name="Freeform: Shape 3598">
                    <a:extLst>
                      <a:ext uri="{FF2B5EF4-FFF2-40B4-BE49-F238E27FC236}">
                        <a16:creationId xmlns:a16="http://schemas.microsoft.com/office/drawing/2014/main" id="{F40AAE8E-25F0-13E7-91C2-1A71CDAC4C1E}"/>
                      </a:ext>
                    </a:extLst>
                  </p:cNvPr>
                  <p:cNvSpPr/>
                  <p:nvPr/>
                </p:nvSpPr>
                <p:spPr>
                  <a:xfrm>
                    <a:off x="8911262" y="727927"/>
                    <a:ext cx="56049" cy="56049"/>
                  </a:xfrm>
                  <a:custGeom>
                    <a:avLst/>
                    <a:gdLst>
                      <a:gd name="connsiteX0" fmla="*/ 219 w 56049"/>
                      <a:gd name="connsiteY0" fmla="*/ 31524 h 56049"/>
                      <a:gd name="connsiteX1" fmla="*/ 24525 w 56049"/>
                      <a:gd name="connsiteY1" fmla="*/ 224 h 56049"/>
                      <a:gd name="connsiteX2" fmla="*/ 55826 w 56049"/>
                      <a:gd name="connsiteY2" fmla="*/ 24530 h 56049"/>
                      <a:gd name="connsiteX3" fmla="*/ 31520 w 56049"/>
                      <a:gd name="connsiteY3" fmla="*/ 55830 h 56049"/>
                      <a:gd name="connsiteX4" fmla="*/ 219 w 56049"/>
                      <a:gd name="connsiteY4" fmla="*/ 31524 h 560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6049" h="56049">
                        <a:moveTo>
                          <a:pt x="219" y="31524"/>
                        </a:moveTo>
                        <a:cubicBezTo>
                          <a:pt x="-1699" y="16178"/>
                          <a:pt x="9179" y="2166"/>
                          <a:pt x="24525" y="224"/>
                        </a:cubicBezTo>
                        <a:cubicBezTo>
                          <a:pt x="39871" y="-1718"/>
                          <a:pt x="53884" y="9184"/>
                          <a:pt x="55826" y="24530"/>
                        </a:cubicBezTo>
                        <a:cubicBezTo>
                          <a:pt x="57767" y="39876"/>
                          <a:pt x="46866" y="53889"/>
                          <a:pt x="31520" y="55830"/>
                        </a:cubicBezTo>
                        <a:cubicBezTo>
                          <a:pt x="16174" y="57749"/>
                          <a:pt x="2161" y="46871"/>
                          <a:pt x="219" y="31524"/>
                        </a:cubicBezTo>
                        <a:close/>
                      </a:path>
                    </a:pathLst>
                  </a:custGeom>
                  <a:solidFill>
                    <a:srgbClr val="06041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00" name="Freeform: Shape 3599">
                    <a:extLst>
                      <a:ext uri="{FF2B5EF4-FFF2-40B4-BE49-F238E27FC236}">
                        <a16:creationId xmlns:a16="http://schemas.microsoft.com/office/drawing/2014/main" id="{FB3ECA18-36F5-19D9-5644-41D6F4AB9972}"/>
                      </a:ext>
                    </a:extLst>
                  </p:cNvPr>
                  <p:cNvSpPr/>
                  <p:nvPr/>
                </p:nvSpPr>
                <p:spPr>
                  <a:xfrm>
                    <a:off x="8911615" y="728308"/>
                    <a:ext cx="55314" cy="55314"/>
                  </a:xfrm>
                  <a:custGeom>
                    <a:avLst/>
                    <a:gdLst>
                      <a:gd name="connsiteX0" fmla="*/ 217 w 55314"/>
                      <a:gd name="connsiteY0" fmla="*/ 31096 h 55314"/>
                      <a:gd name="connsiteX1" fmla="*/ 24219 w 55314"/>
                      <a:gd name="connsiteY1" fmla="*/ 217 h 55314"/>
                      <a:gd name="connsiteX2" fmla="*/ 55098 w 55314"/>
                      <a:gd name="connsiteY2" fmla="*/ 24218 h 55314"/>
                      <a:gd name="connsiteX3" fmla="*/ 31096 w 55314"/>
                      <a:gd name="connsiteY3" fmla="*/ 55098 h 55314"/>
                      <a:gd name="connsiteX4" fmla="*/ 217 w 55314"/>
                      <a:gd name="connsiteY4" fmla="*/ 31096 h 5531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5314" h="55314">
                        <a:moveTo>
                          <a:pt x="217" y="31096"/>
                        </a:moveTo>
                        <a:cubicBezTo>
                          <a:pt x="-1678" y="15937"/>
                          <a:pt x="9059" y="2112"/>
                          <a:pt x="24219" y="217"/>
                        </a:cubicBezTo>
                        <a:cubicBezTo>
                          <a:pt x="39377" y="-1678"/>
                          <a:pt x="53203" y="9060"/>
                          <a:pt x="55098" y="24218"/>
                        </a:cubicBezTo>
                        <a:cubicBezTo>
                          <a:pt x="56993" y="39377"/>
                          <a:pt x="46255" y="53203"/>
                          <a:pt x="31096" y="55098"/>
                        </a:cubicBezTo>
                        <a:cubicBezTo>
                          <a:pt x="15937" y="56993"/>
                          <a:pt x="2112" y="46255"/>
                          <a:pt x="217" y="31096"/>
                        </a:cubicBezTo>
                        <a:close/>
                      </a:path>
                    </a:pathLst>
                  </a:custGeom>
                  <a:solidFill>
                    <a:srgbClr val="06041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01" name="Freeform: Shape 3600">
                    <a:extLst>
                      <a:ext uri="{FF2B5EF4-FFF2-40B4-BE49-F238E27FC236}">
                        <a16:creationId xmlns:a16="http://schemas.microsoft.com/office/drawing/2014/main" id="{6BC43080-AFE6-8228-A943-B9E2A11733A0}"/>
                      </a:ext>
                    </a:extLst>
                  </p:cNvPr>
                  <p:cNvSpPr/>
                  <p:nvPr/>
                </p:nvSpPr>
                <p:spPr>
                  <a:xfrm>
                    <a:off x="8911992" y="728662"/>
                    <a:ext cx="54584" cy="54584"/>
                  </a:xfrm>
                  <a:custGeom>
                    <a:avLst/>
                    <a:gdLst>
                      <a:gd name="connsiteX0" fmla="*/ 214 w 54584"/>
                      <a:gd name="connsiteY0" fmla="*/ 30696 h 54584"/>
                      <a:gd name="connsiteX1" fmla="*/ 23888 w 54584"/>
                      <a:gd name="connsiteY1" fmla="*/ 214 h 54584"/>
                      <a:gd name="connsiteX2" fmla="*/ 54370 w 54584"/>
                      <a:gd name="connsiteY2" fmla="*/ 23888 h 54584"/>
                      <a:gd name="connsiteX3" fmla="*/ 30696 w 54584"/>
                      <a:gd name="connsiteY3" fmla="*/ 54370 h 54584"/>
                      <a:gd name="connsiteX4" fmla="*/ 214 w 54584"/>
                      <a:gd name="connsiteY4" fmla="*/ 30696 h 5458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4584" h="54584">
                        <a:moveTo>
                          <a:pt x="214" y="30696"/>
                        </a:moveTo>
                        <a:cubicBezTo>
                          <a:pt x="-1657" y="15748"/>
                          <a:pt x="8940" y="2086"/>
                          <a:pt x="23888" y="214"/>
                        </a:cubicBezTo>
                        <a:cubicBezTo>
                          <a:pt x="38837" y="-1657"/>
                          <a:pt x="52499" y="8940"/>
                          <a:pt x="54370" y="23888"/>
                        </a:cubicBezTo>
                        <a:cubicBezTo>
                          <a:pt x="56242" y="38837"/>
                          <a:pt x="45644" y="52499"/>
                          <a:pt x="30696" y="54370"/>
                        </a:cubicBezTo>
                        <a:cubicBezTo>
                          <a:pt x="15748" y="56242"/>
                          <a:pt x="2086" y="45644"/>
                          <a:pt x="214" y="30696"/>
                        </a:cubicBezTo>
                        <a:close/>
                      </a:path>
                    </a:pathLst>
                  </a:custGeom>
                  <a:solidFill>
                    <a:srgbClr val="06051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02" name="Freeform: Shape 3601">
                    <a:extLst>
                      <a:ext uri="{FF2B5EF4-FFF2-40B4-BE49-F238E27FC236}">
                        <a16:creationId xmlns:a16="http://schemas.microsoft.com/office/drawing/2014/main" id="{95126670-0090-70B0-0661-7FAFC25B65EB}"/>
                      </a:ext>
                    </a:extLst>
                  </p:cNvPr>
                  <p:cNvSpPr/>
                  <p:nvPr/>
                </p:nvSpPr>
                <p:spPr>
                  <a:xfrm>
                    <a:off x="8912346" y="729015"/>
                    <a:ext cx="53877" cy="53877"/>
                  </a:xfrm>
                  <a:custGeom>
                    <a:avLst/>
                    <a:gdLst>
                      <a:gd name="connsiteX0" fmla="*/ 212 w 53877"/>
                      <a:gd name="connsiteY0" fmla="*/ 30296 h 53877"/>
                      <a:gd name="connsiteX1" fmla="*/ 23582 w 53877"/>
                      <a:gd name="connsiteY1" fmla="*/ 212 h 53877"/>
                      <a:gd name="connsiteX2" fmla="*/ 53666 w 53877"/>
                      <a:gd name="connsiteY2" fmla="*/ 23582 h 53877"/>
                      <a:gd name="connsiteX3" fmla="*/ 30296 w 53877"/>
                      <a:gd name="connsiteY3" fmla="*/ 53666 h 53877"/>
                      <a:gd name="connsiteX4" fmla="*/ 212 w 53877"/>
                      <a:gd name="connsiteY4" fmla="*/ 30296 h 538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3877" h="53877">
                        <a:moveTo>
                          <a:pt x="212" y="30296"/>
                        </a:moveTo>
                        <a:cubicBezTo>
                          <a:pt x="-1636" y="15534"/>
                          <a:pt x="8820" y="2083"/>
                          <a:pt x="23582" y="212"/>
                        </a:cubicBezTo>
                        <a:cubicBezTo>
                          <a:pt x="38343" y="-1636"/>
                          <a:pt x="51794" y="8820"/>
                          <a:pt x="53666" y="23582"/>
                        </a:cubicBezTo>
                        <a:cubicBezTo>
                          <a:pt x="55514" y="38343"/>
                          <a:pt x="45057" y="51794"/>
                          <a:pt x="30296" y="53666"/>
                        </a:cubicBezTo>
                        <a:cubicBezTo>
                          <a:pt x="15534" y="55514"/>
                          <a:pt x="2083" y="45057"/>
                          <a:pt x="212" y="30296"/>
                        </a:cubicBezTo>
                        <a:close/>
                      </a:path>
                    </a:pathLst>
                  </a:custGeom>
                  <a:solidFill>
                    <a:srgbClr val="06051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03" name="Freeform: Shape 3602">
                    <a:extLst>
                      <a:ext uri="{FF2B5EF4-FFF2-40B4-BE49-F238E27FC236}">
                        <a16:creationId xmlns:a16="http://schemas.microsoft.com/office/drawing/2014/main" id="{F07D7865-D11D-FD22-A912-79C57C3A6728}"/>
                      </a:ext>
                    </a:extLst>
                  </p:cNvPr>
                  <p:cNvSpPr/>
                  <p:nvPr/>
                </p:nvSpPr>
                <p:spPr>
                  <a:xfrm>
                    <a:off x="8912723" y="729392"/>
                    <a:ext cx="53123" cy="53123"/>
                  </a:xfrm>
                  <a:custGeom>
                    <a:avLst/>
                    <a:gdLst>
                      <a:gd name="connsiteX0" fmla="*/ 209 w 53123"/>
                      <a:gd name="connsiteY0" fmla="*/ 29872 h 53123"/>
                      <a:gd name="connsiteX1" fmla="*/ 23252 w 53123"/>
                      <a:gd name="connsiteY1" fmla="*/ 209 h 53123"/>
                      <a:gd name="connsiteX2" fmla="*/ 52915 w 53123"/>
                      <a:gd name="connsiteY2" fmla="*/ 23252 h 53123"/>
                      <a:gd name="connsiteX3" fmla="*/ 29872 w 53123"/>
                      <a:gd name="connsiteY3" fmla="*/ 52915 h 53123"/>
                      <a:gd name="connsiteX4" fmla="*/ 209 w 53123"/>
                      <a:gd name="connsiteY4" fmla="*/ 29872 h 53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3123" h="53123">
                        <a:moveTo>
                          <a:pt x="209" y="29872"/>
                        </a:moveTo>
                        <a:cubicBezTo>
                          <a:pt x="-1615" y="15321"/>
                          <a:pt x="8701" y="2034"/>
                          <a:pt x="23252" y="209"/>
                        </a:cubicBezTo>
                        <a:cubicBezTo>
                          <a:pt x="37802" y="-1616"/>
                          <a:pt x="51090" y="8701"/>
                          <a:pt x="52915" y="23252"/>
                        </a:cubicBezTo>
                        <a:cubicBezTo>
                          <a:pt x="54739" y="37803"/>
                          <a:pt x="44423" y="51090"/>
                          <a:pt x="29872" y="52915"/>
                        </a:cubicBezTo>
                        <a:cubicBezTo>
                          <a:pt x="15321" y="54739"/>
                          <a:pt x="2034" y="44423"/>
                          <a:pt x="209" y="29872"/>
                        </a:cubicBezTo>
                        <a:close/>
                      </a:path>
                    </a:pathLst>
                  </a:custGeom>
                  <a:solidFill>
                    <a:srgbClr val="07051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04" name="Freeform: Shape 3603">
                    <a:extLst>
                      <a:ext uri="{FF2B5EF4-FFF2-40B4-BE49-F238E27FC236}">
                        <a16:creationId xmlns:a16="http://schemas.microsoft.com/office/drawing/2014/main" id="{EE6C9053-F1E5-43E6-47A2-655D2D95E8B9}"/>
                      </a:ext>
                    </a:extLst>
                  </p:cNvPr>
                  <p:cNvSpPr/>
                  <p:nvPr/>
                </p:nvSpPr>
                <p:spPr>
                  <a:xfrm>
                    <a:off x="8913076" y="729745"/>
                    <a:ext cx="52416" cy="52416"/>
                  </a:xfrm>
                  <a:custGeom>
                    <a:avLst/>
                    <a:gdLst>
                      <a:gd name="connsiteX0" fmla="*/ 207 w 52416"/>
                      <a:gd name="connsiteY0" fmla="*/ 29472 h 52416"/>
                      <a:gd name="connsiteX1" fmla="*/ 22945 w 52416"/>
                      <a:gd name="connsiteY1" fmla="*/ 207 h 52416"/>
                      <a:gd name="connsiteX2" fmla="*/ 52210 w 52416"/>
                      <a:gd name="connsiteY2" fmla="*/ 22945 h 52416"/>
                      <a:gd name="connsiteX3" fmla="*/ 29472 w 52416"/>
                      <a:gd name="connsiteY3" fmla="*/ 52210 h 52416"/>
                      <a:gd name="connsiteX4" fmla="*/ 207 w 52416"/>
                      <a:gd name="connsiteY4" fmla="*/ 29472 h 524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2416" h="52416">
                        <a:moveTo>
                          <a:pt x="207" y="29472"/>
                        </a:moveTo>
                        <a:cubicBezTo>
                          <a:pt x="-1595" y="15108"/>
                          <a:pt x="8582" y="2008"/>
                          <a:pt x="22945" y="207"/>
                        </a:cubicBezTo>
                        <a:cubicBezTo>
                          <a:pt x="37309" y="-1595"/>
                          <a:pt x="50409" y="8581"/>
                          <a:pt x="52210" y="22945"/>
                        </a:cubicBezTo>
                        <a:cubicBezTo>
                          <a:pt x="54012" y="37309"/>
                          <a:pt x="43836" y="50409"/>
                          <a:pt x="29472" y="52210"/>
                        </a:cubicBezTo>
                        <a:cubicBezTo>
                          <a:pt x="15108" y="54012"/>
                          <a:pt x="2008" y="43835"/>
                          <a:pt x="207" y="29472"/>
                        </a:cubicBezTo>
                        <a:close/>
                      </a:path>
                    </a:pathLst>
                  </a:custGeom>
                  <a:solidFill>
                    <a:srgbClr val="07051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05" name="Freeform: Shape 3604">
                    <a:extLst>
                      <a:ext uri="{FF2B5EF4-FFF2-40B4-BE49-F238E27FC236}">
                        <a16:creationId xmlns:a16="http://schemas.microsoft.com/office/drawing/2014/main" id="{890575B0-B8AA-A439-047D-4E301CD1588E}"/>
                      </a:ext>
                    </a:extLst>
                  </p:cNvPr>
                  <p:cNvSpPr/>
                  <p:nvPr/>
                </p:nvSpPr>
                <p:spPr>
                  <a:xfrm>
                    <a:off x="8913453" y="730099"/>
                    <a:ext cx="51686" cy="51686"/>
                  </a:xfrm>
                  <a:custGeom>
                    <a:avLst/>
                    <a:gdLst>
                      <a:gd name="connsiteX0" fmla="*/ 204 w 51686"/>
                      <a:gd name="connsiteY0" fmla="*/ 29072 h 51686"/>
                      <a:gd name="connsiteX1" fmla="*/ 22615 w 51686"/>
                      <a:gd name="connsiteY1" fmla="*/ 204 h 51686"/>
                      <a:gd name="connsiteX2" fmla="*/ 51483 w 51686"/>
                      <a:gd name="connsiteY2" fmla="*/ 22615 h 51686"/>
                      <a:gd name="connsiteX3" fmla="*/ 29072 w 51686"/>
                      <a:gd name="connsiteY3" fmla="*/ 51483 h 51686"/>
                      <a:gd name="connsiteX4" fmla="*/ 204 w 51686"/>
                      <a:gd name="connsiteY4" fmla="*/ 29072 h 5168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1686" h="51686">
                        <a:moveTo>
                          <a:pt x="204" y="29072"/>
                        </a:moveTo>
                        <a:cubicBezTo>
                          <a:pt x="-1574" y="14919"/>
                          <a:pt x="8462" y="1982"/>
                          <a:pt x="22615" y="204"/>
                        </a:cubicBezTo>
                        <a:cubicBezTo>
                          <a:pt x="36768" y="-1574"/>
                          <a:pt x="49705" y="8462"/>
                          <a:pt x="51483" y="22615"/>
                        </a:cubicBezTo>
                        <a:cubicBezTo>
                          <a:pt x="53260" y="36768"/>
                          <a:pt x="43225" y="49705"/>
                          <a:pt x="29072" y="51483"/>
                        </a:cubicBezTo>
                        <a:cubicBezTo>
                          <a:pt x="14919" y="53261"/>
                          <a:pt x="1982" y="43225"/>
                          <a:pt x="204" y="29072"/>
                        </a:cubicBezTo>
                        <a:close/>
                      </a:path>
                    </a:pathLst>
                  </a:custGeom>
                  <a:solidFill>
                    <a:srgbClr val="07051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06" name="Freeform: Shape 3605">
                    <a:extLst>
                      <a:ext uri="{FF2B5EF4-FFF2-40B4-BE49-F238E27FC236}">
                        <a16:creationId xmlns:a16="http://schemas.microsoft.com/office/drawing/2014/main" id="{DB4D893B-CC79-F3E7-A944-8DE78262F6C4}"/>
                      </a:ext>
                    </a:extLst>
                  </p:cNvPr>
                  <p:cNvSpPr/>
                  <p:nvPr/>
                </p:nvSpPr>
                <p:spPr>
                  <a:xfrm>
                    <a:off x="8913806" y="730476"/>
                    <a:ext cx="50956" cy="50956"/>
                  </a:xfrm>
                  <a:custGeom>
                    <a:avLst/>
                    <a:gdLst>
                      <a:gd name="connsiteX0" fmla="*/ 202 w 50956"/>
                      <a:gd name="connsiteY0" fmla="*/ 28648 h 50956"/>
                      <a:gd name="connsiteX1" fmla="*/ 22308 w 50956"/>
                      <a:gd name="connsiteY1" fmla="*/ 202 h 50956"/>
                      <a:gd name="connsiteX2" fmla="*/ 50755 w 50956"/>
                      <a:gd name="connsiteY2" fmla="*/ 22308 h 50956"/>
                      <a:gd name="connsiteX3" fmla="*/ 28648 w 50956"/>
                      <a:gd name="connsiteY3" fmla="*/ 50755 h 50956"/>
                      <a:gd name="connsiteX4" fmla="*/ 202 w 50956"/>
                      <a:gd name="connsiteY4" fmla="*/ 28648 h 509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0956" h="50956">
                        <a:moveTo>
                          <a:pt x="202" y="28648"/>
                        </a:moveTo>
                        <a:cubicBezTo>
                          <a:pt x="-1553" y="14682"/>
                          <a:pt x="8342" y="1956"/>
                          <a:pt x="22308" y="202"/>
                        </a:cubicBezTo>
                        <a:cubicBezTo>
                          <a:pt x="36274" y="-1553"/>
                          <a:pt x="49000" y="8342"/>
                          <a:pt x="50755" y="22308"/>
                        </a:cubicBezTo>
                        <a:cubicBezTo>
                          <a:pt x="52509" y="36274"/>
                          <a:pt x="42614" y="49000"/>
                          <a:pt x="28648" y="50755"/>
                        </a:cubicBezTo>
                        <a:cubicBezTo>
                          <a:pt x="14682" y="52509"/>
                          <a:pt x="1956" y="42614"/>
                          <a:pt x="202" y="28648"/>
                        </a:cubicBezTo>
                        <a:close/>
                      </a:path>
                    </a:pathLst>
                  </a:custGeom>
                  <a:solidFill>
                    <a:srgbClr val="07061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07" name="Freeform: Shape 3606">
                    <a:extLst>
                      <a:ext uri="{FF2B5EF4-FFF2-40B4-BE49-F238E27FC236}">
                        <a16:creationId xmlns:a16="http://schemas.microsoft.com/office/drawing/2014/main" id="{3F8CDE06-4684-2D14-CD85-34EE94CC2E04}"/>
                      </a:ext>
                    </a:extLst>
                  </p:cNvPr>
                  <p:cNvSpPr/>
                  <p:nvPr/>
                </p:nvSpPr>
                <p:spPr>
                  <a:xfrm>
                    <a:off x="8914160" y="730829"/>
                    <a:ext cx="50226" cy="50226"/>
                  </a:xfrm>
                  <a:custGeom>
                    <a:avLst/>
                    <a:gdLst>
                      <a:gd name="connsiteX0" fmla="*/ 199 w 50226"/>
                      <a:gd name="connsiteY0" fmla="*/ 28248 h 50226"/>
                      <a:gd name="connsiteX1" fmla="*/ 21978 w 50226"/>
                      <a:gd name="connsiteY1" fmla="*/ 199 h 50226"/>
                      <a:gd name="connsiteX2" fmla="*/ 50027 w 50226"/>
                      <a:gd name="connsiteY2" fmla="*/ 21978 h 50226"/>
                      <a:gd name="connsiteX3" fmla="*/ 28248 w 50226"/>
                      <a:gd name="connsiteY3" fmla="*/ 50027 h 50226"/>
                      <a:gd name="connsiteX4" fmla="*/ 199 w 50226"/>
                      <a:gd name="connsiteY4" fmla="*/ 28248 h 5022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0226" h="50226">
                        <a:moveTo>
                          <a:pt x="199" y="28248"/>
                        </a:moveTo>
                        <a:cubicBezTo>
                          <a:pt x="-1532" y="14492"/>
                          <a:pt x="8223" y="1930"/>
                          <a:pt x="21978" y="199"/>
                        </a:cubicBezTo>
                        <a:cubicBezTo>
                          <a:pt x="35734" y="-1532"/>
                          <a:pt x="48296" y="8223"/>
                          <a:pt x="50027" y="21978"/>
                        </a:cubicBezTo>
                        <a:cubicBezTo>
                          <a:pt x="51758" y="35734"/>
                          <a:pt x="42003" y="48296"/>
                          <a:pt x="28248" y="50027"/>
                        </a:cubicBezTo>
                        <a:cubicBezTo>
                          <a:pt x="14492" y="51758"/>
                          <a:pt x="1930" y="42003"/>
                          <a:pt x="199" y="28248"/>
                        </a:cubicBezTo>
                        <a:close/>
                      </a:path>
                    </a:pathLst>
                  </a:custGeom>
                  <a:solidFill>
                    <a:srgbClr val="08061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08" name="Freeform: Shape 3607">
                    <a:extLst>
                      <a:ext uri="{FF2B5EF4-FFF2-40B4-BE49-F238E27FC236}">
                        <a16:creationId xmlns:a16="http://schemas.microsoft.com/office/drawing/2014/main" id="{07D4A304-4A04-C7B6-DDEE-9418A8C17F06}"/>
                      </a:ext>
                    </a:extLst>
                  </p:cNvPr>
                  <p:cNvSpPr/>
                  <p:nvPr/>
                </p:nvSpPr>
                <p:spPr>
                  <a:xfrm>
                    <a:off x="8914537" y="731206"/>
                    <a:ext cx="49495" cy="49495"/>
                  </a:xfrm>
                  <a:custGeom>
                    <a:avLst/>
                    <a:gdLst>
                      <a:gd name="connsiteX0" fmla="*/ 196 w 49495"/>
                      <a:gd name="connsiteY0" fmla="*/ 27824 h 49495"/>
                      <a:gd name="connsiteX1" fmla="*/ 21672 w 49495"/>
                      <a:gd name="connsiteY1" fmla="*/ 196 h 49495"/>
                      <a:gd name="connsiteX2" fmla="*/ 49299 w 49495"/>
                      <a:gd name="connsiteY2" fmla="*/ 21672 h 49495"/>
                      <a:gd name="connsiteX3" fmla="*/ 27824 w 49495"/>
                      <a:gd name="connsiteY3" fmla="*/ 49299 h 49495"/>
                      <a:gd name="connsiteX4" fmla="*/ 196 w 49495"/>
                      <a:gd name="connsiteY4" fmla="*/ 27824 h 49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9495" h="49495">
                        <a:moveTo>
                          <a:pt x="196" y="27824"/>
                        </a:moveTo>
                        <a:cubicBezTo>
                          <a:pt x="-1511" y="14256"/>
                          <a:pt x="8103" y="1881"/>
                          <a:pt x="21672" y="196"/>
                        </a:cubicBezTo>
                        <a:cubicBezTo>
                          <a:pt x="35240" y="-1511"/>
                          <a:pt x="47615" y="8103"/>
                          <a:pt x="49299" y="21672"/>
                        </a:cubicBezTo>
                        <a:cubicBezTo>
                          <a:pt x="51007" y="35240"/>
                          <a:pt x="41392" y="47615"/>
                          <a:pt x="27824" y="49299"/>
                        </a:cubicBezTo>
                        <a:cubicBezTo>
                          <a:pt x="14256" y="51007"/>
                          <a:pt x="1881" y="41392"/>
                          <a:pt x="196" y="27824"/>
                        </a:cubicBezTo>
                        <a:close/>
                      </a:path>
                    </a:pathLst>
                  </a:custGeom>
                  <a:solidFill>
                    <a:srgbClr val="08061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09" name="Freeform: Shape 3608">
                    <a:extLst>
                      <a:ext uri="{FF2B5EF4-FFF2-40B4-BE49-F238E27FC236}">
                        <a16:creationId xmlns:a16="http://schemas.microsoft.com/office/drawing/2014/main" id="{EA286CD4-71D8-B767-445C-806CD8B7B093}"/>
                      </a:ext>
                    </a:extLst>
                  </p:cNvPr>
                  <p:cNvSpPr/>
                  <p:nvPr/>
                </p:nvSpPr>
                <p:spPr>
                  <a:xfrm>
                    <a:off x="8914890" y="731559"/>
                    <a:ext cx="48765" cy="48765"/>
                  </a:xfrm>
                  <a:custGeom>
                    <a:avLst/>
                    <a:gdLst>
                      <a:gd name="connsiteX0" fmla="*/ 194 w 48765"/>
                      <a:gd name="connsiteY0" fmla="*/ 27424 h 48765"/>
                      <a:gd name="connsiteX1" fmla="*/ 21342 w 48765"/>
                      <a:gd name="connsiteY1" fmla="*/ 194 h 48765"/>
                      <a:gd name="connsiteX2" fmla="*/ 48572 w 48765"/>
                      <a:gd name="connsiteY2" fmla="*/ 21342 h 48765"/>
                      <a:gd name="connsiteX3" fmla="*/ 27424 w 48765"/>
                      <a:gd name="connsiteY3" fmla="*/ 48572 h 48765"/>
                      <a:gd name="connsiteX4" fmla="*/ 194 w 48765"/>
                      <a:gd name="connsiteY4" fmla="*/ 27424 h 4876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8765" h="48765">
                        <a:moveTo>
                          <a:pt x="194" y="27424"/>
                        </a:moveTo>
                        <a:cubicBezTo>
                          <a:pt x="-1490" y="14066"/>
                          <a:pt x="7984" y="1878"/>
                          <a:pt x="21342" y="194"/>
                        </a:cubicBezTo>
                        <a:cubicBezTo>
                          <a:pt x="34699" y="-1490"/>
                          <a:pt x="46887" y="7984"/>
                          <a:pt x="48572" y="21342"/>
                        </a:cubicBezTo>
                        <a:cubicBezTo>
                          <a:pt x="50256" y="34699"/>
                          <a:pt x="40782" y="46887"/>
                          <a:pt x="27424" y="48572"/>
                        </a:cubicBezTo>
                        <a:cubicBezTo>
                          <a:pt x="14066" y="50256"/>
                          <a:pt x="1878" y="40782"/>
                          <a:pt x="194" y="27424"/>
                        </a:cubicBezTo>
                        <a:close/>
                      </a:path>
                    </a:pathLst>
                  </a:custGeom>
                  <a:solidFill>
                    <a:srgbClr val="08061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10" name="Freeform: Shape 3609">
                    <a:extLst>
                      <a:ext uri="{FF2B5EF4-FFF2-40B4-BE49-F238E27FC236}">
                        <a16:creationId xmlns:a16="http://schemas.microsoft.com/office/drawing/2014/main" id="{4E1BB299-CB0B-58F7-A27A-2141EFCC0E2D}"/>
                      </a:ext>
                    </a:extLst>
                  </p:cNvPr>
                  <p:cNvSpPr/>
                  <p:nvPr/>
                </p:nvSpPr>
                <p:spPr>
                  <a:xfrm>
                    <a:off x="8915267" y="731913"/>
                    <a:ext cx="48058" cy="48058"/>
                  </a:xfrm>
                  <a:custGeom>
                    <a:avLst/>
                    <a:gdLst>
                      <a:gd name="connsiteX0" fmla="*/ 191 w 48058"/>
                      <a:gd name="connsiteY0" fmla="*/ 27024 h 48058"/>
                      <a:gd name="connsiteX1" fmla="*/ 21035 w 48058"/>
                      <a:gd name="connsiteY1" fmla="*/ 191 h 48058"/>
                      <a:gd name="connsiteX2" fmla="*/ 47867 w 48058"/>
                      <a:gd name="connsiteY2" fmla="*/ 21035 h 48058"/>
                      <a:gd name="connsiteX3" fmla="*/ 27024 w 48058"/>
                      <a:gd name="connsiteY3" fmla="*/ 47867 h 48058"/>
                      <a:gd name="connsiteX4" fmla="*/ 191 w 48058"/>
                      <a:gd name="connsiteY4" fmla="*/ 27024 h 4805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8058" h="48058">
                        <a:moveTo>
                          <a:pt x="191" y="27024"/>
                        </a:moveTo>
                        <a:cubicBezTo>
                          <a:pt x="-1470" y="13853"/>
                          <a:pt x="7865" y="1852"/>
                          <a:pt x="21035" y="191"/>
                        </a:cubicBezTo>
                        <a:cubicBezTo>
                          <a:pt x="34205" y="-1470"/>
                          <a:pt x="46206" y="7864"/>
                          <a:pt x="47867" y="21035"/>
                        </a:cubicBezTo>
                        <a:cubicBezTo>
                          <a:pt x="49528" y="34206"/>
                          <a:pt x="40194" y="46206"/>
                          <a:pt x="27024" y="47867"/>
                        </a:cubicBezTo>
                        <a:cubicBezTo>
                          <a:pt x="13853" y="49528"/>
                          <a:pt x="1852" y="40194"/>
                          <a:pt x="191" y="27024"/>
                        </a:cubicBezTo>
                        <a:close/>
                      </a:path>
                    </a:pathLst>
                  </a:custGeom>
                  <a:solidFill>
                    <a:srgbClr val="09062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11" name="Freeform: Shape 3610">
                    <a:extLst>
                      <a:ext uri="{FF2B5EF4-FFF2-40B4-BE49-F238E27FC236}">
                        <a16:creationId xmlns:a16="http://schemas.microsoft.com/office/drawing/2014/main" id="{2039BE3F-EAF2-6CA6-3FBA-2C92B5768A8F}"/>
                      </a:ext>
                    </a:extLst>
                  </p:cNvPr>
                  <p:cNvSpPr/>
                  <p:nvPr/>
                </p:nvSpPr>
                <p:spPr>
                  <a:xfrm>
                    <a:off x="8915620" y="732290"/>
                    <a:ext cx="47305" cy="47305"/>
                  </a:xfrm>
                  <a:custGeom>
                    <a:avLst/>
                    <a:gdLst>
                      <a:gd name="connsiteX0" fmla="*/ 189 w 47305"/>
                      <a:gd name="connsiteY0" fmla="*/ 26600 h 47305"/>
                      <a:gd name="connsiteX1" fmla="*/ 20705 w 47305"/>
                      <a:gd name="connsiteY1" fmla="*/ 189 h 47305"/>
                      <a:gd name="connsiteX2" fmla="*/ 47116 w 47305"/>
                      <a:gd name="connsiteY2" fmla="*/ 20705 h 47305"/>
                      <a:gd name="connsiteX3" fmla="*/ 26600 w 47305"/>
                      <a:gd name="connsiteY3" fmla="*/ 47116 h 47305"/>
                      <a:gd name="connsiteX4" fmla="*/ 189 w 47305"/>
                      <a:gd name="connsiteY4" fmla="*/ 26600 h 473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7305" h="47305">
                        <a:moveTo>
                          <a:pt x="189" y="26600"/>
                        </a:moveTo>
                        <a:cubicBezTo>
                          <a:pt x="-1449" y="13640"/>
                          <a:pt x="7745" y="1803"/>
                          <a:pt x="20705" y="189"/>
                        </a:cubicBezTo>
                        <a:cubicBezTo>
                          <a:pt x="33665" y="-1449"/>
                          <a:pt x="45502" y="7745"/>
                          <a:pt x="47116" y="20705"/>
                        </a:cubicBezTo>
                        <a:cubicBezTo>
                          <a:pt x="48754" y="33665"/>
                          <a:pt x="39560" y="45502"/>
                          <a:pt x="26600" y="47116"/>
                        </a:cubicBezTo>
                        <a:cubicBezTo>
                          <a:pt x="13640" y="48754"/>
                          <a:pt x="1803" y="39560"/>
                          <a:pt x="189" y="26600"/>
                        </a:cubicBezTo>
                        <a:close/>
                      </a:path>
                    </a:pathLst>
                  </a:custGeom>
                  <a:solidFill>
                    <a:srgbClr val="09072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12" name="Freeform: Shape 3611">
                    <a:extLst>
                      <a:ext uri="{FF2B5EF4-FFF2-40B4-BE49-F238E27FC236}">
                        <a16:creationId xmlns:a16="http://schemas.microsoft.com/office/drawing/2014/main" id="{7DC04592-0660-B269-0ABE-6D32349E7A64}"/>
                      </a:ext>
                    </a:extLst>
                  </p:cNvPr>
                  <p:cNvSpPr/>
                  <p:nvPr/>
                </p:nvSpPr>
                <p:spPr>
                  <a:xfrm>
                    <a:off x="8915997" y="732643"/>
                    <a:ext cx="46598" cy="46598"/>
                  </a:xfrm>
                  <a:custGeom>
                    <a:avLst/>
                    <a:gdLst>
                      <a:gd name="connsiteX0" fmla="*/ 186 w 46598"/>
                      <a:gd name="connsiteY0" fmla="*/ 26200 h 46598"/>
                      <a:gd name="connsiteX1" fmla="*/ 20398 w 46598"/>
                      <a:gd name="connsiteY1" fmla="*/ 186 h 46598"/>
                      <a:gd name="connsiteX2" fmla="*/ 46412 w 46598"/>
                      <a:gd name="connsiteY2" fmla="*/ 20398 h 46598"/>
                      <a:gd name="connsiteX3" fmla="*/ 26200 w 46598"/>
                      <a:gd name="connsiteY3" fmla="*/ 46412 h 46598"/>
                      <a:gd name="connsiteX4" fmla="*/ 186 w 46598"/>
                      <a:gd name="connsiteY4" fmla="*/ 26200 h 465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6598" h="46598">
                        <a:moveTo>
                          <a:pt x="186" y="26200"/>
                        </a:moveTo>
                        <a:cubicBezTo>
                          <a:pt x="-1428" y="13427"/>
                          <a:pt x="7625" y="1800"/>
                          <a:pt x="20398" y="186"/>
                        </a:cubicBezTo>
                        <a:cubicBezTo>
                          <a:pt x="33171" y="-1428"/>
                          <a:pt x="44798" y="7625"/>
                          <a:pt x="46412" y="20398"/>
                        </a:cubicBezTo>
                        <a:cubicBezTo>
                          <a:pt x="48026" y="33171"/>
                          <a:pt x="38973" y="44798"/>
                          <a:pt x="26200" y="46412"/>
                        </a:cubicBezTo>
                        <a:cubicBezTo>
                          <a:pt x="13427" y="48026"/>
                          <a:pt x="1800" y="38973"/>
                          <a:pt x="186" y="26200"/>
                        </a:cubicBezTo>
                        <a:close/>
                      </a:path>
                    </a:pathLst>
                  </a:custGeom>
                  <a:solidFill>
                    <a:srgbClr val="09072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13" name="Freeform: Shape 3612">
                    <a:extLst>
                      <a:ext uri="{FF2B5EF4-FFF2-40B4-BE49-F238E27FC236}">
                        <a16:creationId xmlns:a16="http://schemas.microsoft.com/office/drawing/2014/main" id="{22ABB208-6451-CBD6-7065-489BE189AA4D}"/>
                      </a:ext>
                    </a:extLst>
                  </p:cNvPr>
                  <p:cNvSpPr/>
                  <p:nvPr/>
                </p:nvSpPr>
                <p:spPr>
                  <a:xfrm>
                    <a:off x="8916355" y="733025"/>
                    <a:ext cx="45858" cy="45863"/>
                  </a:xfrm>
                  <a:custGeom>
                    <a:avLst/>
                    <a:gdLst>
                      <a:gd name="connsiteX0" fmla="*/ 179 w 45858"/>
                      <a:gd name="connsiteY0" fmla="*/ 25795 h 45863"/>
                      <a:gd name="connsiteX1" fmla="*/ 20064 w 45858"/>
                      <a:gd name="connsiteY1" fmla="*/ 179 h 45863"/>
                      <a:gd name="connsiteX2" fmla="*/ 45679 w 45858"/>
                      <a:gd name="connsiteY2" fmla="*/ 20064 h 45863"/>
                      <a:gd name="connsiteX3" fmla="*/ 25795 w 45858"/>
                      <a:gd name="connsiteY3" fmla="*/ 45680 h 45863"/>
                      <a:gd name="connsiteX4" fmla="*/ 179 w 45858"/>
                      <a:gd name="connsiteY4" fmla="*/ 25795 h 4586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5858" h="45863">
                        <a:moveTo>
                          <a:pt x="179" y="25795"/>
                        </a:moveTo>
                        <a:cubicBezTo>
                          <a:pt x="-1388" y="13233"/>
                          <a:pt x="7501" y="1770"/>
                          <a:pt x="20064" y="179"/>
                        </a:cubicBezTo>
                        <a:cubicBezTo>
                          <a:pt x="32626" y="-1388"/>
                          <a:pt x="44089" y="7501"/>
                          <a:pt x="45679" y="20064"/>
                        </a:cubicBezTo>
                        <a:cubicBezTo>
                          <a:pt x="47247" y="32626"/>
                          <a:pt x="38357" y="44089"/>
                          <a:pt x="25795" y="45680"/>
                        </a:cubicBezTo>
                        <a:cubicBezTo>
                          <a:pt x="13233" y="47270"/>
                          <a:pt x="1770" y="38357"/>
                          <a:pt x="179" y="25795"/>
                        </a:cubicBezTo>
                        <a:close/>
                      </a:path>
                    </a:pathLst>
                  </a:custGeom>
                  <a:solidFill>
                    <a:srgbClr val="09072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14" name="Freeform: Shape 3613">
                    <a:extLst>
                      <a:ext uri="{FF2B5EF4-FFF2-40B4-BE49-F238E27FC236}">
                        <a16:creationId xmlns:a16="http://schemas.microsoft.com/office/drawing/2014/main" id="{6B5BE933-0D97-71E9-5607-4CCA4D3A7A98}"/>
                      </a:ext>
                    </a:extLst>
                  </p:cNvPr>
                  <p:cNvSpPr/>
                  <p:nvPr/>
                </p:nvSpPr>
                <p:spPr>
                  <a:xfrm>
                    <a:off x="8916732" y="733401"/>
                    <a:ext cx="45128" cy="45128"/>
                  </a:xfrm>
                  <a:custGeom>
                    <a:avLst/>
                    <a:gdLst>
                      <a:gd name="connsiteX0" fmla="*/ 177 w 45128"/>
                      <a:gd name="connsiteY0" fmla="*/ 25371 h 45128"/>
                      <a:gd name="connsiteX1" fmla="*/ 19757 w 45128"/>
                      <a:gd name="connsiteY1" fmla="*/ 177 h 45128"/>
                      <a:gd name="connsiteX2" fmla="*/ 44952 w 45128"/>
                      <a:gd name="connsiteY2" fmla="*/ 19757 h 45128"/>
                      <a:gd name="connsiteX3" fmla="*/ 25371 w 45128"/>
                      <a:gd name="connsiteY3" fmla="*/ 44952 h 45128"/>
                      <a:gd name="connsiteX4" fmla="*/ 177 w 45128"/>
                      <a:gd name="connsiteY4" fmla="*/ 25371 h 4512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5128" h="45128">
                        <a:moveTo>
                          <a:pt x="177" y="25371"/>
                        </a:moveTo>
                        <a:cubicBezTo>
                          <a:pt x="-1367" y="13020"/>
                          <a:pt x="7382" y="1721"/>
                          <a:pt x="19757" y="177"/>
                        </a:cubicBezTo>
                        <a:cubicBezTo>
                          <a:pt x="32132" y="-1367"/>
                          <a:pt x="43408" y="7382"/>
                          <a:pt x="44952" y="19757"/>
                        </a:cubicBezTo>
                        <a:cubicBezTo>
                          <a:pt x="46496" y="32132"/>
                          <a:pt x="37747" y="43408"/>
                          <a:pt x="25371" y="44952"/>
                        </a:cubicBezTo>
                        <a:cubicBezTo>
                          <a:pt x="12996" y="46496"/>
                          <a:pt x="1721" y="37747"/>
                          <a:pt x="177" y="25371"/>
                        </a:cubicBezTo>
                        <a:close/>
                      </a:path>
                    </a:pathLst>
                  </a:custGeom>
                  <a:solidFill>
                    <a:srgbClr val="0A072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15" name="Freeform: Shape 3614">
                    <a:extLst>
                      <a:ext uri="{FF2B5EF4-FFF2-40B4-BE49-F238E27FC236}">
                        <a16:creationId xmlns:a16="http://schemas.microsoft.com/office/drawing/2014/main" id="{AAFEAFDF-95F4-ED53-5959-07BA976374CE}"/>
                      </a:ext>
                    </a:extLst>
                  </p:cNvPr>
                  <p:cNvSpPr/>
                  <p:nvPr/>
                </p:nvSpPr>
                <p:spPr>
                  <a:xfrm>
                    <a:off x="8917085" y="733755"/>
                    <a:ext cx="44398" cy="44398"/>
                  </a:xfrm>
                  <a:custGeom>
                    <a:avLst/>
                    <a:gdLst>
                      <a:gd name="connsiteX0" fmla="*/ 174 w 44398"/>
                      <a:gd name="connsiteY0" fmla="*/ 24971 h 44398"/>
                      <a:gd name="connsiteX1" fmla="*/ 19427 w 44398"/>
                      <a:gd name="connsiteY1" fmla="*/ 174 h 44398"/>
                      <a:gd name="connsiteX2" fmla="*/ 44224 w 44398"/>
                      <a:gd name="connsiteY2" fmla="*/ 19427 h 44398"/>
                      <a:gd name="connsiteX3" fmla="*/ 24971 w 44398"/>
                      <a:gd name="connsiteY3" fmla="*/ 44224 h 44398"/>
                      <a:gd name="connsiteX4" fmla="*/ 174 w 44398"/>
                      <a:gd name="connsiteY4" fmla="*/ 24971 h 44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4398" h="44398">
                        <a:moveTo>
                          <a:pt x="174" y="24971"/>
                        </a:moveTo>
                        <a:cubicBezTo>
                          <a:pt x="-1347" y="12807"/>
                          <a:pt x="7262" y="1695"/>
                          <a:pt x="19427" y="174"/>
                        </a:cubicBezTo>
                        <a:cubicBezTo>
                          <a:pt x="31592" y="-1346"/>
                          <a:pt x="42680" y="7262"/>
                          <a:pt x="44224" y="19427"/>
                        </a:cubicBezTo>
                        <a:cubicBezTo>
                          <a:pt x="45745" y="31592"/>
                          <a:pt x="37136" y="42680"/>
                          <a:pt x="24971" y="44224"/>
                        </a:cubicBezTo>
                        <a:cubicBezTo>
                          <a:pt x="12806" y="45745"/>
                          <a:pt x="1718" y="37136"/>
                          <a:pt x="174" y="24971"/>
                        </a:cubicBezTo>
                        <a:close/>
                      </a:path>
                    </a:pathLst>
                  </a:custGeom>
                  <a:solidFill>
                    <a:srgbClr val="0A072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16" name="Freeform: Shape 3615">
                    <a:extLst>
                      <a:ext uri="{FF2B5EF4-FFF2-40B4-BE49-F238E27FC236}">
                        <a16:creationId xmlns:a16="http://schemas.microsoft.com/office/drawing/2014/main" id="{4ED0F9B8-D8A1-A840-9011-0377C537FAEE}"/>
                      </a:ext>
                    </a:extLst>
                  </p:cNvPr>
                  <p:cNvSpPr/>
                  <p:nvPr/>
                </p:nvSpPr>
                <p:spPr>
                  <a:xfrm>
                    <a:off x="8917439" y="734132"/>
                    <a:ext cx="43667" cy="43667"/>
                  </a:xfrm>
                  <a:custGeom>
                    <a:avLst/>
                    <a:gdLst>
                      <a:gd name="connsiteX0" fmla="*/ 172 w 43667"/>
                      <a:gd name="connsiteY0" fmla="*/ 24548 h 43667"/>
                      <a:gd name="connsiteX1" fmla="*/ 19120 w 43667"/>
                      <a:gd name="connsiteY1" fmla="*/ 172 h 43667"/>
                      <a:gd name="connsiteX2" fmla="*/ 43496 w 43667"/>
                      <a:gd name="connsiteY2" fmla="*/ 19120 h 43667"/>
                      <a:gd name="connsiteX3" fmla="*/ 24548 w 43667"/>
                      <a:gd name="connsiteY3" fmla="*/ 43496 h 43667"/>
                      <a:gd name="connsiteX4" fmla="*/ 172 w 43667"/>
                      <a:gd name="connsiteY4" fmla="*/ 24548 h 4366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667" h="43667">
                        <a:moveTo>
                          <a:pt x="172" y="24548"/>
                        </a:moveTo>
                        <a:cubicBezTo>
                          <a:pt x="-1326" y="12593"/>
                          <a:pt x="7143" y="1669"/>
                          <a:pt x="19120" y="172"/>
                        </a:cubicBezTo>
                        <a:cubicBezTo>
                          <a:pt x="31074" y="-1326"/>
                          <a:pt x="41999" y="7143"/>
                          <a:pt x="43496" y="19120"/>
                        </a:cubicBezTo>
                        <a:cubicBezTo>
                          <a:pt x="44994" y="31074"/>
                          <a:pt x="36525" y="41999"/>
                          <a:pt x="24548" y="43496"/>
                        </a:cubicBezTo>
                        <a:cubicBezTo>
                          <a:pt x="12593" y="44993"/>
                          <a:pt x="1669" y="36525"/>
                          <a:pt x="172" y="24548"/>
                        </a:cubicBezTo>
                        <a:close/>
                      </a:path>
                    </a:pathLst>
                  </a:custGeom>
                  <a:solidFill>
                    <a:srgbClr val="0A082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17" name="Freeform: Shape 3616">
                    <a:extLst>
                      <a:ext uri="{FF2B5EF4-FFF2-40B4-BE49-F238E27FC236}">
                        <a16:creationId xmlns:a16="http://schemas.microsoft.com/office/drawing/2014/main" id="{420530C3-886F-5CFF-8423-52C983A60852}"/>
                      </a:ext>
                    </a:extLst>
                  </p:cNvPr>
                  <p:cNvSpPr/>
                  <p:nvPr/>
                </p:nvSpPr>
                <p:spPr>
                  <a:xfrm>
                    <a:off x="8917816" y="734485"/>
                    <a:ext cx="42937" cy="42937"/>
                  </a:xfrm>
                  <a:custGeom>
                    <a:avLst/>
                    <a:gdLst>
                      <a:gd name="connsiteX0" fmla="*/ 169 w 42937"/>
                      <a:gd name="connsiteY0" fmla="*/ 24147 h 42937"/>
                      <a:gd name="connsiteX1" fmla="*/ 18790 w 42937"/>
                      <a:gd name="connsiteY1" fmla="*/ 169 h 42937"/>
                      <a:gd name="connsiteX2" fmla="*/ 42768 w 42937"/>
                      <a:gd name="connsiteY2" fmla="*/ 18790 h 42937"/>
                      <a:gd name="connsiteX3" fmla="*/ 24147 w 42937"/>
                      <a:gd name="connsiteY3" fmla="*/ 42769 h 42937"/>
                      <a:gd name="connsiteX4" fmla="*/ 169 w 42937"/>
                      <a:gd name="connsiteY4" fmla="*/ 24147 h 4293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2937" h="42937">
                        <a:moveTo>
                          <a:pt x="169" y="24147"/>
                        </a:moveTo>
                        <a:cubicBezTo>
                          <a:pt x="-1305" y="12380"/>
                          <a:pt x="7023" y="1643"/>
                          <a:pt x="18790" y="169"/>
                        </a:cubicBezTo>
                        <a:cubicBezTo>
                          <a:pt x="30557" y="-1305"/>
                          <a:pt x="41295" y="7023"/>
                          <a:pt x="42768" y="18790"/>
                        </a:cubicBezTo>
                        <a:cubicBezTo>
                          <a:pt x="44242" y="30557"/>
                          <a:pt x="35914" y="41295"/>
                          <a:pt x="24147" y="42769"/>
                        </a:cubicBezTo>
                        <a:cubicBezTo>
                          <a:pt x="12380" y="44242"/>
                          <a:pt x="1643" y="35914"/>
                          <a:pt x="169" y="24147"/>
                        </a:cubicBezTo>
                        <a:close/>
                      </a:path>
                    </a:pathLst>
                  </a:custGeom>
                  <a:solidFill>
                    <a:srgbClr val="0A082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18" name="Freeform: Shape 3617">
                    <a:extLst>
                      <a:ext uri="{FF2B5EF4-FFF2-40B4-BE49-F238E27FC236}">
                        <a16:creationId xmlns:a16="http://schemas.microsoft.com/office/drawing/2014/main" id="{0E7AC385-31F7-01E7-9888-8DF817BCDEC2}"/>
                      </a:ext>
                    </a:extLst>
                  </p:cNvPr>
                  <p:cNvSpPr/>
                  <p:nvPr/>
                </p:nvSpPr>
                <p:spPr>
                  <a:xfrm>
                    <a:off x="8918169" y="734839"/>
                    <a:ext cx="42230" cy="42230"/>
                  </a:xfrm>
                  <a:custGeom>
                    <a:avLst/>
                    <a:gdLst>
                      <a:gd name="connsiteX0" fmla="*/ 166 w 42230"/>
                      <a:gd name="connsiteY0" fmla="*/ 23747 h 42230"/>
                      <a:gd name="connsiteX1" fmla="*/ 18484 w 42230"/>
                      <a:gd name="connsiteY1" fmla="*/ 166 h 42230"/>
                      <a:gd name="connsiteX2" fmla="*/ 42064 w 42230"/>
                      <a:gd name="connsiteY2" fmla="*/ 18484 h 42230"/>
                      <a:gd name="connsiteX3" fmla="*/ 23747 w 42230"/>
                      <a:gd name="connsiteY3" fmla="*/ 42064 h 42230"/>
                      <a:gd name="connsiteX4" fmla="*/ 166 w 42230"/>
                      <a:gd name="connsiteY4" fmla="*/ 23747 h 422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2230" h="42230">
                        <a:moveTo>
                          <a:pt x="166" y="23747"/>
                        </a:moveTo>
                        <a:cubicBezTo>
                          <a:pt x="-1284" y="12191"/>
                          <a:pt x="6904" y="1617"/>
                          <a:pt x="18484" y="166"/>
                        </a:cubicBezTo>
                        <a:cubicBezTo>
                          <a:pt x="30040" y="-1284"/>
                          <a:pt x="40614" y="6904"/>
                          <a:pt x="42064" y="18484"/>
                        </a:cubicBezTo>
                        <a:cubicBezTo>
                          <a:pt x="43515" y="30040"/>
                          <a:pt x="35327" y="40614"/>
                          <a:pt x="23747" y="42064"/>
                        </a:cubicBezTo>
                        <a:cubicBezTo>
                          <a:pt x="12191" y="43515"/>
                          <a:pt x="1617" y="35327"/>
                          <a:pt x="166" y="23747"/>
                        </a:cubicBezTo>
                        <a:close/>
                      </a:path>
                    </a:pathLst>
                  </a:custGeom>
                  <a:solidFill>
                    <a:srgbClr val="0B082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19" name="Freeform: Shape 3618">
                    <a:extLst>
                      <a:ext uri="{FF2B5EF4-FFF2-40B4-BE49-F238E27FC236}">
                        <a16:creationId xmlns:a16="http://schemas.microsoft.com/office/drawing/2014/main" id="{01D8673C-4696-8032-CF66-0593559F494D}"/>
                      </a:ext>
                    </a:extLst>
                  </p:cNvPr>
                  <p:cNvSpPr/>
                  <p:nvPr/>
                </p:nvSpPr>
                <p:spPr>
                  <a:xfrm>
                    <a:off x="8918546" y="735215"/>
                    <a:ext cx="41476" cy="41476"/>
                  </a:xfrm>
                  <a:custGeom>
                    <a:avLst/>
                    <a:gdLst>
                      <a:gd name="connsiteX0" fmla="*/ 164 w 41476"/>
                      <a:gd name="connsiteY0" fmla="*/ 23323 h 41476"/>
                      <a:gd name="connsiteX1" fmla="*/ 18154 w 41476"/>
                      <a:gd name="connsiteY1" fmla="*/ 164 h 41476"/>
                      <a:gd name="connsiteX2" fmla="*/ 41313 w 41476"/>
                      <a:gd name="connsiteY2" fmla="*/ 18154 h 41476"/>
                      <a:gd name="connsiteX3" fmla="*/ 23323 w 41476"/>
                      <a:gd name="connsiteY3" fmla="*/ 41313 h 41476"/>
                      <a:gd name="connsiteX4" fmla="*/ 164 w 41476"/>
                      <a:gd name="connsiteY4" fmla="*/ 23323 h 4147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1476" h="41476">
                        <a:moveTo>
                          <a:pt x="164" y="23323"/>
                        </a:moveTo>
                        <a:cubicBezTo>
                          <a:pt x="-1263" y="11954"/>
                          <a:pt x="6784" y="1591"/>
                          <a:pt x="18154" y="164"/>
                        </a:cubicBezTo>
                        <a:cubicBezTo>
                          <a:pt x="29523" y="-1263"/>
                          <a:pt x="39886" y="6784"/>
                          <a:pt x="41313" y="18154"/>
                        </a:cubicBezTo>
                        <a:cubicBezTo>
                          <a:pt x="42740" y="29523"/>
                          <a:pt x="34693" y="39886"/>
                          <a:pt x="23323" y="41313"/>
                        </a:cubicBezTo>
                        <a:cubicBezTo>
                          <a:pt x="11954" y="42740"/>
                          <a:pt x="1591" y="34693"/>
                          <a:pt x="164" y="23323"/>
                        </a:cubicBezTo>
                        <a:close/>
                      </a:path>
                    </a:pathLst>
                  </a:custGeom>
                  <a:solidFill>
                    <a:srgbClr val="0B082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20" name="Freeform: Shape 3619">
                    <a:extLst>
                      <a:ext uri="{FF2B5EF4-FFF2-40B4-BE49-F238E27FC236}">
                        <a16:creationId xmlns:a16="http://schemas.microsoft.com/office/drawing/2014/main" id="{7F4E758B-C946-2862-F943-14477DC59B0A}"/>
                      </a:ext>
                    </a:extLst>
                  </p:cNvPr>
                  <p:cNvSpPr/>
                  <p:nvPr/>
                </p:nvSpPr>
                <p:spPr>
                  <a:xfrm>
                    <a:off x="8918899" y="735569"/>
                    <a:ext cx="40770" cy="40770"/>
                  </a:xfrm>
                  <a:custGeom>
                    <a:avLst/>
                    <a:gdLst>
                      <a:gd name="connsiteX0" fmla="*/ 161 w 40770"/>
                      <a:gd name="connsiteY0" fmla="*/ 22923 h 40770"/>
                      <a:gd name="connsiteX1" fmla="*/ 17847 w 40770"/>
                      <a:gd name="connsiteY1" fmla="*/ 161 h 40770"/>
                      <a:gd name="connsiteX2" fmla="*/ 40609 w 40770"/>
                      <a:gd name="connsiteY2" fmla="*/ 17847 h 40770"/>
                      <a:gd name="connsiteX3" fmla="*/ 22923 w 40770"/>
                      <a:gd name="connsiteY3" fmla="*/ 40609 h 40770"/>
                      <a:gd name="connsiteX4" fmla="*/ 161 w 40770"/>
                      <a:gd name="connsiteY4" fmla="*/ 22923 h 4077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0770" h="40770">
                        <a:moveTo>
                          <a:pt x="161" y="22923"/>
                        </a:moveTo>
                        <a:cubicBezTo>
                          <a:pt x="-1242" y="11765"/>
                          <a:pt x="6665" y="1565"/>
                          <a:pt x="17847" y="161"/>
                        </a:cubicBezTo>
                        <a:cubicBezTo>
                          <a:pt x="29006" y="-1242"/>
                          <a:pt x="39205" y="6665"/>
                          <a:pt x="40609" y="17847"/>
                        </a:cubicBezTo>
                        <a:cubicBezTo>
                          <a:pt x="42012" y="29006"/>
                          <a:pt x="34105" y="39205"/>
                          <a:pt x="22923" y="40609"/>
                        </a:cubicBezTo>
                        <a:cubicBezTo>
                          <a:pt x="11765" y="42012"/>
                          <a:pt x="1565" y="34105"/>
                          <a:pt x="161" y="22923"/>
                        </a:cubicBezTo>
                        <a:close/>
                      </a:path>
                    </a:pathLst>
                  </a:custGeom>
                  <a:solidFill>
                    <a:srgbClr val="0B082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21" name="Freeform: Shape 3620">
                    <a:extLst>
                      <a:ext uri="{FF2B5EF4-FFF2-40B4-BE49-F238E27FC236}">
                        <a16:creationId xmlns:a16="http://schemas.microsoft.com/office/drawing/2014/main" id="{CA9DB040-AD91-C59F-DBDB-9D7AF6B36DFC}"/>
                      </a:ext>
                    </a:extLst>
                  </p:cNvPr>
                  <p:cNvSpPr/>
                  <p:nvPr/>
                </p:nvSpPr>
                <p:spPr>
                  <a:xfrm>
                    <a:off x="8919276" y="735922"/>
                    <a:ext cx="40039" cy="40039"/>
                  </a:xfrm>
                  <a:custGeom>
                    <a:avLst/>
                    <a:gdLst>
                      <a:gd name="connsiteX0" fmla="*/ 159 w 40039"/>
                      <a:gd name="connsiteY0" fmla="*/ 22523 h 40039"/>
                      <a:gd name="connsiteX1" fmla="*/ 17517 w 40039"/>
                      <a:gd name="connsiteY1" fmla="*/ 159 h 40039"/>
                      <a:gd name="connsiteX2" fmla="*/ 39881 w 40039"/>
                      <a:gd name="connsiteY2" fmla="*/ 17517 h 40039"/>
                      <a:gd name="connsiteX3" fmla="*/ 22523 w 40039"/>
                      <a:gd name="connsiteY3" fmla="*/ 39881 h 40039"/>
                      <a:gd name="connsiteX4" fmla="*/ 159 w 40039"/>
                      <a:gd name="connsiteY4" fmla="*/ 22523 h 4003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0039" h="40039">
                        <a:moveTo>
                          <a:pt x="159" y="22523"/>
                        </a:moveTo>
                        <a:cubicBezTo>
                          <a:pt x="-1221" y="11551"/>
                          <a:pt x="6545" y="1539"/>
                          <a:pt x="17517" y="159"/>
                        </a:cubicBezTo>
                        <a:cubicBezTo>
                          <a:pt x="28488" y="-1221"/>
                          <a:pt x="38501" y="6545"/>
                          <a:pt x="39881" y="17517"/>
                        </a:cubicBezTo>
                        <a:cubicBezTo>
                          <a:pt x="41261" y="28488"/>
                          <a:pt x="33495" y="38501"/>
                          <a:pt x="22523" y="39881"/>
                        </a:cubicBezTo>
                        <a:cubicBezTo>
                          <a:pt x="11551" y="41261"/>
                          <a:pt x="1539" y="33495"/>
                          <a:pt x="159" y="22523"/>
                        </a:cubicBezTo>
                        <a:close/>
                      </a:path>
                    </a:pathLst>
                  </a:custGeom>
                  <a:solidFill>
                    <a:srgbClr val="0C092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22" name="Freeform: Shape 3621">
                    <a:extLst>
                      <a:ext uri="{FF2B5EF4-FFF2-40B4-BE49-F238E27FC236}">
                        <a16:creationId xmlns:a16="http://schemas.microsoft.com/office/drawing/2014/main" id="{1ED95A0D-B7EE-FE7C-AC65-D89BA91C763E}"/>
                      </a:ext>
                    </a:extLst>
                  </p:cNvPr>
                  <p:cNvSpPr/>
                  <p:nvPr/>
                </p:nvSpPr>
                <p:spPr>
                  <a:xfrm>
                    <a:off x="8919630" y="736299"/>
                    <a:ext cx="39309" cy="39309"/>
                  </a:xfrm>
                  <a:custGeom>
                    <a:avLst/>
                    <a:gdLst>
                      <a:gd name="connsiteX0" fmla="*/ 156 w 39309"/>
                      <a:gd name="connsiteY0" fmla="*/ 22099 h 39309"/>
                      <a:gd name="connsiteX1" fmla="*/ 17210 w 39309"/>
                      <a:gd name="connsiteY1" fmla="*/ 156 h 39309"/>
                      <a:gd name="connsiteX2" fmla="*/ 39153 w 39309"/>
                      <a:gd name="connsiteY2" fmla="*/ 17210 h 39309"/>
                      <a:gd name="connsiteX3" fmla="*/ 22099 w 39309"/>
                      <a:gd name="connsiteY3" fmla="*/ 39153 h 39309"/>
                      <a:gd name="connsiteX4" fmla="*/ 156 w 39309"/>
                      <a:gd name="connsiteY4" fmla="*/ 22099 h 3930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309" h="39309">
                        <a:moveTo>
                          <a:pt x="156" y="22099"/>
                        </a:moveTo>
                        <a:cubicBezTo>
                          <a:pt x="-1200" y="11338"/>
                          <a:pt x="6426" y="1513"/>
                          <a:pt x="17210" y="156"/>
                        </a:cubicBezTo>
                        <a:cubicBezTo>
                          <a:pt x="27971" y="-1201"/>
                          <a:pt x="37796" y="6426"/>
                          <a:pt x="39153" y="17210"/>
                        </a:cubicBezTo>
                        <a:cubicBezTo>
                          <a:pt x="40510" y="27971"/>
                          <a:pt x="32884" y="37796"/>
                          <a:pt x="22099" y="39153"/>
                        </a:cubicBezTo>
                        <a:cubicBezTo>
                          <a:pt x="11338" y="40510"/>
                          <a:pt x="1513" y="32884"/>
                          <a:pt x="156" y="22099"/>
                        </a:cubicBezTo>
                        <a:close/>
                      </a:path>
                    </a:pathLst>
                  </a:custGeom>
                  <a:solidFill>
                    <a:srgbClr val="0C092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23" name="Freeform: Shape 3622">
                    <a:extLst>
                      <a:ext uri="{FF2B5EF4-FFF2-40B4-BE49-F238E27FC236}">
                        <a16:creationId xmlns:a16="http://schemas.microsoft.com/office/drawing/2014/main" id="{3E3E69EF-8E36-AAB0-0E51-ADA863BB1F91}"/>
                      </a:ext>
                    </a:extLst>
                  </p:cNvPr>
                  <p:cNvSpPr/>
                  <p:nvPr/>
                </p:nvSpPr>
                <p:spPr>
                  <a:xfrm>
                    <a:off x="8919983" y="736653"/>
                    <a:ext cx="38579" cy="38579"/>
                  </a:xfrm>
                  <a:custGeom>
                    <a:avLst/>
                    <a:gdLst>
                      <a:gd name="connsiteX0" fmla="*/ 154 w 38579"/>
                      <a:gd name="connsiteY0" fmla="*/ 21699 h 38579"/>
                      <a:gd name="connsiteX1" fmla="*/ 16880 w 38579"/>
                      <a:gd name="connsiteY1" fmla="*/ 154 h 38579"/>
                      <a:gd name="connsiteX2" fmla="*/ 38425 w 38579"/>
                      <a:gd name="connsiteY2" fmla="*/ 16880 h 38579"/>
                      <a:gd name="connsiteX3" fmla="*/ 21699 w 38579"/>
                      <a:gd name="connsiteY3" fmla="*/ 38426 h 38579"/>
                      <a:gd name="connsiteX4" fmla="*/ 154 w 38579"/>
                      <a:gd name="connsiteY4" fmla="*/ 21699 h 38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8579" h="38579">
                        <a:moveTo>
                          <a:pt x="154" y="21699"/>
                        </a:moveTo>
                        <a:cubicBezTo>
                          <a:pt x="-1180" y="11125"/>
                          <a:pt x="6306" y="1487"/>
                          <a:pt x="16880" y="154"/>
                        </a:cubicBezTo>
                        <a:cubicBezTo>
                          <a:pt x="27454" y="-1180"/>
                          <a:pt x="37092" y="6306"/>
                          <a:pt x="38425" y="16880"/>
                        </a:cubicBezTo>
                        <a:cubicBezTo>
                          <a:pt x="39759" y="27454"/>
                          <a:pt x="32273" y="37092"/>
                          <a:pt x="21699" y="38426"/>
                        </a:cubicBezTo>
                        <a:cubicBezTo>
                          <a:pt x="11125" y="39759"/>
                          <a:pt x="1487" y="32273"/>
                          <a:pt x="154" y="21699"/>
                        </a:cubicBezTo>
                        <a:close/>
                      </a:path>
                    </a:pathLst>
                  </a:custGeom>
                  <a:solidFill>
                    <a:srgbClr val="0C092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24" name="Freeform: Shape 3623">
                    <a:extLst>
                      <a:ext uri="{FF2B5EF4-FFF2-40B4-BE49-F238E27FC236}">
                        <a16:creationId xmlns:a16="http://schemas.microsoft.com/office/drawing/2014/main" id="{B13E9817-725F-34EB-CDA0-0AE448031172}"/>
                      </a:ext>
                    </a:extLst>
                  </p:cNvPr>
                  <p:cNvSpPr/>
                  <p:nvPr/>
                </p:nvSpPr>
                <p:spPr>
                  <a:xfrm>
                    <a:off x="8920360" y="737029"/>
                    <a:ext cx="37849" cy="37849"/>
                  </a:xfrm>
                  <a:custGeom>
                    <a:avLst/>
                    <a:gdLst>
                      <a:gd name="connsiteX0" fmla="*/ 151 w 37849"/>
                      <a:gd name="connsiteY0" fmla="*/ 21276 h 37849"/>
                      <a:gd name="connsiteX1" fmla="*/ 16574 w 37849"/>
                      <a:gd name="connsiteY1" fmla="*/ 151 h 37849"/>
                      <a:gd name="connsiteX2" fmla="*/ 37698 w 37849"/>
                      <a:gd name="connsiteY2" fmla="*/ 16573 h 37849"/>
                      <a:gd name="connsiteX3" fmla="*/ 21276 w 37849"/>
                      <a:gd name="connsiteY3" fmla="*/ 37698 h 37849"/>
                      <a:gd name="connsiteX4" fmla="*/ 151 w 37849"/>
                      <a:gd name="connsiteY4" fmla="*/ 21276 h 378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7849" h="37849">
                        <a:moveTo>
                          <a:pt x="151" y="21276"/>
                        </a:moveTo>
                        <a:cubicBezTo>
                          <a:pt x="-1159" y="10912"/>
                          <a:pt x="6187" y="1438"/>
                          <a:pt x="16574" y="151"/>
                        </a:cubicBezTo>
                        <a:cubicBezTo>
                          <a:pt x="26937" y="-1159"/>
                          <a:pt x="36411" y="6187"/>
                          <a:pt x="37698" y="16573"/>
                        </a:cubicBezTo>
                        <a:cubicBezTo>
                          <a:pt x="39008" y="26937"/>
                          <a:pt x="31662" y="36411"/>
                          <a:pt x="21276" y="37698"/>
                        </a:cubicBezTo>
                        <a:cubicBezTo>
                          <a:pt x="10912" y="39008"/>
                          <a:pt x="1438" y="31662"/>
                          <a:pt x="151" y="21276"/>
                        </a:cubicBezTo>
                        <a:close/>
                      </a:path>
                    </a:pathLst>
                  </a:custGeom>
                  <a:solidFill>
                    <a:srgbClr val="0C092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25" name="Freeform: Shape 3624">
                    <a:extLst>
                      <a:ext uri="{FF2B5EF4-FFF2-40B4-BE49-F238E27FC236}">
                        <a16:creationId xmlns:a16="http://schemas.microsoft.com/office/drawing/2014/main" id="{58391B3D-73CF-FB74-AB32-CF5C68BC5914}"/>
                      </a:ext>
                    </a:extLst>
                  </p:cNvPr>
                  <p:cNvSpPr/>
                  <p:nvPr/>
                </p:nvSpPr>
                <p:spPr>
                  <a:xfrm>
                    <a:off x="8920714" y="737383"/>
                    <a:ext cx="37117" cy="37117"/>
                  </a:xfrm>
                  <a:custGeom>
                    <a:avLst/>
                    <a:gdLst>
                      <a:gd name="connsiteX0" fmla="*/ 148 w 37117"/>
                      <a:gd name="connsiteY0" fmla="*/ 20875 h 37117"/>
                      <a:gd name="connsiteX1" fmla="*/ 16243 w 37117"/>
                      <a:gd name="connsiteY1" fmla="*/ 148 h 37117"/>
                      <a:gd name="connsiteX2" fmla="*/ 36970 w 37117"/>
                      <a:gd name="connsiteY2" fmla="*/ 16243 h 37117"/>
                      <a:gd name="connsiteX3" fmla="*/ 20875 w 37117"/>
                      <a:gd name="connsiteY3" fmla="*/ 36970 h 37117"/>
                      <a:gd name="connsiteX4" fmla="*/ 148 w 37117"/>
                      <a:gd name="connsiteY4" fmla="*/ 20875 h 3711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7117" h="37117">
                        <a:moveTo>
                          <a:pt x="148" y="20875"/>
                        </a:moveTo>
                        <a:cubicBezTo>
                          <a:pt x="-1138" y="10699"/>
                          <a:pt x="6090" y="1435"/>
                          <a:pt x="16243" y="148"/>
                        </a:cubicBezTo>
                        <a:cubicBezTo>
                          <a:pt x="26419" y="-1138"/>
                          <a:pt x="35683" y="6090"/>
                          <a:pt x="36970" y="16243"/>
                        </a:cubicBezTo>
                        <a:cubicBezTo>
                          <a:pt x="38256" y="26419"/>
                          <a:pt x="31028" y="35683"/>
                          <a:pt x="20875" y="36970"/>
                        </a:cubicBezTo>
                        <a:cubicBezTo>
                          <a:pt x="10699" y="38256"/>
                          <a:pt x="1435" y="31028"/>
                          <a:pt x="148" y="20875"/>
                        </a:cubicBezTo>
                        <a:close/>
                      </a:path>
                    </a:pathLst>
                  </a:custGeom>
                  <a:solidFill>
                    <a:srgbClr val="0D092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26" name="Freeform: Shape 3625">
                    <a:extLst>
                      <a:ext uri="{FF2B5EF4-FFF2-40B4-BE49-F238E27FC236}">
                        <a16:creationId xmlns:a16="http://schemas.microsoft.com/office/drawing/2014/main" id="{9B059930-0C8A-6364-6C4D-7D1B9F0AA685}"/>
                      </a:ext>
                    </a:extLst>
                  </p:cNvPr>
                  <p:cNvSpPr/>
                  <p:nvPr/>
                </p:nvSpPr>
                <p:spPr>
                  <a:xfrm>
                    <a:off x="8921091" y="737737"/>
                    <a:ext cx="36410" cy="36411"/>
                  </a:xfrm>
                  <a:custGeom>
                    <a:avLst/>
                    <a:gdLst>
                      <a:gd name="connsiteX0" fmla="*/ 146 w 36410"/>
                      <a:gd name="connsiteY0" fmla="*/ 20475 h 36411"/>
                      <a:gd name="connsiteX1" fmla="*/ 15936 w 36410"/>
                      <a:gd name="connsiteY1" fmla="*/ 146 h 36411"/>
                      <a:gd name="connsiteX2" fmla="*/ 36265 w 36410"/>
                      <a:gd name="connsiteY2" fmla="*/ 15936 h 36411"/>
                      <a:gd name="connsiteX3" fmla="*/ 20475 w 36410"/>
                      <a:gd name="connsiteY3" fmla="*/ 36265 h 36411"/>
                      <a:gd name="connsiteX4" fmla="*/ 146 w 36410"/>
                      <a:gd name="connsiteY4" fmla="*/ 20475 h 3641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6410" h="36411">
                        <a:moveTo>
                          <a:pt x="146" y="20475"/>
                        </a:moveTo>
                        <a:cubicBezTo>
                          <a:pt x="-1118" y="10509"/>
                          <a:pt x="5971" y="1409"/>
                          <a:pt x="15936" y="146"/>
                        </a:cubicBezTo>
                        <a:cubicBezTo>
                          <a:pt x="25902" y="-1117"/>
                          <a:pt x="35002" y="5971"/>
                          <a:pt x="36265" y="15936"/>
                        </a:cubicBezTo>
                        <a:cubicBezTo>
                          <a:pt x="37529" y="25902"/>
                          <a:pt x="30440" y="35002"/>
                          <a:pt x="20475" y="36265"/>
                        </a:cubicBezTo>
                        <a:cubicBezTo>
                          <a:pt x="10509" y="37529"/>
                          <a:pt x="1409" y="30440"/>
                          <a:pt x="146" y="20475"/>
                        </a:cubicBezTo>
                        <a:close/>
                      </a:path>
                    </a:pathLst>
                  </a:custGeom>
                  <a:solidFill>
                    <a:srgbClr val="0D0A3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27" name="Freeform: Shape 3626">
                    <a:extLst>
                      <a:ext uri="{FF2B5EF4-FFF2-40B4-BE49-F238E27FC236}">
                        <a16:creationId xmlns:a16="http://schemas.microsoft.com/office/drawing/2014/main" id="{8736291A-CD4F-7DBD-E0DF-0DAAC3A0468F}"/>
                      </a:ext>
                    </a:extLst>
                  </p:cNvPr>
                  <p:cNvSpPr/>
                  <p:nvPr/>
                </p:nvSpPr>
                <p:spPr>
                  <a:xfrm>
                    <a:off x="8921449" y="738118"/>
                    <a:ext cx="35648" cy="35648"/>
                  </a:xfrm>
                  <a:custGeom>
                    <a:avLst/>
                    <a:gdLst>
                      <a:gd name="connsiteX0" fmla="*/ 139 w 35648"/>
                      <a:gd name="connsiteY0" fmla="*/ 20046 h 35648"/>
                      <a:gd name="connsiteX1" fmla="*/ 15602 w 35648"/>
                      <a:gd name="connsiteY1" fmla="*/ 139 h 35648"/>
                      <a:gd name="connsiteX2" fmla="*/ 35510 w 35648"/>
                      <a:gd name="connsiteY2" fmla="*/ 15602 h 35648"/>
                      <a:gd name="connsiteX3" fmla="*/ 20047 w 35648"/>
                      <a:gd name="connsiteY3" fmla="*/ 35510 h 35648"/>
                      <a:gd name="connsiteX4" fmla="*/ 139 w 35648"/>
                      <a:gd name="connsiteY4" fmla="*/ 20046 h 3564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648" h="35648">
                        <a:moveTo>
                          <a:pt x="139" y="20046"/>
                        </a:moveTo>
                        <a:cubicBezTo>
                          <a:pt x="-1078" y="10268"/>
                          <a:pt x="5847" y="1355"/>
                          <a:pt x="15602" y="139"/>
                        </a:cubicBezTo>
                        <a:cubicBezTo>
                          <a:pt x="25380" y="-1078"/>
                          <a:pt x="34293" y="5847"/>
                          <a:pt x="35510" y="15602"/>
                        </a:cubicBezTo>
                        <a:cubicBezTo>
                          <a:pt x="36726" y="25380"/>
                          <a:pt x="29802" y="34293"/>
                          <a:pt x="20047" y="35510"/>
                        </a:cubicBezTo>
                        <a:cubicBezTo>
                          <a:pt x="10268" y="36726"/>
                          <a:pt x="1355" y="29802"/>
                          <a:pt x="139" y="20046"/>
                        </a:cubicBezTo>
                        <a:close/>
                      </a:path>
                    </a:pathLst>
                  </a:custGeom>
                  <a:solidFill>
                    <a:srgbClr val="0D0A3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28" name="Freeform: Shape 3627">
                    <a:extLst>
                      <a:ext uri="{FF2B5EF4-FFF2-40B4-BE49-F238E27FC236}">
                        <a16:creationId xmlns:a16="http://schemas.microsoft.com/office/drawing/2014/main" id="{ABEBD591-E5BA-6F1A-2325-F5512F0C545F}"/>
                      </a:ext>
                    </a:extLst>
                  </p:cNvPr>
                  <p:cNvSpPr/>
                  <p:nvPr/>
                </p:nvSpPr>
                <p:spPr>
                  <a:xfrm>
                    <a:off x="8921826" y="738472"/>
                    <a:ext cx="34941" cy="34941"/>
                  </a:xfrm>
                  <a:custGeom>
                    <a:avLst/>
                    <a:gdLst>
                      <a:gd name="connsiteX0" fmla="*/ 136 w 34941"/>
                      <a:gd name="connsiteY0" fmla="*/ 19646 h 34941"/>
                      <a:gd name="connsiteX1" fmla="*/ 15295 w 34941"/>
                      <a:gd name="connsiteY1" fmla="*/ 136 h 34941"/>
                      <a:gd name="connsiteX2" fmla="*/ 34805 w 34941"/>
                      <a:gd name="connsiteY2" fmla="*/ 15295 h 34941"/>
                      <a:gd name="connsiteX3" fmla="*/ 19646 w 34941"/>
                      <a:gd name="connsiteY3" fmla="*/ 34805 h 34941"/>
                      <a:gd name="connsiteX4" fmla="*/ 136 w 34941"/>
                      <a:gd name="connsiteY4" fmla="*/ 19646 h 3494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4941" h="34941">
                        <a:moveTo>
                          <a:pt x="136" y="19646"/>
                        </a:moveTo>
                        <a:cubicBezTo>
                          <a:pt x="-1057" y="10078"/>
                          <a:pt x="5727" y="1329"/>
                          <a:pt x="15295" y="136"/>
                        </a:cubicBezTo>
                        <a:cubicBezTo>
                          <a:pt x="24863" y="-1057"/>
                          <a:pt x="33612" y="5727"/>
                          <a:pt x="34805" y="15295"/>
                        </a:cubicBezTo>
                        <a:cubicBezTo>
                          <a:pt x="35998" y="24863"/>
                          <a:pt x="29214" y="33612"/>
                          <a:pt x="19646" y="34805"/>
                        </a:cubicBezTo>
                        <a:cubicBezTo>
                          <a:pt x="10078" y="35998"/>
                          <a:pt x="1329" y="29214"/>
                          <a:pt x="136" y="19646"/>
                        </a:cubicBezTo>
                        <a:close/>
                      </a:path>
                    </a:pathLst>
                  </a:custGeom>
                  <a:solidFill>
                    <a:srgbClr val="0E0A3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29" name="Freeform: Shape 3628">
                    <a:extLst>
                      <a:ext uri="{FF2B5EF4-FFF2-40B4-BE49-F238E27FC236}">
                        <a16:creationId xmlns:a16="http://schemas.microsoft.com/office/drawing/2014/main" id="{83BB0B6D-D673-0DD2-9AFD-F236DA8C038A}"/>
                      </a:ext>
                    </a:extLst>
                  </p:cNvPr>
                  <p:cNvSpPr/>
                  <p:nvPr/>
                </p:nvSpPr>
                <p:spPr>
                  <a:xfrm>
                    <a:off x="8922179" y="738848"/>
                    <a:ext cx="34211" cy="34211"/>
                  </a:xfrm>
                  <a:custGeom>
                    <a:avLst/>
                    <a:gdLst>
                      <a:gd name="connsiteX0" fmla="*/ 134 w 34211"/>
                      <a:gd name="connsiteY0" fmla="*/ 19246 h 34211"/>
                      <a:gd name="connsiteX1" fmla="*/ 14965 w 34211"/>
                      <a:gd name="connsiteY1" fmla="*/ 134 h 34211"/>
                      <a:gd name="connsiteX2" fmla="*/ 34078 w 34211"/>
                      <a:gd name="connsiteY2" fmla="*/ 14965 h 34211"/>
                      <a:gd name="connsiteX3" fmla="*/ 19246 w 34211"/>
                      <a:gd name="connsiteY3" fmla="*/ 34078 h 34211"/>
                      <a:gd name="connsiteX4" fmla="*/ 134 w 34211"/>
                      <a:gd name="connsiteY4" fmla="*/ 19246 h 3421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4211" h="34211">
                        <a:moveTo>
                          <a:pt x="134" y="19246"/>
                        </a:moveTo>
                        <a:cubicBezTo>
                          <a:pt x="-1036" y="9865"/>
                          <a:pt x="5608" y="1327"/>
                          <a:pt x="14965" y="134"/>
                        </a:cubicBezTo>
                        <a:cubicBezTo>
                          <a:pt x="24346" y="-1036"/>
                          <a:pt x="32884" y="5608"/>
                          <a:pt x="34078" y="14965"/>
                        </a:cubicBezTo>
                        <a:cubicBezTo>
                          <a:pt x="35247" y="24346"/>
                          <a:pt x="28603" y="32884"/>
                          <a:pt x="19246" y="34078"/>
                        </a:cubicBezTo>
                        <a:cubicBezTo>
                          <a:pt x="9865" y="35247"/>
                          <a:pt x="1327" y="28603"/>
                          <a:pt x="134" y="19246"/>
                        </a:cubicBezTo>
                        <a:close/>
                      </a:path>
                    </a:pathLst>
                  </a:custGeom>
                  <a:solidFill>
                    <a:srgbClr val="0E0A3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30" name="Freeform: Shape 3629">
                    <a:extLst>
                      <a:ext uri="{FF2B5EF4-FFF2-40B4-BE49-F238E27FC236}">
                        <a16:creationId xmlns:a16="http://schemas.microsoft.com/office/drawing/2014/main" id="{C9B36EF1-577F-D759-060E-B8C245F517A3}"/>
                      </a:ext>
                    </a:extLst>
                  </p:cNvPr>
                  <p:cNvSpPr/>
                  <p:nvPr/>
                </p:nvSpPr>
                <p:spPr>
                  <a:xfrm>
                    <a:off x="8922532" y="739225"/>
                    <a:ext cx="33480" cy="33480"/>
                  </a:xfrm>
                  <a:custGeom>
                    <a:avLst/>
                    <a:gdLst>
                      <a:gd name="connsiteX0" fmla="*/ 131 w 33480"/>
                      <a:gd name="connsiteY0" fmla="*/ 18822 h 33480"/>
                      <a:gd name="connsiteX1" fmla="*/ 14658 w 33480"/>
                      <a:gd name="connsiteY1" fmla="*/ 131 h 33480"/>
                      <a:gd name="connsiteX2" fmla="*/ 33350 w 33480"/>
                      <a:gd name="connsiteY2" fmla="*/ 14658 h 33480"/>
                      <a:gd name="connsiteX3" fmla="*/ 18822 w 33480"/>
                      <a:gd name="connsiteY3" fmla="*/ 33350 h 33480"/>
                      <a:gd name="connsiteX4" fmla="*/ 131 w 33480"/>
                      <a:gd name="connsiteY4" fmla="*/ 18822 h 334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3480" h="33480">
                        <a:moveTo>
                          <a:pt x="131" y="18822"/>
                        </a:moveTo>
                        <a:cubicBezTo>
                          <a:pt x="-1015" y="9652"/>
                          <a:pt x="5488" y="1277"/>
                          <a:pt x="14658" y="131"/>
                        </a:cubicBezTo>
                        <a:cubicBezTo>
                          <a:pt x="23829" y="-1015"/>
                          <a:pt x="32203" y="5488"/>
                          <a:pt x="33350" y="14658"/>
                        </a:cubicBezTo>
                        <a:cubicBezTo>
                          <a:pt x="34496" y="23829"/>
                          <a:pt x="27993" y="32203"/>
                          <a:pt x="18822" y="33350"/>
                        </a:cubicBezTo>
                        <a:cubicBezTo>
                          <a:pt x="9652" y="34496"/>
                          <a:pt x="1277" y="27993"/>
                          <a:pt x="131" y="18822"/>
                        </a:cubicBezTo>
                        <a:close/>
                      </a:path>
                    </a:pathLst>
                  </a:custGeom>
                  <a:solidFill>
                    <a:srgbClr val="0E0A3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31" name="Freeform: Shape 3630">
                    <a:extLst>
                      <a:ext uri="{FF2B5EF4-FFF2-40B4-BE49-F238E27FC236}">
                        <a16:creationId xmlns:a16="http://schemas.microsoft.com/office/drawing/2014/main" id="{773D7F25-7683-A5C2-CF75-8A6C88473BEE}"/>
                      </a:ext>
                    </a:extLst>
                  </p:cNvPr>
                  <p:cNvSpPr/>
                  <p:nvPr/>
                </p:nvSpPr>
                <p:spPr>
                  <a:xfrm>
                    <a:off x="8922909" y="739579"/>
                    <a:ext cx="32750" cy="32750"/>
                  </a:xfrm>
                  <a:custGeom>
                    <a:avLst/>
                    <a:gdLst>
                      <a:gd name="connsiteX0" fmla="*/ 128 w 32750"/>
                      <a:gd name="connsiteY0" fmla="*/ 18422 h 32750"/>
                      <a:gd name="connsiteX1" fmla="*/ 14328 w 32750"/>
                      <a:gd name="connsiteY1" fmla="*/ 128 h 32750"/>
                      <a:gd name="connsiteX2" fmla="*/ 32622 w 32750"/>
                      <a:gd name="connsiteY2" fmla="*/ 14328 h 32750"/>
                      <a:gd name="connsiteX3" fmla="*/ 18422 w 32750"/>
                      <a:gd name="connsiteY3" fmla="*/ 32622 h 32750"/>
                      <a:gd name="connsiteX4" fmla="*/ 128 w 32750"/>
                      <a:gd name="connsiteY4" fmla="*/ 18422 h 327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750" h="32750">
                        <a:moveTo>
                          <a:pt x="128" y="18422"/>
                        </a:moveTo>
                        <a:cubicBezTo>
                          <a:pt x="-994" y="9439"/>
                          <a:pt x="5369" y="1251"/>
                          <a:pt x="14328" y="128"/>
                        </a:cubicBezTo>
                        <a:cubicBezTo>
                          <a:pt x="23311" y="-994"/>
                          <a:pt x="31499" y="5369"/>
                          <a:pt x="32622" y="14328"/>
                        </a:cubicBezTo>
                        <a:cubicBezTo>
                          <a:pt x="33745" y="23311"/>
                          <a:pt x="27382" y="31499"/>
                          <a:pt x="18422" y="32622"/>
                        </a:cubicBezTo>
                        <a:cubicBezTo>
                          <a:pt x="9439" y="33745"/>
                          <a:pt x="1251" y="27382"/>
                          <a:pt x="128" y="18422"/>
                        </a:cubicBezTo>
                        <a:close/>
                      </a:path>
                    </a:pathLst>
                  </a:custGeom>
                  <a:solidFill>
                    <a:srgbClr val="0E0B3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32" name="Freeform: Shape 3631">
                    <a:extLst>
                      <a:ext uri="{FF2B5EF4-FFF2-40B4-BE49-F238E27FC236}">
                        <a16:creationId xmlns:a16="http://schemas.microsoft.com/office/drawing/2014/main" id="{6B44C3AE-5442-E8EF-506D-91455AE1862C}"/>
                      </a:ext>
                    </a:extLst>
                  </p:cNvPr>
                  <p:cNvSpPr/>
                  <p:nvPr/>
                </p:nvSpPr>
                <p:spPr>
                  <a:xfrm>
                    <a:off x="8923263" y="739956"/>
                    <a:ext cx="32020" cy="32020"/>
                  </a:xfrm>
                  <a:custGeom>
                    <a:avLst/>
                    <a:gdLst>
                      <a:gd name="connsiteX0" fmla="*/ 126 w 32020"/>
                      <a:gd name="connsiteY0" fmla="*/ 17999 h 32020"/>
                      <a:gd name="connsiteX1" fmla="*/ 14022 w 32020"/>
                      <a:gd name="connsiteY1" fmla="*/ 126 h 32020"/>
                      <a:gd name="connsiteX2" fmla="*/ 31894 w 32020"/>
                      <a:gd name="connsiteY2" fmla="*/ 14022 h 32020"/>
                      <a:gd name="connsiteX3" fmla="*/ 17999 w 32020"/>
                      <a:gd name="connsiteY3" fmla="*/ 31894 h 32020"/>
                      <a:gd name="connsiteX4" fmla="*/ 126 w 32020"/>
                      <a:gd name="connsiteY4" fmla="*/ 17999 h 320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020" h="32020">
                        <a:moveTo>
                          <a:pt x="126" y="17999"/>
                        </a:moveTo>
                        <a:cubicBezTo>
                          <a:pt x="-974" y="9226"/>
                          <a:pt x="5249" y="1225"/>
                          <a:pt x="14022" y="126"/>
                        </a:cubicBezTo>
                        <a:cubicBezTo>
                          <a:pt x="22794" y="-974"/>
                          <a:pt x="30795" y="5249"/>
                          <a:pt x="31894" y="14022"/>
                        </a:cubicBezTo>
                        <a:cubicBezTo>
                          <a:pt x="32994" y="22794"/>
                          <a:pt x="26771" y="30795"/>
                          <a:pt x="17999" y="31894"/>
                        </a:cubicBezTo>
                        <a:cubicBezTo>
                          <a:pt x="9226" y="32994"/>
                          <a:pt x="1225" y="26771"/>
                          <a:pt x="126" y="17999"/>
                        </a:cubicBezTo>
                        <a:close/>
                      </a:path>
                    </a:pathLst>
                  </a:custGeom>
                  <a:solidFill>
                    <a:srgbClr val="0F0B3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33" name="Freeform: Shape 3632">
                    <a:extLst>
                      <a:ext uri="{FF2B5EF4-FFF2-40B4-BE49-F238E27FC236}">
                        <a16:creationId xmlns:a16="http://schemas.microsoft.com/office/drawing/2014/main" id="{5AE31ECE-930B-612D-829E-13C3501D4997}"/>
                      </a:ext>
                    </a:extLst>
                  </p:cNvPr>
                  <p:cNvSpPr/>
                  <p:nvPr/>
                </p:nvSpPr>
                <p:spPr>
                  <a:xfrm>
                    <a:off x="8923639" y="740309"/>
                    <a:ext cx="31289" cy="31289"/>
                  </a:xfrm>
                  <a:custGeom>
                    <a:avLst/>
                    <a:gdLst>
                      <a:gd name="connsiteX0" fmla="*/ 123 w 31289"/>
                      <a:gd name="connsiteY0" fmla="*/ 17598 h 31289"/>
                      <a:gd name="connsiteX1" fmla="*/ 13692 w 31289"/>
                      <a:gd name="connsiteY1" fmla="*/ 123 h 31289"/>
                      <a:gd name="connsiteX2" fmla="*/ 31167 w 31289"/>
                      <a:gd name="connsiteY2" fmla="*/ 13692 h 31289"/>
                      <a:gd name="connsiteX3" fmla="*/ 17598 w 31289"/>
                      <a:gd name="connsiteY3" fmla="*/ 31167 h 31289"/>
                      <a:gd name="connsiteX4" fmla="*/ 123 w 31289"/>
                      <a:gd name="connsiteY4" fmla="*/ 17598 h 3128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1289" h="31289">
                        <a:moveTo>
                          <a:pt x="123" y="17598"/>
                        </a:moveTo>
                        <a:cubicBezTo>
                          <a:pt x="-953" y="9013"/>
                          <a:pt x="5130" y="1199"/>
                          <a:pt x="13692" y="123"/>
                        </a:cubicBezTo>
                        <a:cubicBezTo>
                          <a:pt x="22277" y="-953"/>
                          <a:pt x="30090" y="5130"/>
                          <a:pt x="31167" y="13692"/>
                        </a:cubicBezTo>
                        <a:cubicBezTo>
                          <a:pt x="32243" y="22277"/>
                          <a:pt x="26160" y="30090"/>
                          <a:pt x="17598" y="31167"/>
                        </a:cubicBezTo>
                        <a:cubicBezTo>
                          <a:pt x="9013" y="32243"/>
                          <a:pt x="1200" y="26160"/>
                          <a:pt x="123" y="17598"/>
                        </a:cubicBezTo>
                        <a:close/>
                      </a:path>
                    </a:pathLst>
                  </a:custGeom>
                  <a:solidFill>
                    <a:srgbClr val="0F0B3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34" name="Freeform: Shape 3633">
                    <a:extLst>
                      <a:ext uri="{FF2B5EF4-FFF2-40B4-BE49-F238E27FC236}">
                        <a16:creationId xmlns:a16="http://schemas.microsoft.com/office/drawing/2014/main" id="{9908C204-9D98-9532-B1F8-0226830C9008}"/>
                      </a:ext>
                    </a:extLst>
                  </p:cNvPr>
                  <p:cNvSpPr/>
                  <p:nvPr/>
                </p:nvSpPr>
                <p:spPr>
                  <a:xfrm>
                    <a:off x="8923993" y="740662"/>
                    <a:ext cx="30582" cy="30583"/>
                  </a:xfrm>
                  <a:custGeom>
                    <a:avLst/>
                    <a:gdLst>
                      <a:gd name="connsiteX0" fmla="*/ 121 w 30582"/>
                      <a:gd name="connsiteY0" fmla="*/ 17198 h 30583"/>
                      <a:gd name="connsiteX1" fmla="*/ 13385 w 30582"/>
                      <a:gd name="connsiteY1" fmla="*/ 121 h 30583"/>
                      <a:gd name="connsiteX2" fmla="*/ 30462 w 30582"/>
                      <a:gd name="connsiteY2" fmla="*/ 13385 h 30583"/>
                      <a:gd name="connsiteX3" fmla="*/ 17198 w 30582"/>
                      <a:gd name="connsiteY3" fmla="*/ 30462 h 30583"/>
                      <a:gd name="connsiteX4" fmla="*/ 121 w 30582"/>
                      <a:gd name="connsiteY4" fmla="*/ 17198 h 3058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0582" h="30583">
                        <a:moveTo>
                          <a:pt x="121" y="17198"/>
                        </a:moveTo>
                        <a:cubicBezTo>
                          <a:pt x="-932" y="8823"/>
                          <a:pt x="5010" y="1174"/>
                          <a:pt x="13385" y="121"/>
                        </a:cubicBezTo>
                        <a:cubicBezTo>
                          <a:pt x="21760" y="-932"/>
                          <a:pt x="29410" y="5010"/>
                          <a:pt x="30462" y="13385"/>
                        </a:cubicBezTo>
                        <a:cubicBezTo>
                          <a:pt x="31515" y="21760"/>
                          <a:pt x="25573" y="29409"/>
                          <a:pt x="17198" y="30462"/>
                        </a:cubicBezTo>
                        <a:cubicBezTo>
                          <a:pt x="8823" y="31515"/>
                          <a:pt x="1174" y="25573"/>
                          <a:pt x="121" y="17198"/>
                        </a:cubicBezTo>
                        <a:close/>
                      </a:path>
                    </a:pathLst>
                  </a:custGeom>
                  <a:solidFill>
                    <a:srgbClr val="0F0B3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35" name="Freeform: Shape 3634">
                    <a:extLst>
                      <a:ext uri="{FF2B5EF4-FFF2-40B4-BE49-F238E27FC236}">
                        <a16:creationId xmlns:a16="http://schemas.microsoft.com/office/drawing/2014/main" id="{41E79598-6A40-B589-E7B7-0C0C64DE5F8F}"/>
                      </a:ext>
                    </a:extLst>
                  </p:cNvPr>
                  <p:cNvSpPr/>
                  <p:nvPr/>
                </p:nvSpPr>
                <p:spPr>
                  <a:xfrm>
                    <a:off x="8924370" y="741039"/>
                    <a:ext cx="29829" cy="29829"/>
                  </a:xfrm>
                  <a:custGeom>
                    <a:avLst/>
                    <a:gdLst>
                      <a:gd name="connsiteX0" fmla="*/ 118 w 29829"/>
                      <a:gd name="connsiteY0" fmla="*/ 16774 h 29829"/>
                      <a:gd name="connsiteX1" fmla="*/ 13055 w 29829"/>
                      <a:gd name="connsiteY1" fmla="*/ 118 h 29829"/>
                      <a:gd name="connsiteX2" fmla="*/ 29711 w 29829"/>
                      <a:gd name="connsiteY2" fmla="*/ 13055 h 29829"/>
                      <a:gd name="connsiteX3" fmla="*/ 16774 w 29829"/>
                      <a:gd name="connsiteY3" fmla="*/ 29711 h 29829"/>
                      <a:gd name="connsiteX4" fmla="*/ 118 w 29829"/>
                      <a:gd name="connsiteY4" fmla="*/ 16774 h 298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829" h="29829">
                        <a:moveTo>
                          <a:pt x="118" y="16774"/>
                        </a:moveTo>
                        <a:cubicBezTo>
                          <a:pt x="-911" y="8587"/>
                          <a:pt x="4891" y="1148"/>
                          <a:pt x="13055" y="118"/>
                        </a:cubicBezTo>
                        <a:cubicBezTo>
                          <a:pt x="21219" y="-911"/>
                          <a:pt x="28682" y="4891"/>
                          <a:pt x="29711" y="13055"/>
                        </a:cubicBezTo>
                        <a:cubicBezTo>
                          <a:pt x="30740" y="21219"/>
                          <a:pt x="24939" y="28682"/>
                          <a:pt x="16774" y="29711"/>
                        </a:cubicBezTo>
                        <a:cubicBezTo>
                          <a:pt x="8587" y="30740"/>
                          <a:pt x="1148" y="24939"/>
                          <a:pt x="118" y="16774"/>
                        </a:cubicBezTo>
                        <a:close/>
                      </a:path>
                    </a:pathLst>
                  </a:custGeom>
                  <a:solidFill>
                    <a:srgbClr val="0F0B3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36" name="Freeform: Shape 3635">
                    <a:extLst>
                      <a:ext uri="{FF2B5EF4-FFF2-40B4-BE49-F238E27FC236}">
                        <a16:creationId xmlns:a16="http://schemas.microsoft.com/office/drawing/2014/main" id="{EEE6E1E3-C076-0233-DE6D-969568A096C3}"/>
                      </a:ext>
                    </a:extLst>
                  </p:cNvPr>
                  <p:cNvSpPr/>
                  <p:nvPr/>
                </p:nvSpPr>
                <p:spPr>
                  <a:xfrm>
                    <a:off x="8924723" y="741393"/>
                    <a:ext cx="29122" cy="29122"/>
                  </a:xfrm>
                  <a:custGeom>
                    <a:avLst/>
                    <a:gdLst>
                      <a:gd name="connsiteX0" fmla="*/ 116 w 29122"/>
                      <a:gd name="connsiteY0" fmla="*/ 16374 h 29122"/>
                      <a:gd name="connsiteX1" fmla="*/ 12748 w 29122"/>
                      <a:gd name="connsiteY1" fmla="*/ 116 h 29122"/>
                      <a:gd name="connsiteX2" fmla="*/ 29007 w 29122"/>
                      <a:gd name="connsiteY2" fmla="*/ 12748 h 29122"/>
                      <a:gd name="connsiteX3" fmla="*/ 16374 w 29122"/>
                      <a:gd name="connsiteY3" fmla="*/ 29007 h 29122"/>
                      <a:gd name="connsiteX4" fmla="*/ 116 w 29122"/>
                      <a:gd name="connsiteY4" fmla="*/ 16374 h 2912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22" h="29122">
                        <a:moveTo>
                          <a:pt x="116" y="16374"/>
                        </a:moveTo>
                        <a:cubicBezTo>
                          <a:pt x="-890" y="8397"/>
                          <a:pt x="4771" y="1122"/>
                          <a:pt x="12748" y="116"/>
                        </a:cubicBezTo>
                        <a:cubicBezTo>
                          <a:pt x="20725" y="-890"/>
                          <a:pt x="28001" y="4771"/>
                          <a:pt x="29007" y="12748"/>
                        </a:cubicBezTo>
                        <a:cubicBezTo>
                          <a:pt x="30013" y="20725"/>
                          <a:pt x="24351" y="28001"/>
                          <a:pt x="16374" y="29007"/>
                        </a:cubicBezTo>
                        <a:cubicBezTo>
                          <a:pt x="8397" y="30013"/>
                          <a:pt x="1122" y="24351"/>
                          <a:pt x="116" y="16374"/>
                        </a:cubicBezTo>
                        <a:close/>
                      </a:path>
                    </a:pathLst>
                  </a:custGeom>
                  <a:solidFill>
                    <a:srgbClr val="100C3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37" name="Freeform: Shape 3636">
                    <a:extLst>
                      <a:ext uri="{FF2B5EF4-FFF2-40B4-BE49-F238E27FC236}">
                        <a16:creationId xmlns:a16="http://schemas.microsoft.com/office/drawing/2014/main" id="{9BCD0FC2-470D-3DC5-25AD-EB72D0B82DD4}"/>
                      </a:ext>
                    </a:extLst>
                  </p:cNvPr>
                  <p:cNvSpPr/>
                  <p:nvPr/>
                </p:nvSpPr>
                <p:spPr>
                  <a:xfrm>
                    <a:off x="8925100" y="741746"/>
                    <a:ext cx="28392" cy="28392"/>
                  </a:xfrm>
                  <a:custGeom>
                    <a:avLst/>
                    <a:gdLst>
                      <a:gd name="connsiteX0" fmla="*/ 113 w 28392"/>
                      <a:gd name="connsiteY0" fmla="*/ 15974 h 28392"/>
                      <a:gd name="connsiteX1" fmla="*/ 12418 w 28392"/>
                      <a:gd name="connsiteY1" fmla="*/ 113 h 28392"/>
                      <a:gd name="connsiteX2" fmla="*/ 28279 w 28392"/>
                      <a:gd name="connsiteY2" fmla="*/ 12418 h 28392"/>
                      <a:gd name="connsiteX3" fmla="*/ 15974 w 28392"/>
                      <a:gd name="connsiteY3" fmla="*/ 28279 h 28392"/>
                      <a:gd name="connsiteX4" fmla="*/ 113 w 28392"/>
                      <a:gd name="connsiteY4" fmla="*/ 15974 h 283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8392" h="28392">
                        <a:moveTo>
                          <a:pt x="113" y="15974"/>
                        </a:moveTo>
                        <a:cubicBezTo>
                          <a:pt x="-869" y="8207"/>
                          <a:pt x="4652" y="1096"/>
                          <a:pt x="12418" y="113"/>
                        </a:cubicBezTo>
                        <a:cubicBezTo>
                          <a:pt x="20185" y="-869"/>
                          <a:pt x="27296" y="4652"/>
                          <a:pt x="28279" y="12418"/>
                        </a:cubicBezTo>
                        <a:cubicBezTo>
                          <a:pt x="29262" y="20185"/>
                          <a:pt x="23741" y="27296"/>
                          <a:pt x="15974" y="28279"/>
                        </a:cubicBezTo>
                        <a:cubicBezTo>
                          <a:pt x="8207" y="29262"/>
                          <a:pt x="1096" y="23741"/>
                          <a:pt x="113" y="15974"/>
                        </a:cubicBezTo>
                        <a:close/>
                      </a:path>
                    </a:pathLst>
                  </a:custGeom>
                  <a:solidFill>
                    <a:srgbClr val="100C3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38" name="Freeform: Shape 3637">
                    <a:extLst>
                      <a:ext uri="{FF2B5EF4-FFF2-40B4-BE49-F238E27FC236}">
                        <a16:creationId xmlns:a16="http://schemas.microsoft.com/office/drawing/2014/main" id="{79B14E06-2988-232D-7CDA-231845C55B4B}"/>
                      </a:ext>
                    </a:extLst>
                  </p:cNvPr>
                  <p:cNvSpPr/>
                  <p:nvPr/>
                </p:nvSpPr>
                <p:spPr>
                  <a:xfrm>
                    <a:off x="8925454" y="742128"/>
                    <a:ext cx="27661" cy="27657"/>
                  </a:xfrm>
                  <a:custGeom>
                    <a:avLst/>
                    <a:gdLst>
                      <a:gd name="connsiteX0" fmla="*/ 111 w 27661"/>
                      <a:gd name="connsiteY0" fmla="*/ 15546 h 27657"/>
                      <a:gd name="connsiteX1" fmla="*/ 12112 w 27661"/>
                      <a:gd name="connsiteY1" fmla="*/ 106 h 27657"/>
                      <a:gd name="connsiteX2" fmla="*/ 27551 w 27661"/>
                      <a:gd name="connsiteY2" fmla="*/ 12107 h 27657"/>
                      <a:gd name="connsiteX3" fmla="*/ 15550 w 27661"/>
                      <a:gd name="connsiteY3" fmla="*/ 27547 h 27657"/>
                      <a:gd name="connsiteX4" fmla="*/ 111 w 27661"/>
                      <a:gd name="connsiteY4" fmla="*/ 15546 h 2765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661" h="27657">
                        <a:moveTo>
                          <a:pt x="111" y="15546"/>
                        </a:moveTo>
                        <a:cubicBezTo>
                          <a:pt x="-849" y="7966"/>
                          <a:pt x="4532" y="1042"/>
                          <a:pt x="12112" y="106"/>
                        </a:cubicBezTo>
                        <a:cubicBezTo>
                          <a:pt x="19691" y="-830"/>
                          <a:pt x="26616" y="4527"/>
                          <a:pt x="27551" y="12107"/>
                        </a:cubicBezTo>
                        <a:cubicBezTo>
                          <a:pt x="28510" y="19686"/>
                          <a:pt x="23130" y="26611"/>
                          <a:pt x="15550" y="27547"/>
                        </a:cubicBezTo>
                        <a:cubicBezTo>
                          <a:pt x="7971" y="28506"/>
                          <a:pt x="1047" y="23125"/>
                          <a:pt x="111" y="15546"/>
                        </a:cubicBezTo>
                        <a:close/>
                      </a:path>
                    </a:pathLst>
                  </a:custGeom>
                  <a:solidFill>
                    <a:srgbClr val="100C3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39" name="Freeform: Shape 3638">
                    <a:extLst>
                      <a:ext uri="{FF2B5EF4-FFF2-40B4-BE49-F238E27FC236}">
                        <a16:creationId xmlns:a16="http://schemas.microsoft.com/office/drawing/2014/main" id="{6B9557F1-9F53-0F98-9C50-1A39688C8D47}"/>
                      </a:ext>
                    </a:extLst>
                  </p:cNvPr>
                  <p:cNvSpPr/>
                  <p:nvPr/>
                </p:nvSpPr>
                <p:spPr>
                  <a:xfrm>
                    <a:off x="8925807" y="742476"/>
                    <a:ext cx="26931" cy="26931"/>
                  </a:xfrm>
                  <a:custGeom>
                    <a:avLst/>
                    <a:gdLst>
                      <a:gd name="connsiteX0" fmla="*/ 108 w 26931"/>
                      <a:gd name="connsiteY0" fmla="*/ 15150 h 26931"/>
                      <a:gd name="connsiteX1" fmla="*/ 11782 w 26931"/>
                      <a:gd name="connsiteY1" fmla="*/ 108 h 26931"/>
                      <a:gd name="connsiteX2" fmla="*/ 26824 w 26931"/>
                      <a:gd name="connsiteY2" fmla="*/ 11782 h 26931"/>
                      <a:gd name="connsiteX3" fmla="*/ 15150 w 26931"/>
                      <a:gd name="connsiteY3" fmla="*/ 26824 h 26931"/>
                      <a:gd name="connsiteX4" fmla="*/ 108 w 26931"/>
                      <a:gd name="connsiteY4" fmla="*/ 15150 h 2693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6931" h="26931">
                        <a:moveTo>
                          <a:pt x="108" y="15150"/>
                        </a:moveTo>
                        <a:cubicBezTo>
                          <a:pt x="-828" y="7781"/>
                          <a:pt x="4412" y="1044"/>
                          <a:pt x="11782" y="108"/>
                        </a:cubicBezTo>
                        <a:cubicBezTo>
                          <a:pt x="19150" y="-828"/>
                          <a:pt x="25888" y="4413"/>
                          <a:pt x="26824" y="11782"/>
                        </a:cubicBezTo>
                        <a:cubicBezTo>
                          <a:pt x="27759" y="19150"/>
                          <a:pt x="22519" y="25888"/>
                          <a:pt x="15150" y="26824"/>
                        </a:cubicBezTo>
                        <a:cubicBezTo>
                          <a:pt x="7781" y="27759"/>
                          <a:pt x="1044" y="22519"/>
                          <a:pt x="108" y="15150"/>
                        </a:cubicBezTo>
                        <a:close/>
                      </a:path>
                    </a:pathLst>
                  </a:custGeom>
                  <a:solidFill>
                    <a:srgbClr val="110C3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40" name="Freeform: Shape 3639">
                    <a:extLst>
                      <a:ext uri="{FF2B5EF4-FFF2-40B4-BE49-F238E27FC236}">
                        <a16:creationId xmlns:a16="http://schemas.microsoft.com/office/drawing/2014/main" id="{7E2FE617-22B5-0C0F-B052-FA1309C0AE86}"/>
                      </a:ext>
                    </a:extLst>
                  </p:cNvPr>
                  <p:cNvSpPr/>
                  <p:nvPr/>
                </p:nvSpPr>
                <p:spPr>
                  <a:xfrm>
                    <a:off x="8926184" y="742853"/>
                    <a:ext cx="26201" cy="26201"/>
                  </a:xfrm>
                  <a:custGeom>
                    <a:avLst/>
                    <a:gdLst>
                      <a:gd name="connsiteX0" fmla="*/ 106 w 26201"/>
                      <a:gd name="connsiteY0" fmla="*/ 14727 h 26201"/>
                      <a:gd name="connsiteX1" fmla="*/ 11475 w 26201"/>
                      <a:gd name="connsiteY1" fmla="*/ 106 h 26201"/>
                      <a:gd name="connsiteX2" fmla="*/ 26096 w 26201"/>
                      <a:gd name="connsiteY2" fmla="*/ 11475 h 26201"/>
                      <a:gd name="connsiteX3" fmla="*/ 14727 w 26201"/>
                      <a:gd name="connsiteY3" fmla="*/ 26096 h 26201"/>
                      <a:gd name="connsiteX4" fmla="*/ 106 w 26201"/>
                      <a:gd name="connsiteY4" fmla="*/ 14727 h 262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6201" h="26201">
                        <a:moveTo>
                          <a:pt x="106" y="14727"/>
                        </a:moveTo>
                        <a:cubicBezTo>
                          <a:pt x="-807" y="7545"/>
                          <a:pt x="4293" y="995"/>
                          <a:pt x="11475" y="106"/>
                        </a:cubicBezTo>
                        <a:cubicBezTo>
                          <a:pt x="18657" y="-807"/>
                          <a:pt x="25207" y="4293"/>
                          <a:pt x="26096" y="11475"/>
                        </a:cubicBezTo>
                        <a:cubicBezTo>
                          <a:pt x="27008" y="18657"/>
                          <a:pt x="21908" y="25207"/>
                          <a:pt x="14727" y="26096"/>
                        </a:cubicBezTo>
                        <a:cubicBezTo>
                          <a:pt x="7545" y="27008"/>
                          <a:pt x="995" y="21908"/>
                          <a:pt x="106" y="14727"/>
                        </a:cubicBezTo>
                        <a:close/>
                      </a:path>
                    </a:pathLst>
                  </a:custGeom>
                  <a:solidFill>
                    <a:srgbClr val="110D3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41" name="Freeform: Shape 3640">
                    <a:extLst>
                      <a:ext uri="{FF2B5EF4-FFF2-40B4-BE49-F238E27FC236}">
                        <a16:creationId xmlns:a16="http://schemas.microsoft.com/office/drawing/2014/main" id="{926CE6A5-2BB9-DAF3-242E-61167A1D2A4D}"/>
                      </a:ext>
                    </a:extLst>
                  </p:cNvPr>
                  <p:cNvSpPr/>
                  <p:nvPr/>
                </p:nvSpPr>
                <p:spPr>
                  <a:xfrm>
                    <a:off x="8926542" y="743211"/>
                    <a:ext cx="25461" cy="25461"/>
                  </a:xfrm>
                  <a:custGeom>
                    <a:avLst/>
                    <a:gdLst>
                      <a:gd name="connsiteX0" fmla="*/ 99 w 25461"/>
                      <a:gd name="connsiteY0" fmla="*/ 14322 h 25461"/>
                      <a:gd name="connsiteX1" fmla="*/ 11140 w 25461"/>
                      <a:gd name="connsiteY1" fmla="*/ 98 h 25461"/>
                      <a:gd name="connsiteX2" fmla="*/ 25363 w 25461"/>
                      <a:gd name="connsiteY2" fmla="*/ 11140 h 25461"/>
                      <a:gd name="connsiteX3" fmla="*/ 14322 w 25461"/>
                      <a:gd name="connsiteY3" fmla="*/ 25363 h 25461"/>
                      <a:gd name="connsiteX4" fmla="*/ 99 w 25461"/>
                      <a:gd name="connsiteY4" fmla="*/ 14322 h 254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461" h="25461">
                        <a:moveTo>
                          <a:pt x="99" y="14322"/>
                        </a:moveTo>
                        <a:cubicBezTo>
                          <a:pt x="-767" y="7350"/>
                          <a:pt x="4169" y="964"/>
                          <a:pt x="11140" y="98"/>
                        </a:cubicBezTo>
                        <a:cubicBezTo>
                          <a:pt x="18111" y="-767"/>
                          <a:pt x="24498" y="4169"/>
                          <a:pt x="25363" y="11140"/>
                        </a:cubicBezTo>
                        <a:cubicBezTo>
                          <a:pt x="26229" y="18111"/>
                          <a:pt x="21293" y="24498"/>
                          <a:pt x="14322" y="25363"/>
                        </a:cubicBezTo>
                        <a:cubicBezTo>
                          <a:pt x="7350" y="26229"/>
                          <a:pt x="964" y="21293"/>
                          <a:pt x="99" y="14322"/>
                        </a:cubicBezTo>
                        <a:close/>
                      </a:path>
                    </a:pathLst>
                  </a:custGeom>
                  <a:solidFill>
                    <a:srgbClr val="110D4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42" name="Freeform: Shape 3641">
                    <a:extLst>
                      <a:ext uri="{FF2B5EF4-FFF2-40B4-BE49-F238E27FC236}">
                        <a16:creationId xmlns:a16="http://schemas.microsoft.com/office/drawing/2014/main" id="{FB13D316-BC25-B254-6594-F2004AEDF46C}"/>
                      </a:ext>
                    </a:extLst>
                  </p:cNvPr>
                  <p:cNvSpPr/>
                  <p:nvPr/>
                </p:nvSpPr>
                <p:spPr>
                  <a:xfrm>
                    <a:off x="8926919" y="743565"/>
                    <a:ext cx="24755" cy="24755"/>
                  </a:xfrm>
                  <a:custGeom>
                    <a:avLst/>
                    <a:gdLst>
                      <a:gd name="connsiteX0" fmla="*/ 96 w 24755"/>
                      <a:gd name="connsiteY0" fmla="*/ 13921 h 24755"/>
                      <a:gd name="connsiteX1" fmla="*/ 10834 w 24755"/>
                      <a:gd name="connsiteY1" fmla="*/ 96 h 24755"/>
                      <a:gd name="connsiteX2" fmla="*/ 24659 w 24755"/>
                      <a:gd name="connsiteY2" fmla="*/ 10834 h 24755"/>
                      <a:gd name="connsiteX3" fmla="*/ 13921 w 24755"/>
                      <a:gd name="connsiteY3" fmla="*/ 24659 h 24755"/>
                      <a:gd name="connsiteX4" fmla="*/ 96 w 24755"/>
                      <a:gd name="connsiteY4" fmla="*/ 13921 h 247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55" h="24755">
                        <a:moveTo>
                          <a:pt x="96" y="13921"/>
                        </a:moveTo>
                        <a:cubicBezTo>
                          <a:pt x="-746" y="7137"/>
                          <a:pt x="4049" y="961"/>
                          <a:pt x="10834" y="96"/>
                        </a:cubicBezTo>
                        <a:cubicBezTo>
                          <a:pt x="17618" y="-746"/>
                          <a:pt x="23794" y="4049"/>
                          <a:pt x="24659" y="10834"/>
                        </a:cubicBezTo>
                        <a:cubicBezTo>
                          <a:pt x="25501" y="17618"/>
                          <a:pt x="20706" y="23794"/>
                          <a:pt x="13921" y="24659"/>
                        </a:cubicBezTo>
                        <a:cubicBezTo>
                          <a:pt x="7137" y="25501"/>
                          <a:pt x="961" y="20706"/>
                          <a:pt x="96" y="13921"/>
                        </a:cubicBezTo>
                        <a:close/>
                      </a:path>
                    </a:pathLst>
                  </a:custGeom>
                  <a:solidFill>
                    <a:srgbClr val="110D4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43" name="Freeform: Shape 3642">
                    <a:extLst>
                      <a:ext uri="{FF2B5EF4-FFF2-40B4-BE49-F238E27FC236}">
                        <a16:creationId xmlns:a16="http://schemas.microsoft.com/office/drawing/2014/main" id="{46EAD6CF-A9A1-C258-5AC1-D2F36FCF7157}"/>
                      </a:ext>
                    </a:extLst>
                  </p:cNvPr>
                  <p:cNvSpPr/>
                  <p:nvPr/>
                </p:nvSpPr>
                <p:spPr>
                  <a:xfrm>
                    <a:off x="8927272" y="743942"/>
                    <a:ext cx="24001" cy="24001"/>
                  </a:xfrm>
                  <a:custGeom>
                    <a:avLst/>
                    <a:gdLst>
                      <a:gd name="connsiteX0" fmla="*/ 93 w 24001"/>
                      <a:gd name="connsiteY0" fmla="*/ 13498 h 24001"/>
                      <a:gd name="connsiteX1" fmla="*/ 10503 w 24001"/>
                      <a:gd name="connsiteY1" fmla="*/ 93 h 24001"/>
                      <a:gd name="connsiteX2" fmla="*/ 23908 w 24001"/>
                      <a:gd name="connsiteY2" fmla="*/ 10503 h 24001"/>
                      <a:gd name="connsiteX3" fmla="*/ 13498 w 24001"/>
                      <a:gd name="connsiteY3" fmla="*/ 23908 h 24001"/>
                      <a:gd name="connsiteX4" fmla="*/ 93 w 24001"/>
                      <a:gd name="connsiteY4" fmla="*/ 13498 h 240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01" h="24001">
                        <a:moveTo>
                          <a:pt x="93" y="13498"/>
                        </a:moveTo>
                        <a:cubicBezTo>
                          <a:pt x="-725" y="6924"/>
                          <a:pt x="3930" y="912"/>
                          <a:pt x="10503" y="93"/>
                        </a:cubicBezTo>
                        <a:cubicBezTo>
                          <a:pt x="17077" y="-725"/>
                          <a:pt x="23089" y="3930"/>
                          <a:pt x="23908" y="10503"/>
                        </a:cubicBezTo>
                        <a:cubicBezTo>
                          <a:pt x="24727" y="17077"/>
                          <a:pt x="20071" y="23089"/>
                          <a:pt x="13498" y="23908"/>
                        </a:cubicBezTo>
                        <a:cubicBezTo>
                          <a:pt x="6924" y="24727"/>
                          <a:pt x="912" y="20071"/>
                          <a:pt x="93" y="13498"/>
                        </a:cubicBezTo>
                        <a:close/>
                      </a:path>
                    </a:pathLst>
                  </a:custGeom>
                  <a:solidFill>
                    <a:srgbClr val="120D4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44" name="Freeform: Shape 3643">
                    <a:extLst>
                      <a:ext uri="{FF2B5EF4-FFF2-40B4-BE49-F238E27FC236}">
                        <a16:creationId xmlns:a16="http://schemas.microsoft.com/office/drawing/2014/main" id="{551FA8E3-4773-2AAA-DF44-ACD1A1936029}"/>
                      </a:ext>
                    </a:extLst>
                  </p:cNvPr>
                  <p:cNvSpPr/>
                  <p:nvPr/>
                </p:nvSpPr>
                <p:spPr>
                  <a:xfrm>
                    <a:off x="8927649" y="744295"/>
                    <a:ext cx="23294" cy="23294"/>
                  </a:xfrm>
                  <a:custGeom>
                    <a:avLst/>
                    <a:gdLst>
                      <a:gd name="connsiteX0" fmla="*/ 91 w 23294"/>
                      <a:gd name="connsiteY0" fmla="*/ 13098 h 23294"/>
                      <a:gd name="connsiteX1" fmla="*/ 10197 w 23294"/>
                      <a:gd name="connsiteY1" fmla="*/ 91 h 23294"/>
                      <a:gd name="connsiteX2" fmla="*/ 23204 w 23294"/>
                      <a:gd name="connsiteY2" fmla="*/ 10197 h 23294"/>
                      <a:gd name="connsiteX3" fmla="*/ 13098 w 23294"/>
                      <a:gd name="connsiteY3" fmla="*/ 23204 h 23294"/>
                      <a:gd name="connsiteX4" fmla="*/ 91 w 23294"/>
                      <a:gd name="connsiteY4" fmla="*/ 13098 h 232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294" h="23294">
                        <a:moveTo>
                          <a:pt x="91" y="13098"/>
                        </a:moveTo>
                        <a:cubicBezTo>
                          <a:pt x="-705" y="6711"/>
                          <a:pt x="3810" y="886"/>
                          <a:pt x="10197" y="91"/>
                        </a:cubicBezTo>
                        <a:cubicBezTo>
                          <a:pt x="16583" y="-705"/>
                          <a:pt x="22408" y="3810"/>
                          <a:pt x="23204" y="10197"/>
                        </a:cubicBezTo>
                        <a:cubicBezTo>
                          <a:pt x="23999" y="16583"/>
                          <a:pt x="19484" y="22408"/>
                          <a:pt x="13098" y="23204"/>
                        </a:cubicBezTo>
                        <a:cubicBezTo>
                          <a:pt x="6711" y="23999"/>
                          <a:pt x="886" y="19484"/>
                          <a:pt x="91" y="13098"/>
                        </a:cubicBezTo>
                        <a:close/>
                      </a:path>
                    </a:pathLst>
                  </a:custGeom>
                  <a:solidFill>
                    <a:srgbClr val="120D4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45" name="Freeform: Shape 3644">
                    <a:extLst>
                      <a:ext uri="{FF2B5EF4-FFF2-40B4-BE49-F238E27FC236}">
                        <a16:creationId xmlns:a16="http://schemas.microsoft.com/office/drawing/2014/main" id="{15AD92BA-4DDB-B721-7AEF-11D0AEACCA2B}"/>
                      </a:ext>
                    </a:extLst>
                  </p:cNvPr>
                  <p:cNvSpPr/>
                  <p:nvPr/>
                </p:nvSpPr>
                <p:spPr>
                  <a:xfrm>
                    <a:off x="8928002" y="744648"/>
                    <a:ext cx="22564" cy="22564"/>
                  </a:xfrm>
                  <a:custGeom>
                    <a:avLst/>
                    <a:gdLst>
                      <a:gd name="connsiteX0" fmla="*/ 88 w 22564"/>
                      <a:gd name="connsiteY0" fmla="*/ 12697 h 22564"/>
                      <a:gd name="connsiteX1" fmla="*/ 9867 w 22564"/>
                      <a:gd name="connsiteY1" fmla="*/ 88 h 22564"/>
                      <a:gd name="connsiteX2" fmla="*/ 22476 w 22564"/>
                      <a:gd name="connsiteY2" fmla="*/ 9867 h 22564"/>
                      <a:gd name="connsiteX3" fmla="*/ 12697 w 22564"/>
                      <a:gd name="connsiteY3" fmla="*/ 22476 h 22564"/>
                      <a:gd name="connsiteX4" fmla="*/ 88 w 22564"/>
                      <a:gd name="connsiteY4" fmla="*/ 12697 h 2256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564" h="22564">
                        <a:moveTo>
                          <a:pt x="88" y="12697"/>
                        </a:moveTo>
                        <a:cubicBezTo>
                          <a:pt x="-684" y="6522"/>
                          <a:pt x="3691" y="884"/>
                          <a:pt x="9867" y="88"/>
                        </a:cubicBezTo>
                        <a:cubicBezTo>
                          <a:pt x="16043" y="-684"/>
                          <a:pt x="21680" y="3691"/>
                          <a:pt x="22476" y="9867"/>
                        </a:cubicBezTo>
                        <a:cubicBezTo>
                          <a:pt x="23248" y="16043"/>
                          <a:pt x="18873" y="21681"/>
                          <a:pt x="12697" y="22476"/>
                        </a:cubicBezTo>
                        <a:cubicBezTo>
                          <a:pt x="6522" y="23248"/>
                          <a:pt x="884" y="18873"/>
                          <a:pt x="88" y="12697"/>
                        </a:cubicBezTo>
                        <a:close/>
                      </a:path>
                    </a:pathLst>
                  </a:custGeom>
                  <a:solidFill>
                    <a:srgbClr val="120E4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46" name="Freeform: Shape 3645">
                    <a:extLst>
                      <a:ext uri="{FF2B5EF4-FFF2-40B4-BE49-F238E27FC236}">
                        <a16:creationId xmlns:a16="http://schemas.microsoft.com/office/drawing/2014/main" id="{E0BEF987-EB1E-E56C-06E3-0A5F35A3550E}"/>
                      </a:ext>
                    </a:extLst>
                  </p:cNvPr>
                  <p:cNvSpPr/>
                  <p:nvPr/>
                </p:nvSpPr>
                <p:spPr>
                  <a:xfrm>
                    <a:off x="8928356" y="745049"/>
                    <a:ext cx="21833" cy="21833"/>
                  </a:xfrm>
                  <a:custGeom>
                    <a:avLst/>
                    <a:gdLst>
                      <a:gd name="connsiteX0" fmla="*/ 86 w 21833"/>
                      <a:gd name="connsiteY0" fmla="*/ 12274 h 21833"/>
                      <a:gd name="connsiteX1" fmla="*/ 9560 w 21833"/>
                      <a:gd name="connsiteY1" fmla="*/ 86 h 21833"/>
                      <a:gd name="connsiteX2" fmla="*/ 21748 w 21833"/>
                      <a:gd name="connsiteY2" fmla="*/ 9560 h 21833"/>
                      <a:gd name="connsiteX3" fmla="*/ 12274 w 21833"/>
                      <a:gd name="connsiteY3" fmla="*/ 21748 h 21833"/>
                      <a:gd name="connsiteX4" fmla="*/ 86 w 21833"/>
                      <a:gd name="connsiteY4" fmla="*/ 12274 h 218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833" h="21833">
                        <a:moveTo>
                          <a:pt x="86" y="12274"/>
                        </a:moveTo>
                        <a:cubicBezTo>
                          <a:pt x="-663" y="6285"/>
                          <a:pt x="3571" y="834"/>
                          <a:pt x="9560" y="86"/>
                        </a:cubicBezTo>
                        <a:cubicBezTo>
                          <a:pt x="15549" y="-663"/>
                          <a:pt x="21000" y="3571"/>
                          <a:pt x="21748" y="9560"/>
                        </a:cubicBezTo>
                        <a:cubicBezTo>
                          <a:pt x="22497" y="15549"/>
                          <a:pt x="18263" y="21000"/>
                          <a:pt x="12274" y="21748"/>
                        </a:cubicBezTo>
                        <a:cubicBezTo>
                          <a:pt x="6285" y="22497"/>
                          <a:pt x="834" y="18263"/>
                          <a:pt x="86" y="12274"/>
                        </a:cubicBezTo>
                        <a:close/>
                      </a:path>
                    </a:pathLst>
                  </a:custGeom>
                  <a:solidFill>
                    <a:srgbClr val="130E4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47" name="Freeform: Shape 3646">
                    <a:extLst>
                      <a:ext uri="{FF2B5EF4-FFF2-40B4-BE49-F238E27FC236}">
                        <a16:creationId xmlns:a16="http://schemas.microsoft.com/office/drawing/2014/main" id="{50E6B860-5E8D-CD1F-6266-769DEDD6BEAB}"/>
                      </a:ext>
                    </a:extLst>
                  </p:cNvPr>
                  <p:cNvSpPr/>
                  <p:nvPr/>
                </p:nvSpPr>
                <p:spPr>
                  <a:xfrm>
                    <a:off x="8928733" y="745402"/>
                    <a:ext cx="21103" cy="21103"/>
                  </a:xfrm>
                  <a:custGeom>
                    <a:avLst/>
                    <a:gdLst>
                      <a:gd name="connsiteX0" fmla="*/ 83 w 21103"/>
                      <a:gd name="connsiteY0" fmla="*/ 11874 h 21103"/>
                      <a:gd name="connsiteX1" fmla="*/ 9230 w 21103"/>
                      <a:gd name="connsiteY1" fmla="*/ 83 h 21103"/>
                      <a:gd name="connsiteX2" fmla="*/ 21020 w 21103"/>
                      <a:gd name="connsiteY2" fmla="*/ 9230 h 21103"/>
                      <a:gd name="connsiteX3" fmla="*/ 11874 w 21103"/>
                      <a:gd name="connsiteY3" fmla="*/ 21020 h 21103"/>
                      <a:gd name="connsiteX4" fmla="*/ 83 w 21103"/>
                      <a:gd name="connsiteY4" fmla="*/ 11874 h 2110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103" h="21103">
                        <a:moveTo>
                          <a:pt x="83" y="11874"/>
                        </a:moveTo>
                        <a:cubicBezTo>
                          <a:pt x="-642" y="6095"/>
                          <a:pt x="3452" y="808"/>
                          <a:pt x="9230" y="83"/>
                        </a:cubicBezTo>
                        <a:cubicBezTo>
                          <a:pt x="15008" y="-642"/>
                          <a:pt x="20295" y="3452"/>
                          <a:pt x="21020" y="9230"/>
                        </a:cubicBezTo>
                        <a:cubicBezTo>
                          <a:pt x="21746" y="15008"/>
                          <a:pt x="17652" y="20295"/>
                          <a:pt x="11874" y="21020"/>
                        </a:cubicBezTo>
                        <a:cubicBezTo>
                          <a:pt x="6095" y="21746"/>
                          <a:pt x="808" y="17652"/>
                          <a:pt x="83" y="11874"/>
                        </a:cubicBezTo>
                        <a:close/>
                      </a:path>
                    </a:pathLst>
                  </a:custGeom>
                  <a:solidFill>
                    <a:srgbClr val="130E4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48" name="Freeform: Shape 3647">
                    <a:extLst>
                      <a:ext uri="{FF2B5EF4-FFF2-40B4-BE49-F238E27FC236}">
                        <a16:creationId xmlns:a16="http://schemas.microsoft.com/office/drawing/2014/main" id="{6214579E-5B34-AA9D-A37D-60285AC13D12}"/>
                      </a:ext>
                    </a:extLst>
                  </p:cNvPr>
                  <p:cNvSpPr/>
                  <p:nvPr/>
                </p:nvSpPr>
                <p:spPr>
                  <a:xfrm>
                    <a:off x="8929086" y="745779"/>
                    <a:ext cx="20373" cy="20373"/>
                  </a:xfrm>
                  <a:custGeom>
                    <a:avLst/>
                    <a:gdLst>
                      <a:gd name="connsiteX0" fmla="*/ 81 w 20373"/>
                      <a:gd name="connsiteY0" fmla="*/ 11450 h 20373"/>
                      <a:gd name="connsiteX1" fmla="*/ 8923 w 20373"/>
                      <a:gd name="connsiteY1" fmla="*/ 81 h 20373"/>
                      <a:gd name="connsiteX2" fmla="*/ 20293 w 20373"/>
                      <a:gd name="connsiteY2" fmla="*/ 8923 h 20373"/>
                      <a:gd name="connsiteX3" fmla="*/ 11450 w 20373"/>
                      <a:gd name="connsiteY3" fmla="*/ 20293 h 20373"/>
                      <a:gd name="connsiteX4" fmla="*/ 81 w 20373"/>
                      <a:gd name="connsiteY4" fmla="*/ 11450 h 2037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373" h="20373">
                        <a:moveTo>
                          <a:pt x="81" y="11450"/>
                        </a:moveTo>
                        <a:cubicBezTo>
                          <a:pt x="-621" y="5859"/>
                          <a:pt x="3332" y="782"/>
                          <a:pt x="8923" y="81"/>
                        </a:cubicBezTo>
                        <a:cubicBezTo>
                          <a:pt x="14515" y="-621"/>
                          <a:pt x="19614" y="3332"/>
                          <a:pt x="20293" y="8923"/>
                        </a:cubicBezTo>
                        <a:cubicBezTo>
                          <a:pt x="20994" y="14514"/>
                          <a:pt x="17041" y="19591"/>
                          <a:pt x="11450" y="20293"/>
                        </a:cubicBezTo>
                        <a:cubicBezTo>
                          <a:pt x="5859" y="20994"/>
                          <a:pt x="782" y="17041"/>
                          <a:pt x="81" y="11450"/>
                        </a:cubicBezTo>
                        <a:close/>
                      </a:path>
                    </a:pathLst>
                  </a:custGeom>
                  <a:solidFill>
                    <a:srgbClr val="130E4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49" name="Freeform: Shape 3648">
                    <a:extLst>
                      <a:ext uri="{FF2B5EF4-FFF2-40B4-BE49-F238E27FC236}">
                        <a16:creationId xmlns:a16="http://schemas.microsoft.com/office/drawing/2014/main" id="{88D7635C-00C6-DB97-425A-741ED77D2298}"/>
                      </a:ext>
                    </a:extLst>
                  </p:cNvPr>
                  <p:cNvSpPr/>
                  <p:nvPr/>
                </p:nvSpPr>
                <p:spPr>
                  <a:xfrm>
                    <a:off x="8929463" y="746132"/>
                    <a:ext cx="19643" cy="19643"/>
                  </a:xfrm>
                  <a:custGeom>
                    <a:avLst/>
                    <a:gdLst>
                      <a:gd name="connsiteX0" fmla="*/ 78 w 19643"/>
                      <a:gd name="connsiteY0" fmla="*/ 11050 h 19643"/>
                      <a:gd name="connsiteX1" fmla="*/ 8593 w 19643"/>
                      <a:gd name="connsiteY1" fmla="*/ 78 h 19643"/>
                      <a:gd name="connsiteX2" fmla="*/ 19565 w 19643"/>
                      <a:gd name="connsiteY2" fmla="*/ 8593 h 19643"/>
                      <a:gd name="connsiteX3" fmla="*/ 11050 w 19643"/>
                      <a:gd name="connsiteY3" fmla="*/ 19565 h 19643"/>
                      <a:gd name="connsiteX4" fmla="*/ 78 w 19643"/>
                      <a:gd name="connsiteY4" fmla="*/ 11050 h 196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643" h="19643">
                        <a:moveTo>
                          <a:pt x="78" y="11050"/>
                        </a:moveTo>
                        <a:cubicBezTo>
                          <a:pt x="-600" y="5669"/>
                          <a:pt x="3213" y="757"/>
                          <a:pt x="8593" y="78"/>
                        </a:cubicBezTo>
                        <a:cubicBezTo>
                          <a:pt x="13974" y="-600"/>
                          <a:pt x="18886" y="3213"/>
                          <a:pt x="19565" y="8593"/>
                        </a:cubicBezTo>
                        <a:cubicBezTo>
                          <a:pt x="20243" y="13974"/>
                          <a:pt x="16430" y="18887"/>
                          <a:pt x="11050" y="19565"/>
                        </a:cubicBezTo>
                        <a:cubicBezTo>
                          <a:pt x="5669" y="20243"/>
                          <a:pt x="757" y="16430"/>
                          <a:pt x="78" y="11050"/>
                        </a:cubicBezTo>
                        <a:close/>
                      </a:path>
                    </a:pathLst>
                  </a:custGeom>
                  <a:solidFill>
                    <a:srgbClr val="130E4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50" name="Freeform: Shape 3649">
                    <a:extLst>
                      <a:ext uri="{FF2B5EF4-FFF2-40B4-BE49-F238E27FC236}">
                        <a16:creationId xmlns:a16="http://schemas.microsoft.com/office/drawing/2014/main" id="{D0DD935F-5FAE-0925-ED57-6DB2258497FE}"/>
                      </a:ext>
                    </a:extLst>
                  </p:cNvPr>
                  <p:cNvSpPr/>
                  <p:nvPr/>
                </p:nvSpPr>
                <p:spPr>
                  <a:xfrm>
                    <a:off x="8929816" y="746486"/>
                    <a:ext cx="18936" cy="18936"/>
                  </a:xfrm>
                  <a:custGeom>
                    <a:avLst/>
                    <a:gdLst>
                      <a:gd name="connsiteX0" fmla="*/ 76 w 18936"/>
                      <a:gd name="connsiteY0" fmla="*/ 10649 h 18936"/>
                      <a:gd name="connsiteX1" fmla="*/ 8287 w 18936"/>
                      <a:gd name="connsiteY1" fmla="*/ 76 h 18936"/>
                      <a:gd name="connsiteX2" fmla="*/ 18861 w 18936"/>
                      <a:gd name="connsiteY2" fmla="*/ 8287 h 18936"/>
                      <a:gd name="connsiteX3" fmla="*/ 10650 w 18936"/>
                      <a:gd name="connsiteY3" fmla="*/ 18861 h 18936"/>
                      <a:gd name="connsiteX4" fmla="*/ 76 w 18936"/>
                      <a:gd name="connsiteY4" fmla="*/ 10649 h 189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6" h="18936">
                        <a:moveTo>
                          <a:pt x="76" y="10649"/>
                        </a:moveTo>
                        <a:cubicBezTo>
                          <a:pt x="-579" y="5456"/>
                          <a:pt x="3093" y="731"/>
                          <a:pt x="8287" y="76"/>
                        </a:cubicBezTo>
                        <a:cubicBezTo>
                          <a:pt x="13480" y="-579"/>
                          <a:pt x="18206" y="3093"/>
                          <a:pt x="18861" y="8287"/>
                        </a:cubicBezTo>
                        <a:cubicBezTo>
                          <a:pt x="19516" y="13480"/>
                          <a:pt x="15843" y="18206"/>
                          <a:pt x="10650" y="18861"/>
                        </a:cubicBezTo>
                        <a:cubicBezTo>
                          <a:pt x="5456" y="19516"/>
                          <a:pt x="731" y="15843"/>
                          <a:pt x="76" y="10649"/>
                        </a:cubicBezTo>
                        <a:close/>
                      </a:path>
                    </a:pathLst>
                  </a:custGeom>
                  <a:solidFill>
                    <a:srgbClr val="140F4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51" name="Freeform: Shape 3650">
                    <a:extLst>
                      <a:ext uri="{FF2B5EF4-FFF2-40B4-BE49-F238E27FC236}">
                        <a16:creationId xmlns:a16="http://schemas.microsoft.com/office/drawing/2014/main" id="{9580CD0D-EE98-B3B0-6D10-FC921D978982}"/>
                      </a:ext>
                    </a:extLst>
                  </p:cNvPr>
                  <p:cNvSpPr/>
                  <p:nvPr/>
                </p:nvSpPr>
                <p:spPr>
                  <a:xfrm>
                    <a:off x="8930193" y="746863"/>
                    <a:ext cx="18177" cy="18182"/>
                  </a:xfrm>
                  <a:custGeom>
                    <a:avLst/>
                    <a:gdLst>
                      <a:gd name="connsiteX0" fmla="*/ 73 w 18177"/>
                      <a:gd name="connsiteY0" fmla="*/ 10226 h 18182"/>
                      <a:gd name="connsiteX1" fmla="*/ 7957 w 18177"/>
                      <a:gd name="connsiteY1" fmla="*/ 73 h 18182"/>
                      <a:gd name="connsiteX2" fmla="*/ 18109 w 18177"/>
                      <a:gd name="connsiteY2" fmla="*/ 7957 h 18182"/>
                      <a:gd name="connsiteX3" fmla="*/ 10226 w 18177"/>
                      <a:gd name="connsiteY3" fmla="*/ 18109 h 18182"/>
                      <a:gd name="connsiteX4" fmla="*/ 73 w 18177"/>
                      <a:gd name="connsiteY4" fmla="*/ 10226 h 18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177" h="18182">
                        <a:moveTo>
                          <a:pt x="73" y="10226"/>
                        </a:moveTo>
                        <a:cubicBezTo>
                          <a:pt x="-559" y="5243"/>
                          <a:pt x="2974" y="681"/>
                          <a:pt x="7957" y="73"/>
                        </a:cubicBezTo>
                        <a:cubicBezTo>
                          <a:pt x="12940" y="-559"/>
                          <a:pt x="17501" y="2974"/>
                          <a:pt x="18109" y="7957"/>
                        </a:cubicBezTo>
                        <a:cubicBezTo>
                          <a:pt x="18718" y="12940"/>
                          <a:pt x="15209" y="17501"/>
                          <a:pt x="10226" y="18109"/>
                        </a:cubicBezTo>
                        <a:cubicBezTo>
                          <a:pt x="5243" y="18741"/>
                          <a:pt x="681" y="15209"/>
                          <a:pt x="73" y="10226"/>
                        </a:cubicBezTo>
                        <a:close/>
                      </a:path>
                    </a:pathLst>
                  </a:custGeom>
                  <a:solidFill>
                    <a:srgbClr val="140F4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52" name="Freeform: Shape 3651">
                    <a:extLst>
                      <a:ext uri="{FF2B5EF4-FFF2-40B4-BE49-F238E27FC236}">
                        <a16:creationId xmlns:a16="http://schemas.microsoft.com/office/drawing/2014/main" id="{633B1602-0089-97BB-46E1-9EE262F11A5B}"/>
                      </a:ext>
                    </a:extLst>
                  </p:cNvPr>
                  <p:cNvSpPr/>
                  <p:nvPr/>
                </p:nvSpPr>
                <p:spPr>
                  <a:xfrm>
                    <a:off x="8930547" y="747216"/>
                    <a:ext cx="17475" cy="17475"/>
                  </a:xfrm>
                  <a:custGeom>
                    <a:avLst/>
                    <a:gdLst>
                      <a:gd name="connsiteX0" fmla="*/ 71 w 17475"/>
                      <a:gd name="connsiteY0" fmla="*/ 9826 h 17475"/>
                      <a:gd name="connsiteX1" fmla="*/ 7650 w 17475"/>
                      <a:gd name="connsiteY1" fmla="*/ 71 h 17475"/>
                      <a:gd name="connsiteX2" fmla="*/ 17405 w 17475"/>
                      <a:gd name="connsiteY2" fmla="*/ 7650 h 17475"/>
                      <a:gd name="connsiteX3" fmla="*/ 9826 w 17475"/>
                      <a:gd name="connsiteY3" fmla="*/ 17405 h 17475"/>
                      <a:gd name="connsiteX4" fmla="*/ 71 w 17475"/>
                      <a:gd name="connsiteY4" fmla="*/ 9826 h 174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75" h="17475">
                        <a:moveTo>
                          <a:pt x="71" y="9826"/>
                        </a:moveTo>
                        <a:cubicBezTo>
                          <a:pt x="-538" y="5030"/>
                          <a:pt x="2854" y="679"/>
                          <a:pt x="7650" y="71"/>
                        </a:cubicBezTo>
                        <a:cubicBezTo>
                          <a:pt x="12446" y="-538"/>
                          <a:pt x="16797" y="2854"/>
                          <a:pt x="17405" y="7650"/>
                        </a:cubicBezTo>
                        <a:cubicBezTo>
                          <a:pt x="18013" y="12446"/>
                          <a:pt x="14621" y="16797"/>
                          <a:pt x="9826" y="17405"/>
                        </a:cubicBezTo>
                        <a:cubicBezTo>
                          <a:pt x="5030" y="18013"/>
                          <a:pt x="679" y="14621"/>
                          <a:pt x="71" y="9826"/>
                        </a:cubicBezTo>
                        <a:close/>
                      </a:path>
                    </a:pathLst>
                  </a:custGeom>
                  <a:solidFill>
                    <a:srgbClr val="140F4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53" name="Freeform: Shape 3652">
                    <a:extLst>
                      <a:ext uri="{FF2B5EF4-FFF2-40B4-BE49-F238E27FC236}">
                        <a16:creationId xmlns:a16="http://schemas.microsoft.com/office/drawing/2014/main" id="{8D630D69-8121-412C-4A35-AE409872C8D3}"/>
                      </a:ext>
                    </a:extLst>
                  </p:cNvPr>
                  <p:cNvSpPr/>
                  <p:nvPr/>
                </p:nvSpPr>
                <p:spPr>
                  <a:xfrm>
                    <a:off x="8930900" y="747570"/>
                    <a:ext cx="16745" cy="16745"/>
                  </a:xfrm>
                  <a:custGeom>
                    <a:avLst/>
                    <a:gdLst>
                      <a:gd name="connsiteX0" fmla="*/ 68 w 16745"/>
                      <a:gd name="connsiteY0" fmla="*/ 9425 h 16745"/>
                      <a:gd name="connsiteX1" fmla="*/ 7320 w 16745"/>
                      <a:gd name="connsiteY1" fmla="*/ 68 h 16745"/>
                      <a:gd name="connsiteX2" fmla="*/ 16677 w 16745"/>
                      <a:gd name="connsiteY2" fmla="*/ 7320 h 16745"/>
                      <a:gd name="connsiteX3" fmla="*/ 9425 w 16745"/>
                      <a:gd name="connsiteY3" fmla="*/ 16677 h 16745"/>
                      <a:gd name="connsiteX4" fmla="*/ 68 w 16745"/>
                      <a:gd name="connsiteY4" fmla="*/ 9425 h 1674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745" h="16745">
                        <a:moveTo>
                          <a:pt x="68" y="9425"/>
                        </a:moveTo>
                        <a:cubicBezTo>
                          <a:pt x="-517" y="4840"/>
                          <a:pt x="2735" y="653"/>
                          <a:pt x="7320" y="68"/>
                        </a:cubicBezTo>
                        <a:cubicBezTo>
                          <a:pt x="11905" y="-517"/>
                          <a:pt x="16092" y="2735"/>
                          <a:pt x="16677" y="7320"/>
                        </a:cubicBezTo>
                        <a:cubicBezTo>
                          <a:pt x="17262" y="11905"/>
                          <a:pt x="14011" y="16093"/>
                          <a:pt x="9425" y="16677"/>
                        </a:cubicBezTo>
                        <a:cubicBezTo>
                          <a:pt x="4840" y="17262"/>
                          <a:pt x="653" y="14011"/>
                          <a:pt x="68" y="9425"/>
                        </a:cubicBezTo>
                        <a:close/>
                      </a:path>
                    </a:pathLst>
                  </a:custGeom>
                  <a:solidFill>
                    <a:srgbClr val="150F4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54" name="Freeform: Shape 3653">
                    <a:extLst>
                      <a:ext uri="{FF2B5EF4-FFF2-40B4-BE49-F238E27FC236}">
                        <a16:creationId xmlns:a16="http://schemas.microsoft.com/office/drawing/2014/main" id="{E9C9788C-1054-EC1B-C67E-2AB2AB44EF65}"/>
                      </a:ext>
                    </a:extLst>
                  </p:cNvPr>
                  <p:cNvSpPr/>
                  <p:nvPr/>
                </p:nvSpPr>
                <p:spPr>
                  <a:xfrm>
                    <a:off x="8931277" y="747946"/>
                    <a:ext cx="16015" cy="16015"/>
                  </a:xfrm>
                  <a:custGeom>
                    <a:avLst/>
                    <a:gdLst>
                      <a:gd name="connsiteX0" fmla="*/ 65 w 16015"/>
                      <a:gd name="connsiteY0" fmla="*/ 9002 h 16015"/>
                      <a:gd name="connsiteX1" fmla="*/ 7013 w 16015"/>
                      <a:gd name="connsiteY1" fmla="*/ 65 h 16015"/>
                      <a:gd name="connsiteX2" fmla="*/ 15950 w 16015"/>
                      <a:gd name="connsiteY2" fmla="*/ 7013 h 16015"/>
                      <a:gd name="connsiteX3" fmla="*/ 9002 w 16015"/>
                      <a:gd name="connsiteY3" fmla="*/ 15950 h 16015"/>
                      <a:gd name="connsiteX4" fmla="*/ 65 w 16015"/>
                      <a:gd name="connsiteY4" fmla="*/ 9002 h 1601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015" h="16015">
                        <a:moveTo>
                          <a:pt x="65" y="9002"/>
                        </a:moveTo>
                        <a:cubicBezTo>
                          <a:pt x="-496" y="4604"/>
                          <a:pt x="2615" y="604"/>
                          <a:pt x="7013" y="65"/>
                        </a:cubicBezTo>
                        <a:cubicBezTo>
                          <a:pt x="11411" y="-496"/>
                          <a:pt x="15412" y="2615"/>
                          <a:pt x="15950" y="7013"/>
                        </a:cubicBezTo>
                        <a:cubicBezTo>
                          <a:pt x="16511" y="11411"/>
                          <a:pt x="13400" y="15412"/>
                          <a:pt x="9002" y="15950"/>
                        </a:cubicBezTo>
                        <a:cubicBezTo>
                          <a:pt x="4604" y="16511"/>
                          <a:pt x="604" y="13400"/>
                          <a:pt x="65" y="9002"/>
                        </a:cubicBezTo>
                        <a:close/>
                      </a:path>
                    </a:pathLst>
                  </a:custGeom>
                  <a:solidFill>
                    <a:srgbClr val="150F4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55" name="Freeform: Shape 3654">
                    <a:extLst>
                      <a:ext uri="{FF2B5EF4-FFF2-40B4-BE49-F238E27FC236}">
                        <a16:creationId xmlns:a16="http://schemas.microsoft.com/office/drawing/2014/main" id="{BB86C45B-4101-1138-C459-0C8A530FB25B}"/>
                      </a:ext>
                    </a:extLst>
                  </p:cNvPr>
                  <p:cNvSpPr/>
                  <p:nvPr/>
                </p:nvSpPr>
                <p:spPr>
                  <a:xfrm>
                    <a:off x="8931630" y="748300"/>
                    <a:ext cx="15280" cy="15284"/>
                  </a:xfrm>
                  <a:custGeom>
                    <a:avLst/>
                    <a:gdLst>
                      <a:gd name="connsiteX0" fmla="*/ 63 w 15280"/>
                      <a:gd name="connsiteY0" fmla="*/ 8602 h 15284"/>
                      <a:gd name="connsiteX1" fmla="*/ 6683 w 15280"/>
                      <a:gd name="connsiteY1" fmla="*/ 63 h 15284"/>
                      <a:gd name="connsiteX2" fmla="*/ 15222 w 15280"/>
                      <a:gd name="connsiteY2" fmla="*/ 6683 h 15284"/>
                      <a:gd name="connsiteX3" fmla="*/ 8602 w 15280"/>
                      <a:gd name="connsiteY3" fmla="*/ 15222 h 15284"/>
                      <a:gd name="connsiteX4" fmla="*/ 63 w 15280"/>
                      <a:gd name="connsiteY4" fmla="*/ 8602 h 1528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280" h="15284">
                        <a:moveTo>
                          <a:pt x="63" y="8602"/>
                        </a:moveTo>
                        <a:cubicBezTo>
                          <a:pt x="-475" y="4414"/>
                          <a:pt x="2496" y="601"/>
                          <a:pt x="6683" y="63"/>
                        </a:cubicBezTo>
                        <a:cubicBezTo>
                          <a:pt x="10871" y="-475"/>
                          <a:pt x="14684" y="2496"/>
                          <a:pt x="15222" y="6683"/>
                        </a:cubicBezTo>
                        <a:cubicBezTo>
                          <a:pt x="15737" y="10871"/>
                          <a:pt x="12789" y="14684"/>
                          <a:pt x="8602" y="15222"/>
                        </a:cubicBezTo>
                        <a:cubicBezTo>
                          <a:pt x="4414" y="15760"/>
                          <a:pt x="601" y="12789"/>
                          <a:pt x="63" y="8602"/>
                        </a:cubicBezTo>
                        <a:close/>
                      </a:path>
                    </a:pathLst>
                  </a:custGeom>
                  <a:solidFill>
                    <a:srgbClr val="15104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56" name="Freeform: Shape 3655">
                    <a:extLst>
                      <a:ext uri="{FF2B5EF4-FFF2-40B4-BE49-F238E27FC236}">
                        <a16:creationId xmlns:a16="http://schemas.microsoft.com/office/drawing/2014/main" id="{7D57A6F2-386B-1A75-2124-E253DEF4DFFE}"/>
                      </a:ext>
                    </a:extLst>
                  </p:cNvPr>
                  <p:cNvSpPr/>
                  <p:nvPr/>
                </p:nvSpPr>
                <p:spPr>
                  <a:xfrm>
                    <a:off x="8932012" y="748681"/>
                    <a:ext cx="14545" cy="14545"/>
                  </a:xfrm>
                  <a:custGeom>
                    <a:avLst/>
                    <a:gdLst>
                      <a:gd name="connsiteX0" fmla="*/ 56 w 14545"/>
                      <a:gd name="connsiteY0" fmla="*/ 8173 h 14545"/>
                      <a:gd name="connsiteX1" fmla="*/ 6372 w 14545"/>
                      <a:gd name="connsiteY1" fmla="*/ 56 h 14545"/>
                      <a:gd name="connsiteX2" fmla="*/ 14490 w 14545"/>
                      <a:gd name="connsiteY2" fmla="*/ 6372 h 14545"/>
                      <a:gd name="connsiteX3" fmla="*/ 8173 w 14545"/>
                      <a:gd name="connsiteY3" fmla="*/ 14490 h 14545"/>
                      <a:gd name="connsiteX4" fmla="*/ 56 w 14545"/>
                      <a:gd name="connsiteY4" fmla="*/ 8173 h 1454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45" h="14545">
                        <a:moveTo>
                          <a:pt x="56" y="8173"/>
                        </a:moveTo>
                        <a:cubicBezTo>
                          <a:pt x="-435" y="4196"/>
                          <a:pt x="2372" y="547"/>
                          <a:pt x="6372" y="56"/>
                        </a:cubicBezTo>
                        <a:cubicBezTo>
                          <a:pt x="10349" y="-435"/>
                          <a:pt x="13998" y="2372"/>
                          <a:pt x="14490" y="6372"/>
                        </a:cubicBezTo>
                        <a:cubicBezTo>
                          <a:pt x="14981" y="10349"/>
                          <a:pt x="12174" y="13998"/>
                          <a:pt x="8173" y="14490"/>
                        </a:cubicBezTo>
                        <a:cubicBezTo>
                          <a:pt x="4196" y="14981"/>
                          <a:pt x="547" y="12174"/>
                          <a:pt x="56" y="8173"/>
                        </a:cubicBezTo>
                        <a:close/>
                      </a:path>
                    </a:pathLst>
                  </a:custGeom>
                  <a:solidFill>
                    <a:srgbClr val="15105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57" name="Freeform: Shape 3656">
                    <a:extLst>
                      <a:ext uri="{FF2B5EF4-FFF2-40B4-BE49-F238E27FC236}">
                        <a16:creationId xmlns:a16="http://schemas.microsoft.com/office/drawing/2014/main" id="{4261ABC6-F5ED-83CC-7995-6ABC28312BE0}"/>
                      </a:ext>
                    </a:extLst>
                  </p:cNvPr>
                  <p:cNvSpPr/>
                  <p:nvPr/>
                </p:nvSpPr>
                <p:spPr>
                  <a:xfrm>
                    <a:off x="8932365" y="749035"/>
                    <a:ext cx="13815" cy="13815"/>
                  </a:xfrm>
                  <a:custGeom>
                    <a:avLst/>
                    <a:gdLst>
                      <a:gd name="connsiteX0" fmla="*/ 53 w 13815"/>
                      <a:gd name="connsiteY0" fmla="*/ 7773 h 13815"/>
                      <a:gd name="connsiteX1" fmla="*/ 6042 w 13815"/>
                      <a:gd name="connsiteY1" fmla="*/ 53 h 13815"/>
                      <a:gd name="connsiteX2" fmla="*/ 13762 w 13815"/>
                      <a:gd name="connsiteY2" fmla="*/ 6042 h 13815"/>
                      <a:gd name="connsiteX3" fmla="*/ 7773 w 13815"/>
                      <a:gd name="connsiteY3" fmla="*/ 13762 h 13815"/>
                      <a:gd name="connsiteX4" fmla="*/ 53 w 13815"/>
                      <a:gd name="connsiteY4" fmla="*/ 7773 h 1381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815" h="13815">
                        <a:moveTo>
                          <a:pt x="53" y="7773"/>
                        </a:moveTo>
                        <a:cubicBezTo>
                          <a:pt x="-415" y="3983"/>
                          <a:pt x="2252" y="521"/>
                          <a:pt x="6042" y="53"/>
                        </a:cubicBezTo>
                        <a:cubicBezTo>
                          <a:pt x="9832" y="-415"/>
                          <a:pt x="13294" y="2252"/>
                          <a:pt x="13762" y="6042"/>
                        </a:cubicBezTo>
                        <a:cubicBezTo>
                          <a:pt x="14230" y="9832"/>
                          <a:pt x="11563" y="13294"/>
                          <a:pt x="7773" y="13762"/>
                        </a:cubicBezTo>
                        <a:cubicBezTo>
                          <a:pt x="3983" y="14230"/>
                          <a:pt x="521" y="11563"/>
                          <a:pt x="53" y="7773"/>
                        </a:cubicBezTo>
                        <a:close/>
                      </a:path>
                    </a:pathLst>
                  </a:custGeom>
                  <a:solidFill>
                    <a:srgbClr val="16105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58" name="Freeform: Shape 3657">
                    <a:extLst>
                      <a:ext uri="{FF2B5EF4-FFF2-40B4-BE49-F238E27FC236}">
                        <a16:creationId xmlns:a16="http://schemas.microsoft.com/office/drawing/2014/main" id="{974C3815-9C06-5D8E-DCE1-7038712C091E}"/>
                      </a:ext>
                    </a:extLst>
                  </p:cNvPr>
                  <p:cNvSpPr/>
                  <p:nvPr/>
                </p:nvSpPr>
                <p:spPr>
                  <a:xfrm>
                    <a:off x="8932742" y="749388"/>
                    <a:ext cx="13108" cy="13108"/>
                  </a:xfrm>
                  <a:custGeom>
                    <a:avLst/>
                    <a:gdLst>
                      <a:gd name="connsiteX0" fmla="*/ 51 w 13108"/>
                      <a:gd name="connsiteY0" fmla="*/ 7373 h 13108"/>
                      <a:gd name="connsiteX1" fmla="*/ 5735 w 13108"/>
                      <a:gd name="connsiteY1" fmla="*/ 51 h 13108"/>
                      <a:gd name="connsiteX2" fmla="*/ 13058 w 13108"/>
                      <a:gd name="connsiteY2" fmla="*/ 5735 h 13108"/>
                      <a:gd name="connsiteX3" fmla="*/ 7373 w 13108"/>
                      <a:gd name="connsiteY3" fmla="*/ 13057 h 13108"/>
                      <a:gd name="connsiteX4" fmla="*/ 51 w 13108"/>
                      <a:gd name="connsiteY4" fmla="*/ 7373 h 1310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108" h="13108">
                        <a:moveTo>
                          <a:pt x="51" y="7373"/>
                        </a:moveTo>
                        <a:cubicBezTo>
                          <a:pt x="-394" y="3794"/>
                          <a:pt x="2133" y="519"/>
                          <a:pt x="5735" y="51"/>
                        </a:cubicBezTo>
                        <a:cubicBezTo>
                          <a:pt x="9315" y="-394"/>
                          <a:pt x="12590" y="2133"/>
                          <a:pt x="13058" y="5735"/>
                        </a:cubicBezTo>
                        <a:cubicBezTo>
                          <a:pt x="13502" y="9315"/>
                          <a:pt x="10976" y="12590"/>
                          <a:pt x="7373" y="13057"/>
                        </a:cubicBezTo>
                        <a:cubicBezTo>
                          <a:pt x="3794" y="13502"/>
                          <a:pt x="519" y="10975"/>
                          <a:pt x="51" y="7373"/>
                        </a:cubicBezTo>
                        <a:close/>
                      </a:path>
                    </a:pathLst>
                  </a:custGeom>
                  <a:solidFill>
                    <a:srgbClr val="16105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59" name="Freeform: Shape 3658">
                    <a:extLst>
                      <a:ext uri="{FF2B5EF4-FFF2-40B4-BE49-F238E27FC236}">
                        <a16:creationId xmlns:a16="http://schemas.microsoft.com/office/drawing/2014/main" id="{1802F17B-2365-54D6-C6E7-69D87B123E93}"/>
                      </a:ext>
                    </a:extLst>
                  </p:cNvPr>
                  <p:cNvSpPr/>
                  <p:nvPr/>
                </p:nvSpPr>
                <p:spPr>
                  <a:xfrm>
                    <a:off x="8933096" y="749765"/>
                    <a:ext cx="12353" cy="12354"/>
                  </a:xfrm>
                  <a:custGeom>
                    <a:avLst/>
                    <a:gdLst>
                      <a:gd name="connsiteX0" fmla="*/ 48 w 12353"/>
                      <a:gd name="connsiteY0" fmla="*/ 6949 h 12354"/>
                      <a:gd name="connsiteX1" fmla="*/ 5405 w 12353"/>
                      <a:gd name="connsiteY1" fmla="*/ 48 h 12354"/>
                      <a:gd name="connsiteX2" fmla="*/ 12306 w 12353"/>
                      <a:gd name="connsiteY2" fmla="*/ 5405 h 12354"/>
                      <a:gd name="connsiteX3" fmla="*/ 6949 w 12353"/>
                      <a:gd name="connsiteY3" fmla="*/ 12306 h 12354"/>
                      <a:gd name="connsiteX4" fmla="*/ 48 w 12353"/>
                      <a:gd name="connsiteY4" fmla="*/ 6949 h 1235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353" h="12354">
                        <a:moveTo>
                          <a:pt x="48" y="6949"/>
                        </a:moveTo>
                        <a:cubicBezTo>
                          <a:pt x="-373" y="3557"/>
                          <a:pt x="2036" y="469"/>
                          <a:pt x="5405" y="48"/>
                        </a:cubicBezTo>
                        <a:cubicBezTo>
                          <a:pt x="8797" y="-373"/>
                          <a:pt x="11885" y="2036"/>
                          <a:pt x="12306" y="5405"/>
                        </a:cubicBezTo>
                        <a:cubicBezTo>
                          <a:pt x="12727" y="8797"/>
                          <a:pt x="10318" y="11885"/>
                          <a:pt x="6949" y="12306"/>
                        </a:cubicBezTo>
                        <a:cubicBezTo>
                          <a:pt x="3557" y="12727"/>
                          <a:pt x="469" y="10341"/>
                          <a:pt x="48" y="6949"/>
                        </a:cubicBezTo>
                        <a:close/>
                      </a:path>
                    </a:pathLst>
                  </a:custGeom>
                  <a:solidFill>
                    <a:srgbClr val="16115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60" name="Freeform: Shape 3659">
                    <a:extLst>
                      <a:ext uri="{FF2B5EF4-FFF2-40B4-BE49-F238E27FC236}">
                        <a16:creationId xmlns:a16="http://schemas.microsoft.com/office/drawing/2014/main" id="{17274F3A-7115-8923-AE13-8DEE036E2C1A}"/>
                      </a:ext>
                    </a:extLst>
                  </p:cNvPr>
                  <p:cNvSpPr/>
                  <p:nvPr/>
                </p:nvSpPr>
                <p:spPr>
                  <a:xfrm>
                    <a:off x="8933473" y="750119"/>
                    <a:ext cx="11646" cy="11646"/>
                  </a:xfrm>
                  <a:custGeom>
                    <a:avLst/>
                    <a:gdLst>
                      <a:gd name="connsiteX0" fmla="*/ 45 w 11646"/>
                      <a:gd name="connsiteY0" fmla="*/ 6549 h 11646"/>
                      <a:gd name="connsiteX1" fmla="*/ 5098 w 11646"/>
                      <a:gd name="connsiteY1" fmla="*/ 45 h 11646"/>
                      <a:gd name="connsiteX2" fmla="*/ 11602 w 11646"/>
                      <a:gd name="connsiteY2" fmla="*/ 5098 h 11646"/>
                      <a:gd name="connsiteX3" fmla="*/ 6549 w 11646"/>
                      <a:gd name="connsiteY3" fmla="*/ 11602 h 11646"/>
                      <a:gd name="connsiteX4" fmla="*/ 45 w 11646"/>
                      <a:gd name="connsiteY4" fmla="*/ 6549 h 116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646" h="11646">
                        <a:moveTo>
                          <a:pt x="45" y="6549"/>
                        </a:moveTo>
                        <a:cubicBezTo>
                          <a:pt x="-353" y="3367"/>
                          <a:pt x="1917" y="443"/>
                          <a:pt x="5098" y="45"/>
                        </a:cubicBezTo>
                        <a:cubicBezTo>
                          <a:pt x="8280" y="-352"/>
                          <a:pt x="11204" y="1917"/>
                          <a:pt x="11602" y="5098"/>
                        </a:cubicBezTo>
                        <a:cubicBezTo>
                          <a:pt x="11999" y="8280"/>
                          <a:pt x="9730" y="11204"/>
                          <a:pt x="6549" y="11602"/>
                        </a:cubicBezTo>
                        <a:cubicBezTo>
                          <a:pt x="3367" y="11999"/>
                          <a:pt x="443" y="9730"/>
                          <a:pt x="45" y="6549"/>
                        </a:cubicBezTo>
                        <a:close/>
                      </a:path>
                    </a:pathLst>
                  </a:custGeom>
                  <a:solidFill>
                    <a:srgbClr val="17115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61" name="Freeform: Shape 3660">
                    <a:extLst>
                      <a:ext uri="{FF2B5EF4-FFF2-40B4-BE49-F238E27FC236}">
                        <a16:creationId xmlns:a16="http://schemas.microsoft.com/office/drawing/2014/main" id="{E280F963-58EC-FDDA-C168-3F049849CAFD}"/>
                      </a:ext>
                    </a:extLst>
                  </p:cNvPr>
                  <p:cNvSpPr/>
                  <p:nvPr/>
                </p:nvSpPr>
                <p:spPr>
                  <a:xfrm>
                    <a:off x="8933826" y="750472"/>
                    <a:ext cx="10916" cy="10916"/>
                  </a:xfrm>
                  <a:custGeom>
                    <a:avLst/>
                    <a:gdLst>
                      <a:gd name="connsiteX0" fmla="*/ 43 w 10916"/>
                      <a:gd name="connsiteY0" fmla="*/ 6148 h 10916"/>
                      <a:gd name="connsiteX1" fmla="*/ 4768 w 10916"/>
                      <a:gd name="connsiteY1" fmla="*/ 43 h 10916"/>
                      <a:gd name="connsiteX2" fmla="*/ 10874 w 10916"/>
                      <a:gd name="connsiteY2" fmla="*/ 4768 h 10916"/>
                      <a:gd name="connsiteX3" fmla="*/ 6148 w 10916"/>
                      <a:gd name="connsiteY3" fmla="*/ 10874 h 10916"/>
                      <a:gd name="connsiteX4" fmla="*/ 43 w 10916"/>
                      <a:gd name="connsiteY4" fmla="*/ 6148 h 10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916" h="10916">
                        <a:moveTo>
                          <a:pt x="43" y="6148"/>
                        </a:moveTo>
                        <a:cubicBezTo>
                          <a:pt x="-332" y="3154"/>
                          <a:pt x="1797" y="417"/>
                          <a:pt x="4768" y="43"/>
                        </a:cubicBezTo>
                        <a:cubicBezTo>
                          <a:pt x="7763" y="-332"/>
                          <a:pt x="10500" y="1797"/>
                          <a:pt x="10874" y="4768"/>
                        </a:cubicBezTo>
                        <a:cubicBezTo>
                          <a:pt x="11248" y="7763"/>
                          <a:pt x="9119" y="10500"/>
                          <a:pt x="6148" y="10874"/>
                        </a:cubicBezTo>
                        <a:cubicBezTo>
                          <a:pt x="3154" y="11248"/>
                          <a:pt x="417" y="9119"/>
                          <a:pt x="43" y="6148"/>
                        </a:cubicBezTo>
                        <a:close/>
                      </a:path>
                    </a:pathLst>
                  </a:custGeom>
                  <a:solidFill>
                    <a:srgbClr val="17115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62" name="Freeform: Shape 3661">
                    <a:extLst>
                      <a:ext uri="{FF2B5EF4-FFF2-40B4-BE49-F238E27FC236}">
                        <a16:creationId xmlns:a16="http://schemas.microsoft.com/office/drawing/2014/main" id="{43EF4AFE-FC48-BA1E-CF3A-3532A18487D4}"/>
                      </a:ext>
                    </a:extLst>
                  </p:cNvPr>
                  <p:cNvSpPr/>
                  <p:nvPr/>
                </p:nvSpPr>
                <p:spPr>
                  <a:xfrm>
                    <a:off x="8934180" y="750849"/>
                    <a:ext cx="10186" cy="10186"/>
                  </a:xfrm>
                  <a:custGeom>
                    <a:avLst/>
                    <a:gdLst>
                      <a:gd name="connsiteX0" fmla="*/ 40 w 10186"/>
                      <a:gd name="connsiteY0" fmla="*/ 5725 h 10186"/>
                      <a:gd name="connsiteX1" fmla="*/ 4461 w 10186"/>
                      <a:gd name="connsiteY1" fmla="*/ 40 h 10186"/>
                      <a:gd name="connsiteX2" fmla="*/ 10146 w 10186"/>
                      <a:gd name="connsiteY2" fmla="*/ 4462 h 10186"/>
                      <a:gd name="connsiteX3" fmla="*/ 5725 w 10186"/>
                      <a:gd name="connsiteY3" fmla="*/ 10146 h 10186"/>
                      <a:gd name="connsiteX4" fmla="*/ 40 w 10186"/>
                      <a:gd name="connsiteY4" fmla="*/ 5725 h 1018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186" h="10186">
                        <a:moveTo>
                          <a:pt x="40" y="5725"/>
                        </a:moveTo>
                        <a:cubicBezTo>
                          <a:pt x="-311" y="2941"/>
                          <a:pt x="1678" y="391"/>
                          <a:pt x="4461" y="40"/>
                        </a:cubicBezTo>
                        <a:cubicBezTo>
                          <a:pt x="7245" y="-311"/>
                          <a:pt x="9795" y="1678"/>
                          <a:pt x="10146" y="4462"/>
                        </a:cubicBezTo>
                        <a:cubicBezTo>
                          <a:pt x="10497" y="7245"/>
                          <a:pt x="8509" y="9795"/>
                          <a:pt x="5725" y="10146"/>
                        </a:cubicBezTo>
                        <a:cubicBezTo>
                          <a:pt x="2941" y="10497"/>
                          <a:pt x="391" y="8509"/>
                          <a:pt x="40" y="5725"/>
                        </a:cubicBezTo>
                        <a:close/>
                      </a:path>
                    </a:pathLst>
                  </a:custGeom>
                  <a:solidFill>
                    <a:srgbClr val="17115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63" name="Freeform: Shape 3662">
                    <a:extLst>
                      <a:ext uri="{FF2B5EF4-FFF2-40B4-BE49-F238E27FC236}">
                        <a16:creationId xmlns:a16="http://schemas.microsoft.com/office/drawing/2014/main" id="{256A57B4-53BC-AC42-20EF-1D5DF740466E}"/>
                      </a:ext>
                    </a:extLst>
                  </p:cNvPr>
                  <p:cNvSpPr/>
                  <p:nvPr/>
                </p:nvSpPr>
                <p:spPr>
                  <a:xfrm>
                    <a:off x="8934556" y="751226"/>
                    <a:ext cx="9456" cy="9456"/>
                  </a:xfrm>
                  <a:custGeom>
                    <a:avLst/>
                    <a:gdLst>
                      <a:gd name="connsiteX0" fmla="*/ 38 w 9456"/>
                      <a:gd name="connsiteY0" fmla="*/ 5325 h 9456"/>
                      <a:gd name="connsiteX1" fmla="*/ 4131 w 9456"/>
                      <a:gd name="connsiteY1" fmla="*/ 38 h 9456"/>
                      <a:gd name="connsiteX2" fmla="*/ 9418 w 9456"/>
                      <a:gd name="connsiteY2" fmla="*/ 4131 h 9456"/>
                      <a:gd name="connsiteX3" fmla="*/ 5325 w 9456"/>
                      <a:gd name="connsiteY3" fmla="*/ 9418 h 9456"/>
                      <a:gd name="connsiteX4" fmla="*/ 38 w 9456"/>
                      <a:gd name="connsiteY4" fmla="*/ 5325 h 94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9456" h="9456">
                        <a:moveTo>
                          <a:pt x="38" y="5325"/>
                        </a:moveTo>
                        <a:cubicBezTo>
                          <a:pt x="-290" y="2728"/>
                          <a:pt x="1558" y="365"/>
                          <a:pt x="4131" y="38"/>
                        </a:cubicBezTo>
                        <a:cubicBezTo>
                          <a:pt x="6728" y="-290"/>
                          <a:pt x="9091" y="1558"/>
                          <a:pt x="9418" y="4131"/>
                        </a:cubicBezTo>
                        <a:cubicBezTo>
                          <a:pt x="9746" y="6728"/>
                          <a:pt x="7898" y="9091"/>
                          <a:pt x="5325" y="9418"/>
                        </a:cubicBezTo>
                        <a:cubicBezTo>
                          <a:pt x="2728" y="9746"/>
                          <a:pt x="365" y="7898"/>
                          <a:pt x="38" y="5325"/>
                        </a:cubicBezTo>
                        <a:close/>
                      </a:path>
                    </a:pathLst>
                  </a:custGeom>
                  <a:solidFill>
                    <a:srgbClr val="17115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64" name="Freeform: Shape 3663">
                    <a:extLst>
                      <a:ext uri="{FF2B5EF4-FFF2-40B4-BE49-F238E27FC236}">
                        <a16:creationId xmlns:a16="http://schemas.microsoft.com/office/drawing/2014/main" id="{AAA63C84-61B3-15ED-2276-A0EA1E74692C}"/>
                      </a:ext>
                    </a:extLst>
                  </p:cNvPr>
                  <p:cNvSpPr/>
                  <p:nvPr/>
                </p:nvSpPr>
                <p:spPr>
                  <a:xfrm>
                    <a:off x="8934910" y="751603"/>
                    <a:ext cx="8725" cy="8749"/>
                  </a:xfrm>
                  <a:custGeom>
                    <a:avLst/>
                    <a:gdLst>
                      <a:gd name="connsiteX0" fmla="*/ 35 w 8725"/>
                      <a:gd name="connsiteY0" fmla="*/ 4901 h 8749"/>
                      <a:gd name="connsiteX1" fmla="*/ 3825 w 8725"/>
                      <a:gd name="connsiteY1" fmla="*/ 35 h 8749"/>
                      <a:gd name="connsiteX2" fmla="*/ 8691 w 8725"/>
                      <a:gd name="connsiteY2" fmla="*/ 3825 h 8749"/>
                      <a:gd name="connsiteX3" fmla="*/ 4901 w 8725"/>
                      <a:gd name="connsiteY3" fmla="*/ 8714 h 8749"/>
                      <a:gd name="connsiteX4" fmla="*/ 35 w 8725"/>
                      <a:gd name="connsiteY4" fmla="*/ 4924 h 87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725" h="8749">
                        <a:moveTo>
                          <a:pt x="35" y="4901"/>
                        </a:moveTo>
                        <a:cubicBezTo>
                          <a:pt x="-269" y="2515"/>
                          <a:pt x="1439" y="316"/>
                          <a:pt x="3825" y="35"/>
                        </a:cubicBezTo>
                        <a:cubicBezTo>
                          <a:pt x="6211" y="-269"/>
                          <a:pt x="8410" y="1439"/>
                          <a:pt x="8691" y="3825"/>
                        </a:cubicBezTo>
                        <a:cubicBezTo>
                          <a:pt x="8995" y="6211"/>
                          <a:pt x="7287" y="8410"/>
                          <a:pt x="4901" y="8714"/>
                        </a:cubicBezTo>
                        <a:cubicBezTo>
                          <a:pt x="2515" y="9018"/>
                          <a:pt x="316" y="7310"/>
                          <a:pt x="35" y="4924"/>
                        </a:cubicBezTo>
                        <a:close/>
                      </a:path>
                    </a:pathLst>
                  </a:custGeom>
                  <a:solidFill>
                    <a:srgbClr val="18125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65" name="Freeform: Shape 3664">
                    <a:extLst>
                      <a:ext uri="{FF2B5EF4-FFF2-40B4-BE49-F238E27FC236}">
                        <a16:creationId xmlns:a16="http://schemas.microsoft.com/office/drawing/2014/main" id="{D291C996-CBDA-2027-6670-360DD2358648}"/>
                      </a:ext>
                    </a:extLst>
                  </p:cNvPr>
                  <p:cNvSpPr/>
                  <p:nvPr/>
                </p:nvSpPr>
                <p:spPr>
                  <a:xfrm>
                    <a:off x="8935287" y="751956"/>
                    <a:ext cx="7995" cy="7995"/>
                  </a:xfrm>
                  <a:custGeom>
                    <a:avLst/>
                    <a:gdLst>
                      <a:gd name="connsiteX0" fmla="*/ 33 w 7995"/>
                      <a:gd name="connsiteY0" fmla="*/ 4501 h 7995"/>
                      <a:gd name="connsiteX1" fmla="*/ 3495 w 7995"/>
                      <a:gd name="connsiteY1" fmla="*/ 33 h 7995"/>
                      <a:gd name="connsiteX2" fmla="*/ 7963 w 7995"/>
                      <a:gd name="connsiteY2" fmla="*/ 3495 h 7995"/>
                      <a:gd name="connsiteX3" fmla="*/ 4501 w 7995"/>
                      <a:gd name="connsiteY3" fmla="*/ 7963 h 7995"/>
                      <a:gd name="connsiteX4" fmla="*/ 33 w 7995"/>
                      <a:gd name="connsiteY4" fmla="*/ 4501 h 79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995" h="7995">
                        <a:moveTo>
                          <a:pt x="33" y="4501"/>
                        </a:moveTo>
                        <a:cubicBezTo>
                          <a:pt x="-248" y="2302"/>
                          <a:pt x="1319" y="313"/>
                          <a:pt x="3495" y="33"/>
                        </a:cubicBezTo>
                        <a:cubicBezTo>
                          <a:pt x="5694" y="-248"/>
                          <a:pt x="7682" y="1319"/>
                          <a:pt x="7963" y="3495"/>
                        </a:cubicBezTo>
                        <a:cubicBezTo>
                          <a:pt x="8244" y="5694"/>
                          <a:pt x="6676" y="7682"/>
                          <a:pt x="4501" y="7963"/>
                        </a:cubicBezTo>
                        <a:cubicBezTo>
                          <a:pt x="2302" y="8244"/>
                          <a:pt x="313" y="6676"/>
                          <a:pt x="33" y="4501"/>
                        </a:cubicBezTo>
                        <a:close/>
                      </a:path>
                    </a:pathLst>
                  </a:custGeom>
                  <a:solidFill>
                    <a:srgbClr val="18125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66" name="Freeform: Shape 3665">
                    <a:extLst>
                      <a:ext uri="{FF2B5EF4-FFF2-40B4-BE49-F238E27FC236}">
                        <a16:creationId xmlns:a16="http://schemas.microsoft.com/office/drawing/2014/main" id="{4319A9D8-70CC-635B-60F6-C2F7B60497BB}"/>
                      </a:ext>
                    </a:extLst>
                  </p:cNvPr>
                  <p:cNvSpPr/>
                  <p:nvPr/>
                </p:nvSpPr>
                <p:spPr>
                  <a:xfrm>
                    <a:off x="8935640" y="752310"/>
                    <a:ext cx="7288" cy="7288"/>
                  </a:xfrm>
                  <a:custGeom>
                    <a:avLst/>
                    <a:gdLst>
                      <a:gd name="connsiteX0" fmla="*/ 30 w 7288"/>
                      <a:gd name="connsiteY0" fmla="*/ 4100 h 7288"/>
                      <a:gd name="connsiteX1" fmla="*/ 3188 w 7288"/>
                      <a:gd name="connsiteY1" fmla="*/ 30 h 7288"/>
                      <a:gd name="connsiteX2" fmla="*/ 7259 w 7288"/>
                      <a:gd name="connsiteY2" fmla="*/ 3188 h 7288"/>
                      <a:gd name="connsiteX3" fmla="*/ 4100 w 7288"/>
                      <a:gd name="connsiteY3" fmla="*/ 7259 h 7288"/>
                      <a:gd name="connsiteX4" fmla="*/ 30 w 7288"/>
                      <a:gd name="connsiteY4" fmla="*/ 4100 h 7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288" h="7288">
                        <a:moveTo>
                          <a:pt x="30" y="4100"/>
                        </a:moveTo>
                        <a:cubicBezTo>
                          <a:pt x="-227" y="2112"/>
                          <a:pt x="1200" y="287"/>
                          <a:pt x="3188" y="30"/>
                        </a:cubicBezTo>
                        <a:cubicBezTo>
                          <a:pt x="5177" y="-227"/>
                          <a:pt x="7001" y="1200"/>
                          <a:pt x="7259" y="3188"/>
                        </a:cubicBezTo>
                        <a:cubicBezTo>
                          <a:pt x="7516" y="5177"/>
                          <a:pt x="6089" y="7001"/>
                          <a:pt x="4100" y="7259"/>
                        </a:cubicBezTo>
                        <a:cubicBezTo>
                          <a:pt x="2112" y="7516"/>
                          <a:pt x="287" y="6089"/>
                          <a:pt x="30" y="4100"/>
                        </a:cubicBezTo>
                        <a:close/>
                      </a:path>
                    </a:pathLst>
                  </a:custGeom>
                  <a:solidFill>
                    <a:srgbClr val="18125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67" name="Freeform: Shape 3666">
                    <a:extLst>
                      <a:ext uri="{FF2B5EF4-FFF2-40B4-BE49-F238E27FC236}">
                        <a16:creationId xmlns:a16="http://schemas.microsoft.com/office/drawing/2014/main" id="{F4FC6410-EC02-64D2-A8E9-92882991DFA2}"/>
                      </a:ext>
                    </a:extLst>
                  </p:cNvPr>
                  <p:cNvSpPr/>
                  <p:nvPr/>
                </p:nvSpPr>
                <p:spPr>
                  <a:xfrm>
                    <a:off x="8936017" y="752686"/>
                    <a:ext cx="6534" cy="6534"/>
                  </a:xfrm>
                  <a:custGeom>
                    <a:avLst/>
                    <a:gdLst>
                      <a:gd name="connsiteX0" fmla="*/ 27 w 6534"/>
                      <a:gd name="connsiteY0" fmla="*/ 3677 h 6534"/>
                      <a:gd name="connsiteX1" fmla="*/ 2858 w 6534"/>
                      <a:gd name="connsiteY1" fmla="*/ 27 h 6534"/>
                      <a:gd name="connsiteX2" fmla="*/ 6508 w 6534"/>
                      <a:gd name="connsiteY2" fmla="*/ 2858 h 6534"/>
                      <a:gd name="connsiteX3" fmla="*/ 3677 w 6534"/>
                      <a:gd name="connsiteY3" fmla="*/ 6507 h 6534"/>
                      <a:gd name="connsiteX4" fmla="*/ 27 w 6534"/>
                      <a:gd name="connsiteY4" fmla="*/ 3677 h 653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534" h="6534">
                        <a:moveTo>
                          <a:pt x="27" y="3677"/>
                        </a:moveTo>
                        <a:cubicBezTo>
                          <a:pt x="-206" y="1876"/>
                          <a:pt x="1080" y="238"/>
                          <a:pt x="2858" y="27"/>
                        </a:cubicBezTo>
                        <a:cubicBezTo>
                          <a:pt x="4659" y="-206"/>
                          <a:pt x="6297" y="1080"/>
                          <a:pt x="6508" y="2858"/>
                        </a:cubicBezTo>
                        <a:cubicBezTo>
                          <a:pt x="6741" y="4659"/>
                          <a:pt x="5455" y="6297"/>
                          <a:pt x="3677" y="6507"/>
                        </a:cubicBezTo>
                        <a:cubicBezTo>
                          <a:pt x="1876" y="6741"/>
                          <a:pt x="238" y="5455"/>
                          <a:pt x="27" y="3677"/>
                        </a:cubicBezTo>
                        <a:close/>
                      </a:path>
                    </a:pathLst>
                  </a:custGeom>
                  <a:solidFill>
                    <a:srgbClr val="19125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68" name="Freeform: Shape 3667">
                    <a:extLst>
                      <a:ext uri="{FF2B5EF4-FFF2-40B4-BE49-F238E27FC236}">
                        <a16:creationId xmlns:a16="http://schemas.microsoft.com/office/drawing/2014/main" id="{BF203751-28BB-ABCF-44DE-FCB6C9C5CAD7}"/>
                      </a:ext>
                    </a:extLst>
                  </p:cNvPr>
                  <p:cNvSpPr/>
                  <p:nvPr/>
                </p:nvSpPr>
                <p:spPr>
                  <a:xfrm>
                    <a:off x="8936370" y="753040"/>
                    <a:ext cx="5828" cy="5828"/>
                  </a:xfrm>
                  <a:custGeom>
                    <a:avLst/>
                    <a:gdLst>
                      <a:gd name="connsiteX0" fmla="*/ 25 w 5828"/>
                      <a:gd name="connsiteY0" fmla="*/ 3277 h 5828"/>
                      <a:gd name="connsiteX1" fmla="*/ 2551 w 5828"/>
                      <a:gd name="connsiteY1" fmla="*/ 25 h 5828"/>
                      <a:gd name="connsiteX2" fmla="*/ 5803 w 5828"/>
                      <a:gd name="connsiteY2" fmla="*/ 2551 h 5828"/>
                      <a:gd name="connsiteX3" fmla="*/ 3277 w 5828"/>
                      <a:gd name="connsiteY3" fmla="*/ 5803 h 5828"/>
                      <a:gd name="connsiteX4" fmla="*/ 25 w 5828"/>
                      <a:gd name="connsiteY4" fmla="*/ 3277 h 582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828" h="5828">
                        <a:moveTo>
                          <a:pt x="25" y="3277"/>
                        </a:moveTo>
                        <a:cubicBezTo>
                          <a:pt x="-186" y="1686"/>
                          <a:pt x="961" y="235"/>
                          <a:pt x="2551" y="25"/>
                        </a:cubicBezTo>
                        <a:cubicBezTo>
                          <a:pt x="4142" y="-186"/>
                          <a:pt x="5593" y="961"/>
                          <a:pt x="5803" y="2551"/>
                        </a:cubicBezTo>
                        <a:cubicBezTo>
                          <a:pt x="6014" y="4142"/>
                          <a:pt x="4867" y="5593"/>
                          <a:pt x="3277" y="5803"/>
                        </a:cubicBezTo>
                        <a:cubicBezTo>
                          <a:pt x="1686" y="6014"/>
                          <a:pt x="235" y="4867"/>
                          <a:pt x="25" y="3277"/>
                        </a:cubicBezTo>
                        <a:close/>
                      </a:path>
                    </a:pathLst>
                  </a:custGeom>
                  <a:solidFill>
                    <a:srgbClr val="19125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69" name="Freeform: Shape 3668">
                    <a:extLst>
                      <a:ext uri="{FF2B5EF4-FFF2-40B4-BE49-F238E27FC236}">
                        <a16:creationId xmlns:a16="http://schemas.microsoft.com/office/drawing/2014/main" id="{C184FB8A-C244-7151-45B0-72BE06407DDC}"/>
                      </a:ext>
                    </a:extLst>
                  </p:cNvPr>
                  <p:cNvSpPr/>
                  <p:nvPr/>
                </p:nvSpPr>
                <p:spPr>
                  <a:xfrm>
                    <a:off x="8936724" y="753393"/>
                    <a:ext cx="5093" cy="5093"/>
                  </a:xfrm>
                  <a:custGeom>
                    <a:avLst/>
                    <a:gdLst>
                      <a:gd name="connsiteX0" fmla="*/ 22 w 5093"/>
                      <a:gd name="connsiteY0" fmla="*/ 2876 h 5093"/>
                      <a:gd name="connsiteX1" fmla="*/ 2221 w 5093"/>
                      <a:gd name="connsiteY1" fmla="*/ 22 h 5093"/>
                      <a:gd name="connsiteX2" fmla="*/ 5075 w 5093"/>
                      <a:gd name="connsiteY2" fmla="*/ 2221 h 5093"/>
                      <a:gd name="connsiteX3" fmla="*/ 2876 w 5093"/>
                      <a:gd name="connsiteY3" fmla="*/ 5075 h 5093"/>
                      <a:gd name="connsiteX4" fmla="*/ 22 w 5093"/>
                      <a:gd name="connsiteY4" fmla="*/ 2876 h 50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093" h="5093">
                        <a:moveTo>
                          <a:pt x="22" y="2876"/>
                        </a:moveTo>
                        <a:cubicBezTo>
                          <a:pt x="-165" y="1473"/>
                          <a:pt x="841" y="210"/>
                          <a:pt x="2221" y="22"/>
                        </a:cubicBezTo>
                        <a:cubicBezTo>
                          <a:pt x="3625" y="-165"/>
                          <a:pt x="4888" y="841"/>
                          <a:pt x="5075" y="2221"/>
                        </a:cubicBezTo>
                        <a:cubicBezTo>
                          <a:pt x="5239" y="3625"/>
                          <a:pt x="4257" y="4888"/>
                          <a:pt x="2876" y="5075"/>
                        </a:cubicBezTo>
                        <a:cubicBezTo>
                          <a:pt x="1473" y="5239"/>
                          <a:pt x="210" y="4257"/>
                          <a:pt x="22" y="2876"/>
                        </a:cubicBezTo>
                        <a:close/>
                      </a:path>
                    </a:pathLst>
                  </a:custGeom>
                  <a:solidFill>
                    <a:srgbClr val="19135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70" name="Freeform: Shape 3669">
                    <a:extLst>
                      <a:ext uri="{FF2B5EF4-FFF2-40B4-BE49-F238E27FC236}">
                        <a16:creationId xmlns:a16="http://schemas.microsoft.com/office/drawing/2014/main" id="{332285E9-C042-25AC-4AB1-3E23A98EB042}"/>
                      </a:ext>
                    </a:extLst>
                  </p:cNvPr>
                  <p:cNvSpPr/>
                  <p:nvPr/>
                </p:nvSpPr>
                <p:spPr>
                  <a:xfrm>
                    <a:off x="8937105" y="753775"/>
                    <a:ext cx="4358" cy="4358"/>
                  </a:xfrm>
                  <a:custGeom>
                    <a:avLst/>
                    <a:gdLst>
                      <a:gd name="connsiteX0" fmla="*/ 15 w 4358"/>
                      <a:gd name="connsiteY0" fmla="*/ 2448 h 4358"/>
                      <a:gd name="connsiteX1" fmla="*/ 1910 w 4358"/>
                      <a:gd name="connsiteY1" fmla="*/ 15 h 4358"/>
                      <a:gd name="connsiteX2" fmla="*/ 4343 w 4358"/>
                      <a:gd name="connsiteY2" fmla="*/ 1910 h 4358"/>
                      <a:gd name="connsiteX3" fmla="*/ 2448 w 4358"/>
                      <a:gd name="connsiteY3" fmla="*/ 4343 h 4358"/>
                      <a:gd name="connsiteX4" fmla="*/ 15 w 4358"/>
                      <a:gd name="connsiteY4" fmla="*/ 2448 h 435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58" h="4358">
                        <a:moveTo>
                          <a:pt x="15" y="2448"/>
                        </a:moveTo>
                        <a:cubicBezTo>
                          <a:pt x="-125" y="1255"/>
                          <a:pt x="717" y="156"/>
                          <a:pt x="1910" y="15"/>
                        </a:cubicBezTo>
                        <a:cubicBezTo>
                          <a:pt x="3103" y="-125"/>
                          <a:pt x="4203" y="717"/>
                          <a:pt x="4343" y="1910"/>
                        </a:cubicBezTo>
                        <a:cubicBezTo>
                          <a:pt x="4483" y="3103"/>
                          <a:pt x="3641" y="4203"/>
                          <a:pt x="2448" y="4343"/>
                        </a:cubicBezTo>
                        <a:cubicBezTo>
                          <a:pt x="1255" y="4483"/>
                          <a:pt x="156" y="3641"/>
                          <a:pt x="15" y="2448"/>
                        </a:cubicBezTo>
                        <a:close/>
                      </a:path>
                    </a:pathLst>
                  </a:custGeom>
                  <a:solidFill>
                    <a:srgbClr val="1A135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71" name="Freeform: Shape 3670">
                    <a:extLst>
                      <a:ext uri="{FF2B5EF4-FFF2-40B4-BE49-F238E27FC236}">
                        <a16:creationId xmlns:a16="http://schemas.microsoft.com/office/drawing/2014/main" id="{DFBCEFB4-F563-2342-3E44-E81065D02CC0}"/>
                      </a:ext>
                    </a:extLst>
                  </p:cNvPr>
                  <p:cNvSpPr/>
                  <p:nvPr/>
                </p:nvSpPr>
                <p:spPr>
                  <a:xfrm>
                    <a:off x="8937459" y="754128"/>
                    <a:ext cx="3628" cy="3628"/>
                  </a:xfrm>
                  <a:custGeom>
                    <a:avLst/>
                    <a:gdLst>
                      <a:gd name="connsiteX0" fmla="*/ 13 w 3628"/>
                      <a:gd name="connsiteY0" fmla="*/ 2048 h 3628"/>
                      <a:gd name="connsiteX1" fmla="*/ 1580 w 3628"/>
                      <a:gd name="connsiteY1" fmla="*/ 13 h 3628"/>
                      <a:gd name="connsiteX2" fmla="*/ 3615 w 3628"/>
                      <a:gd name="connsiteY2" fmla="*/ 1580 h 3628"/>
                      <a:gd name="connsiteX3" fmla="*/ 2048 w 3628"/>
                      <a:gd name="connsiteY3" fmla="*/ 3615 h 3628"/>
                      <a:gd name="connsiteX4" fmla="*/ 13 w 3628"/>
                      <a:gd name="connsiteY4" fmla="*/ 2048 h 362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628" h="3628">
                        <a:moveTo>
                          <a:pt x="13" y="2048"/>
                        </a:moveTo>
                        <a:cubicBezTo>
                          <a:pt x="-104" y="1042"/>
                          <a:pt x="598" y="130"/>
                          <a:pt x="1580" y="13"/>
                        </a:cubicBezTo>
                        <a:cubicBezTo>
                          <a:pt x="2586" y="-104"/>
                          <a:pt x="3498" y="598"/>
                          <a:pt x="3615" y="1580"/>
                        </a:cubicBezTo>
                        <a:cubicBezTo>
                          <a:pt x="3732" y="2586"/>
                          <a:pt x="3031" y="3498"/>
                          <a:pt x="2048" y="3615"/>
                        </a:cubicBezTo>
                        <a:cubicBezTo>
                          <a:pt x="1042" y="3732"/>
                          <a:pt x="130" y="3030"/>
                          <a:pt x="13" y="2048"/>
                        </a:cubicBezTo>
                        <a:close/>
                      </a:path>
                    </a:pathLst>
                  </a:custGeom>
                  <a:solidFill>
                    <a:srgbClr val="1A136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72" name="Freeform: Shape 3671">
                    <a:extLst>
                      <a:ext uri="{FF2B5EF4-FFF2-40B4-BE49-F238E27FC236}">
                        <a16:creationId xmlns:a16="http://schemas.microsoft.com/office/drawing/2014/main" id="{99E7A0BB-9D52-44FB-8013-3942F741E386}"/>
                      </a:ext>
                    </a:extLst>
                  </p:cNvPr>
                  <p:cNvSpPr/>
                  <p:nvPr/>
                </p:nvSpPr>
                <p:spPr>
                  <a:xfrm>
                    <a:off x="8937836" y="754505"/>
                    <a:ext cx="2897" cy="2897"/>
                  </a:xfrm>
                  <a:custGeom>
                    <a:avLst/>
                    <a:gdLst>
                      <a:gd name="connsiteX0" fmla="*/ 10 w 2897"/>
                      <a:gd name="connsiteY0" fmla="*/ 1624 h 2897"/>
                      <a:gd name="connsiteX1" fmla="*/ 1273 w 2897"/>
                      <a:gd name="connsiteY1" fmla="*/ 10 h 2897"/>
                      <a:gd name="connsiteX2" fmla="*/ 2888 w 2897"/>
                      <a:gd name="connsiteY2" fmla="*/ 1273 h 2897"/>
                      <a:gd name="connsiteX3" fmla="*/ 1624 w 2897"/>
                      <a:gd name="connsiteY3" fmla="*/ 2888 h 2897"/>
                      <a:gd name="connsiteX4" fmla="*/ 10 w 2897"/>
                      <a:gd name="connsiteY4" fmla="*/ 1624 h 28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897" h="2897">
                        <a:moveTo>
                          <a:pt x="10" y="1624"/>
                        </a:moveTo>
                        <a:cubicBezTo>
                          <a:pt x="-83" y="829"/>
                          <a:pt x="478" y="104"/>
                          <a:pt x="1273" y="10"/>
                        </a:cubicBezTo>
                        <a:cubicBezTo>
                          <a:pt x="2069" y="-83"/>
                          <a:pt x="2794" y="478"/>
                          <a:pt x="2888" y="1273"/>
                        </a:cubicBezTo>
                        <a:cubicBezTo>
                          <a:pt x="2981" y="2069"/>
                          <a:pt x="2420" y="2794"/>
                          <a:pt x="1624" y="2888"/>
                        </a:cubicBezTo>
                        <a:cubicBezTo>
                          <a:pt x="829" y="2981"/>
                          <a:pt x="104" y="2420"/>
                          <a:pt x="10" y="1624"/>
                        </a:cubicBezTo>
                        <a:close/>
                      </a:path>
                    </a:pathLst>
                  </a:custGeom>
                  <a:solidFill>
                    <a:srgbClr val="1A136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73" name="Freeform: Shape 3672">
                    <a:extLst>
                      <a:ext uri="{FF2B5EF4-FFF2-40B4-BE49-F238E27FC236}">
                        <a16:creationId xmlns:a16="http://schemas.microsoft.com/office/drawing/2014/main" id="{B3B4984A-1209-09A0-AA31-41F204AE61B7}"/>
                      </a:ext>
                    </a:extLst>
                  </p:cNvPr>
                  <p:cNvSpPr/>
                  <p:nvPr/>
                </p:nvSpPr>
                <p:spPr>
                  <a:xfrm>
                    <a:off x="8938189" y="754858"/>
                    <a:ext cx="2167" cy="2167"/>
                  </a:xfrm>
                  <a:custGeom>
                    <a:avLst/>
                    <a:gdLst>
                      <a:gd name="connsiteX0" fmla="*/ 8 w 2167"/>
                      <a:gd name="connsiteY0" fmla="*/ 1224 h 2167"/>
                      <a:gd name="connsiteX1" fmla="*/ 943 w 2167"/>
                      <a:gd name="connsiteY1" fmla="*/ 8 h 2167"/>
                      <a:gd name="connsiteX2" fmla="*/ 2160 w 2167"/>
                      <a:gd name="connsiteY2" fmla="*/ 943 h 2167"/>
                      <a:gd name="connsiteX3" fmla="*/ 1224 w 2167"/>
                      <a:gd name="connsiteY3" fmla="*/ 2160 h 2167"/>
                      <a:gd name="connsiteX4" fmla="*/ 8 w 2167"/>
                      <a:gd name="connsiteY4" fmla="*/ 1224 h 216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7" h="2167">
                        <a:moveTo>
                          <a:pt x="8" y="1224"/>
                        </a:moveTo>
                        <a:cubicBezTo>
                          <a:pt x="-63" y="616"/>
                          <a:pt x="358" y="78"/>
                          <a:pt x="943" y="8"/>
                        </a:cubicBezTo>
                        <a:cubicBezTo>
                          <a:pt x="1552" y="-63"/>
                          <a:pt x="2090" y="359"/>
                          <a:pt x="2160" y="943"/>
                        </a:cubicBezTo>
                        <a:cubicBezTo>
                          <a:pt x="2230" y="1552"/>
                          <a:pt x="1809" y="2090"/>
                          <a:pt x="1224" y="2160"/>
                        </a:cubicBezTo>
                        <a:cubicBezTo>
                          <a:pt x="616" y="2230"/>
                          <a:pt x="78" y="1809"/>
                          <a:pt x="8" y="1224"/>
                        </a:cubicBezTo>
                        <a:close/>
                      </a:path>
                    </a:pathLst>
                  </a:custGeom>
                  <a:solidFill>
                    <a:srgbClr val="1A146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74" name="Freeform: Shape 3673">
                    <a:extLst>
                      <a:ext uri="{FF2B5EF4-FFF2-40B4-BE49-F238E27FC236}">
                        <a16:creationId xmlns:a16="http://schemas.microsoft.com/office/drawing/2014/main" id="{92B08F02-7FDE-ECA1-7CC9-42335FB30200}"/>
                      </a:ext>
                    </a:extLst>
                  </p:cNvPr>
                  <p:cNvSpPr/>
                  <p:nvPr/>
                </p:nvSpPr>
                <p:spPr>
                  <a:xfrm>
                    <a:off x="8938566" y="755212"/>
                    <a:ext cx="1460" cy="1460"/>
                  </a:xfrm>
                  <a:custGeom>
                    <a:avLst/>
                    <a:gdLst>
                      <a:gd name="connsiteX0" fmla="*/ 5 w 1460"/>
                      <a:gd name="connsiteY0" fmla="*/ 824 h 1460"/>
                      <a:gd name="connsiteX1" fmla="*/ 637 w 1460"/>
                      <a:gd name="connsiteY1" fmla="*/ 5 h 1460"/>
                      <a:gd name="connsiteX2" fmla="*/ 1455 w 1460"/>
                      <a:gd name="connsiteY2" fmla="*/ 637 h 1460"/>
                      <a:gd name="connsiteX3" fmla="*/ 824 w 1460"/>
                      <a:gd name="connsiteY3" fmla="*/ 1455 h 1460"/>
                      <a:gd name="connsiteX4" fmla="*/ 5 w 1460"/>
                      <a:gd name="connsiteY4" fmla="*/ 824 h 146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60" h="1460">
                        <a:moveTo>
                          <a:pt x="5" y="824"/>
                        </a:moveTo>
                        <a:cubicBezTo>
                          <a:pt x="-42" y="426"/>
                          <a:pt x="239" y="52"/>
                          <a:pt x="637" y="5"/>
                        </a:cubicBezTo>
                        <a:cubicBezTo>
                          <a:pt x="1034" y="-42"/>
                          <a:pt x="1409" y="239"/>
                          <a:pt x="1455" y="637"/>
                        </a:cubicBezTo>
                        <a:cubicBezTo>
                          <a:pt x="1502" y="1034"/>
                          <a:pt x="1222" y="1409"/>
                          <a:pt x="824" y="1455"/>
                        </a:cubicBezTo>
                        <a:cubicBezTo>
                          <a:pt x="426" y="1502"/>
                          <a:pt x="52" y="1222"/>
                          <a:pt x="5" y="824"/>
                        </a:cubicBezTo>
                        <a:close/>
                      </a:path>
                    </a:pathLst>
                  </a:custGeom>
                  <a:solidFill>
                    <a:srgbClr val="1B146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75" name="Freeform: Shape 3674">
                    <a:extLst>
                      <a:ext uri="{FF2B5EF4-FFF2-40B4-BE49-F238E27FC236}">
                        <a16:creationId xmlns:a16="http://schemas.microsoft.com/office/drawing/2014/main" id="{0B898957-E9A9-42AD-CDEA-2ED10A5D775B}"/>
                      </a:ext>
                    </a:extLst>
                  </p:cNvPr>
                  <p:cNvSpPr/>
                  <p:nvPr/>
                </p:nvSpPr>
                <p:spPr>
                  <a:xfrm>
                    <a:off x="8938899" y="755589"/>
                    <a:ext cx="727" cy="730"/>
                  </a:xfrm>
                  <a:custGeom>
                    <a:avLst/>
                    <a:gdLst>
                      <a:gd name="connsiteX0" fmla="*/ 23 w 727"/>
                      <a:gd name="connsiteY0" fmla="*/ 400 h 730"/>
                      <a:gd name="connsiteX1" fmla="*/ 327 w 727"/>
                      <a:gd name="connsiteY1" fmla="*/ 3 h 730"/>
                      <a:gd name="connsiteX2" fmla="*/ 725 w 727"/>
                      <a:gd name="connsiteY2" fmla="*/ 330 h 730"/>
                      <a:gd name="connsiteX3" fmla="*/ 398 w 727"/>
                      <a:gd name="connsiteY3" fmla="*/ 728 h 730"/>
                      <a:gd name="connsiteX4" fmla="*/ 0 w 727"/>
                      <a:gd name="connsiteY4" fmla="*/ 400 h 7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27" h="730">
                        <a:moveTo>
                          <a:pt x="23" y="400"/>
                        </a:moveTo>
                        <a:cubicBezTo>
                          <a:pt x="0" y="190"/>
                          <a:pt x="140" y="26"/>
                          <a:pt x="327" y="3"/>
                        </a:cubicBezTo>
                        <a:cubicBezTo>
                          <a:pt x="538" y="-21"/>
                          <a:pt x="702" y="120"/>
                          <a:pt x="725" y="330"/>
                        </a:cubicBezTo>
                        <a:cubicBezTo>
                          <a:pt x="749" y="541"/>
                          <a:pt x="608" y="704"/>
                          <a:pt x="398" y="728"/>
                        </a:cubicBezTo>
                        <a:cubicBezTo>
                          <a:pt x="187" y="751"/>
                          <a:pt x="23" y="611"/>
                          <a:pt x="0" y="400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3676" name="Graphic 14">
                  <a:extLst>
                    <a:ext uri="{FF2B5EF4-FFF2-40B4-BE49-F238E27FC236}">
                      <a16:creationId xmlns:a16="http://schemas.microsoft.com/office/drawing/2014/main" id="{E761A6D7-3AA7-BDC5-2BCB-7AC768BCABE4}"/>
                    </a:ext>
                  </a:extLst>
                </p:cNvPr>
                <p:cNvGrpSpPr/>
                <p:nvPr/>
              </p:nvGrpSpPr>
              <p:grpSpPr>
                <a:xfrm>
                  <a:off x="8841205" y="700173"/>
                  <a:ext cx="105416" cy="127486"/>
                  <a:chOff x="8841205" y="700173"/>
                  <a:chExt cx="105416" cy="127486"/>
                </a:xfrm>
              </p:grpSpPr>
              <p:sp>
                <p:nvSpPr>
                  <p:cNvPr id="3677" name="Freeform: Shape 3676">
                    <a:extLst>
                      <a:ext uri="{FF2B5EF4-FFF2-40B4-BE49-F238E27FC236}">
                        <a16:creationId xmlns:a16="http://schemas.microsoft.com/office/drawing/2014/main" id="{B96B23D8-4FF2-C10E-2014-083EA7BF0A8A}"/>
                      </a:ext>
                    </a:extLst>
                  </p:cNvPr>
                  <p:cNvSpPr/>
                  <p:nvPr/>
                </p:nvSpPr>
                <p:spPr>
                  <a:xfrm>
                    <a:off x="8853653" y="704570"/>
                    <a:ext cx="80496" cy="118932"/>
                  </a:xfrm>
                  <a:custGeom>
                    <a:avLst/>
                    <a:gdLst>
                      <a:gd name="connsiteX0" fmla="*/ 0 w 80496"/>
                      <a:gd name="connsiteY0" fmla="*/ 0 h 118932"/>
                      <a:gd name="connsiteX1" fmla="*/ 80497 w 80496"/>
                      <a:gd name="connsiteY1" fmla="*/ 0 h 118932"/>
                      <a:gd name="connsiteX2" fmla="*/ 80497 w 80496"/>
                      <a:gd name="connsiteY2" fmla="*/ 118933 h 118932"/>
                      <a:gd name="connsiteX3" fmla="*/ 0 w 80496"/>
                      <a:gd name="connsiteY3" fmla="*/ 118933 h 1189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80496" h="118932">
                        <a:moveTo>
                          <a:pt x="0" y="0"/>
                        </a:moveTo>
                        <a:lnTo>
                          <a:pt x="80497" y="0"/>
                        </a:lnTo>
                        <a:lnTo>
                          <a:pt x="80497" y="118933"/>
                        </a:lnTo>
                        <a:lnTo>
                          <a:pt x="0" y="11893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78" name="Freeform: Shape 3677">
                    <a:extLst>
                      <a:ext uri="{FF2B5EF4-FFF2-40B4-BE49-F238E27FC236}">
                        <a16:creationId xmlns:a16="http://schemas.microsoft.com/office/drawing/2014/main" id="{24872C7E-15E2-73D0-7CC2-A535F6FE3E37}"/>
                      </a:ext>
                    </a:extLst>
                  </p:cNvPr>
                  <p:cNvSpPr/>
                  <p:nvPr/>
                </p:nvSpPr>
                <p:spPr>
                  <a:xfrm>
                    <a:off x="8849062" y="705193"/>
                    <a:ext cx="89677" cy="117711"/>
                  </a:xfrm>
                  <a:custGeom>
                    <a:avLst/>
                    <a:gdLst>
                      <a:gd name="connsiteX0" fmla="*/ 31586 w 89677"/>
                      <a:gd name="connsiteY0" fmla="*/ 828 h 117711"/>
                      <a:gd name="connsiteX1" fmla="*/ 87661 w 89677"/>
                      <a:gd name="connsiteY1" fmla="*/ 49089 h 117711"/>
                      <a:gd name="connsiteX2" fmla="*/ 58091 w 89677"/>
                      <a:gd name="connsiteY2" fmla="*/ 116883 h 117711"/>
                      <a:gd name="connsiteX3" fmla="*/ 2017 w 89677"/>
                      <a:gd name="connsiteY3" fmla="*/ 68622 h 117711"/>
                      <a:gd name="connsiteX4" fmla="*/ 31586 w 89677"/>
                      <a:gd name="connsiteY4" fmla="*/ 828 h 11771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677" h="117711">
                        <a:moveTo>
                          <a:pt x="31586" y="828"/>
                        </a:moveTo>
                        <a:cubicBezTo>
                          <a:pt x="55237" y="-4576"/>
                          <a:pt x="80338" y="17040"/>
                          <a:pt x="87661" y="49089"/>
                        </a:cubicBezTo>
                        <a:cubicBezTo>
                          <a:pt x="94983" y="81138"/>
                          <a:pt x="81742" y="111503"/>
                          <a:pt x="58091" y="116883"/>
                        </a:cubicBezTo>
                        <a:cubicBezTo>
                          <a:pt x="34440" y="122287"/>
                          <a:pt x="9339" y="100671"/>
                          <a:pt x="2017" y="68622"/>
                        </a:cubicBezTo>
                        <a:cubicBezTo>
                          <a:pt x="-5305" y="36573"/>
                          <a:pt x="7936" y="6208"/>
                          <a:pt x="31586" y="82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79" name="Freeform: Shape 3678">
                    <a:extLst>
                      <a:ext uri="{FF2B5EF4-FFF2-40B4-BE49-F238E27FC236}">
                        <a16:creationId xmlns:a16="http://schemas.microsoft.com/office/drawing/2014/main" id="{9C5613C3-AB90-6E69-FEF8-36501CA154C1}"/>
                      </a:ext>
                    </a:extLst>
                  </p:cNvPr>
                  <p:cNvSpPr/>
                  <p:nvPr/>
                </p:nvSpPr>
                <p:spPr>
                  <a:xfrm>
                    <a:off x="8849504" y="705766"/>
                    <a:ext cx="88794" cy="116516"/>
                  </a:xfrm>
                  <a:custGeom>
                    <a:avLst/>
                    <a:gdLst>
                      <a:gd name="connsiteX0" fmla="*/ 31285 w 88794"/>
                      <a:gd name="connsiteY0" fmla="*/ 816 h 116516"/>
                      <a:gd name="connsiteX1" fmla="*/ 86798 w 88794"/>
                      <a:gd name="connsiteY1" fmla="*/ 48585 h 116516"/>
                      <a:gd name="connsiteX2" fmla="*/ 57510 w 88794"/>
                      <a:gd name="connsiteY2" fmla="*/ 115701 h 116516"/>
                      <a:gd name="connsiteX3" fmla="*/ 1997 w 88794"/>
                      <a:gd name="connsiteY3" fmla="*/ 67932 h 116516"/>
                      <a:gd name="connsiteX4" fmla="*/ 31285 w 88794"/>
                      <a:gd name="connsiteY4" fmla="*/ 792 h 1165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8794" h="116516">
                        <a:moveTo>
                          <a:pt x="31285" y="816"/>
                        </a:moveTo>
                        <a:cubicBezTo>
                          <a:pt x="54702" y="-4518"/>
                          <a:pt x="79546" y="16864"/>
                          <a:pt x="86798" y="48585"/>
                        </a:cubicBezTo>
                        <a:cubicBezTo>
                          <a:pt x="94050" y="80307"/>
                          <a:pt x="80926" y="110367"/>
                          <a:pt x="57510" y="115701"/>
                        </a:cubicBezTo>
                        <a:cubicBezTo>
                          <a:pt x="34093" y="121035"/>
                          <a:pt x="9249" y="99653"/>
                          <a:pt x="1997" y="67932"/>
                        </a:cubicBezTo>
                        <a:cubicBezTo>
                          <a:pt x="-5255" y="36210"/>
                          <a:pt x="7869" y="6149"/>
                          <a:pt x="31285" y="792"/>
                        </a:cubicBezTo>
                        <a:close/>
                      </a:path>
                    </a:pathLst>
                  </a:custGeom>
                  <a:solidFill>
                    <a:srgbClr val="01000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80" name="Freeform: Shape 3679">
                    <a:extLst>
                      <a:ext uri="{FF2B5EF4-FFF2-40B4-BE49-F238E27FC236}">
                        <a16:creationId xmlns:a16="http://schemas.microsoft.com/office/drawing/2014/main" id="{CED0AD89-5FBD-C719-70DB-5CEF981B09A5}"/>
                      </a:ext>
                    </a:extLst>
                  </p:cNvPr>
                  <p:cNvSpPr/>
                  <p:nvPr/>
                </p:nvSpPr>
                <p:spPr>
                  <a:xfrm>
                    <a:off x="8849975" y="706357"/>
                    <a:ext cx="87875" cy="115381"/>
                  </a:xfrm>
                  <a:custGeom>
                    <a:avLst/>
                    <a:gdLst>
                      <a:gd name="connsiteX0" fmla="*/ 30955 w 87875"/>
                      <a:gd name="connsiteY0" fmla="*/ 809 h 115381"/>
                      <a:gd name="connsiteX1" fmla="*/ 85906 w 87875"/>
                      <a:gd name="connsiteY1" fmla="*/ 48111 h 115381"/>
                      <a:gd name="connsiteX2" fmla="*/ 56921 w 87875"/>
                      <a:gd name="connsiteY2" fmla="*/ 114572 h 115381"/>
                      <a:gd name="connsiteX3" fmla="*/ 1970 w 87875"/>
                      <a:gd name="connsiteY3" fmla="*/ 67270 h 115381"/>
                      <a:gd name="connsiteX4" fmla="*/ 30955 w 87875"/>
                      <a:gd name="connsiteY4" fmla="*/ 833 h 11538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7875" h="115381">
                        <a:moveTo>
                          <a:pt x="30955" y="809"/>
                        </a:moveTo>
                        <a:cubicBezTo>
                          <a:pt x="54138" y="-4478"/>
                          <a:pt x="78724" y="16693"/>
                          <a:pt x="85906" y="48111"/>
                        </a:cubicBezTo>
                        <a:cubicBezTo>
                          <a:pt x="93064" y="79528"/>
                          <a:pt x="80104" y="109262"/>
                          <a:pt x="56921" y="114572"/>
                        </a:cubicBezTo>
                        <a:cubicBezTo>
                          <a:pt x="33738" y="119859"/>
                          <a:pt x="9152" y="98688"/>
                          <a:pt x="1970" y="67270"/>
                        </a:cubicBezTo>
                        <a:cubicBezTo>
                          <a:pt x="-5188" y="35853"/>
                          <a:pt x="7772" y="6120"/>
                          <a:pt x="30955" y="833"/>
                        </a:cubicBezTo>
                        <a:close/>
                      </a:path>
                    </a:pathLst>
                  </a:custGeom>
                  <a:solidFill>
                    <a:srgbClr val="01010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81" name="Freeform: Shape 3680">
                    <a:extLst>
                      <a:ext uri="{FF2B5EF4-FFF2-40B4-BE49-F238E27FC236}">
                        <a16:creationId xmlns:a16="http://schemas.microsoft.com/office/drawing/2014/main" id="{031937C7-176B-E2B0-C3A0-4A74A9C049B5}"/>
                      </a:ext>
                    </a:extLst>
                  </p:cNvPr>
                  <p:cNvSpPr/>
                  <p:nvPr/>
                </p:nvSpPr>
                <p:spPr>
                  <a:xfrm>
                    <a:off x="8850416" y="706949"/>
                    <a:ext cx="86970" cy="114198"/>
                  </a:xfrm>
                  <a:custGeom>
                    <a:avLst/>
                    <a:gdLst>
                      <a:gd name="connsiteX0" fmla="*/ 30630 w 86970"/>
                      <a:gd name="connsiteY0" fmla="*/ 803 h 114198"/>
                      <a:gd name="connsiteX1" fmla="*/ 85020 w 86970"/>
                      <a:gd name="connsiteY1" fmla="*/ 47613 h 114198"/>
                      <a:gd name="connsiteX2" fmla="*/ 56340 w 86970"/>
                      <a:gd name="connsiteY2" fmla="*/ 113396 h 114198"/>
                      <a:gd name="connsiteX3" fmla="*/ 1950 w 86970"/>
                      <a:gd name="connsiteY3" fmla="*/ 66585 h 114198"/>
                      <a:gd name="connsiteX4" fmla="*/ 30630 w 86970"/>
                      <a:gd name="connsiteY4" fmla="*/ 803 h 1141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6970" h="114198">
                        <a:moveTo>
                          <a:pt x="30630" y="803"/>
                        </a:moveTo>
                        <a:cubicBezTo>
                          <a:pt x="53579" y="-4437"/>
                          <a:pt x="77909" y="16523"/>
                          <a:pt x="85020" y="47613"/>
                        </a:cubicBezTo>
                        <a:cubicBezTo>
                          <a:pt x="92108" y="78703"/>
                          <a:pt x="79265" y="108156"/>
                          <a:pt x="56340" y="113396"/>
                        </a:cubicBezTo>
                        <a:cubicBezTo>
                          <a:pt x="33391" y="118636"/>
                          <a:pt x="9062" y="97675"/>
                          <a:pt x="1950" y="66585"/>
                        </a:cubicBezTo>
                        <a:cubicBezTo>
                          <a:pt x="-5138" y="35495"/>
                          <a:pt x="7705" y="6043"/>
                          <a:pt x="30630" y="803"/>
                        </a:cubicBezTo>
                        <a:close/>
                      </a:path>
                    </a:pathLst>
                  </a:custGeom>
                  <a:solidFill>
                    <a:srgbClr val="02010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82" name="Freeform: Shape 3681">
                    <a:extLst>
                      <a:ext uri="{FF2B5EF4-FFF2-40B4-BE49-F238E27FC236}">
                        <a16:creationId xmlns:a16="http://schemas.microsoft.com/office/drawing/2014/main" id="{2BB9CCFD-C206-6CC0-609A-1461C7D1D2DC}"/>
                      </a:ext>
                    </a:extLst>
                  </p:cNvPr>
                  <p:cNvSpPr/>
                  <p:nvPr/>
                </p:nvSpPr>
                <p:spPr>
                  <a:xfrm>
                    <a:off x="8850855" y="707546"/>
                    <a:ext cx="86091" cy="113010"/>
                  </a:xfrm>
                  <a:custGeom>
                    <a:avLst/>
                    <a:gdLst>
                      <a:gd name="connsiteX0" fmla="*/ 30331 w 86091"/>
                      <a:gd name="connsiteY0" fmla="*/ 791 h 113010"/>
                      <a:gd name="connsiteX1" fmla="*/ 84160 w 86091"/>
                      <a:gd name="connsiteY1" fmla="*/ 47110 h 113010"/>
                      <a:gd name="connsiteX2" fmla="*/ 55760 w 86091"/>
                      <a:gd name="connsiteY2" fmla="*/ 112214 h 113010"/>
                      <a:gd name="connsiteX3" fmla="*/ 1932 w 86091"/>
                      <a:gd name="connsiteY3" fmla="*/ 65895 h 113010"/>
                      <a:gd name="connsiteX4" fmla="*/ 30331 w 86091"/>
                      <a:gd name="connsiteY4" fmla="*/ 791 h 11301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6091" h="113010">
                        <a:moveTo>
                          <a:pt x="30331" y="791"/>
                        </a:moveTo>
                        <a:cubicBezTo>
                          <a:pt x="53023" y="-4379"/>
                          <a:pt x="77142" y="16347"/>
                          <a:pt x="84160" y="47110"/>
                        </a:cubicBezTo>
                        <a:cubicBezTo>
                          <a:pt x="91178" y="77872"/>
                          <a:pt x="78475" y="107020"/>
                          <a:pt x="55760" y="112214"/>
                        </a:cubicBezTo>
                        <a:cubicBezTo>
                          <a:pt x="33045" y="117407"/>
                          <a:pt x="8950" y="96657"/>
                          <a:pt x="1932" y="65895"/>
                        </a:cubicBezTo>
                        <a:cubicBezTo>
                          <a:pt x="-5086" y="35132"/>
                          <a:pt x="7616" y="5984"/>
                          <a:pt x="30331" y="791"/>
                        </a:cubicBezTo>
                        <a:close/>
                      </a:path>
                    </a:pathLst>
                  </a:custGeom>
                  <a:solidFill>
                    <a:srgbClr val="03020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83" name="Freeform: Shape 3682">
                    <a:extLst>
                      <a:ext uri="{FF2B5EF4-FFF2-40B4-BE49-F238E27FC236}">
                        <a16:creationId xmlns:a16="http://schemas.microsoft.com/office/drawing/2014/main" id="{BBF44394-EB8A-B9F6-1374-B4A45E3EC804}"/>
                      </a:ext>
                    </a:extLst>
                  </p:cNvPr>
                  <p:cNvSpPr/>
                  <p:nvPr/>
                </p:nvSpPr>
                <p:spPr>
                  <a:xfrm>
                    <a:off x="8851320" y="708137"/>
                    <a:ext cx="85186" cy="111851"/>
                  </a:xfrm>
                  <a:custGeom>
                    <a:avLst/>
                    <a:gdLst>
                      <a:gd name="connsiteX0" fmla="*/ 30007 w 85186"/>
                      <a:gd name="connsiteY0" fmla="*/ 784 h 111851"/>
                      <a:gd name="connsiteX1" fmla="*/ 83274 w 85186"/>
                      <a:gd name="connsiteY1" fmla="*/ 46635 h 111851"/>
                      <a:gd name="connsiteX2" fmla="*/ 55179 w 85186"/>
                      <a:gd name="connsiteY2" fmla="*/ 111061 h 111851"/>
                      <a:gd name="connsiteX3" fmla="*/ 1912 w 85186"/>
                      <a:gd name="connsiteY3" fmla="*/ 65210 h 111851"/>
                      <a:gd name="connsiteX4" fmla="*/ 30007 w 85186"/>
                      <a:gd name="connsiteY4" fmla="*/ 784 h 1118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5186" h="111851">
                        <a:moveTo>
                          <a:pt x="30007" y="784"/>
                        </a:moveTo>
                        <a:cubicBezTo>
                          <a:pt x="52465" y="-4339"/>
                          <a:pt x="76326" y="16177"/>
                          <a:pt x="83274" y="46635"/>
                        </a:cubicBezTo>
                        <a:cubicBezTo>
                          <a:pt x="90222" y="77094"/>
                          <a:pt x="77636" y="105915"/>
                          <a:pt x="55179" y="111061"/>
                        </a:cubicBezTo>
                        <a:cubicBezTo>
                          <a:pt x="32721" y="116208"/>
                          <a:pt x="8860" y="95668"/>
                          <a:pt x="1912" y="65210"/>
                        </a:cubicBezTo>
                        <a:cubicBezTo>
                          <a:pt x="-5036" y="34752"/>
                          <a:pt x="7550" y="5931"/>
                          <a:pt x="30007" y="784"/>
                        </a:cubicBezTo>
                        <a:close/>
                      </a:path>
                    </a:pathLst>
                  </a:custGeom>
                  <a:solidFill>
                    <a:srgbClr val="03020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84" name="Freeform: Shape 3683">
                    <a:extLst>
                      <a:ext uri="{FF2B5EF4-FFF2-40B4-BE49-F238E27FC236}">
                        <a16:creationId xmlns:a16="http://schemas.microsoft.com/office/drawing/2014/main" id="{A606E544-08D2-CEFE-416C-821EE2DC00D6}"/>
                      </a:ext>
                    </a:extLst>
                  </p:cNvPr>
                  <p:cNvSpPr/>
                  <p:nvPr/>
                </p:nvSpPr>
                <p:spPr>
                  <a:xfrm rot="-771600">
                    <a:off x="8852624" y="707959"/>
                    <a:ext cx="82579" cy="111914"/>
                  </a:xfrm>
                  <a:custGeom>
                    <a:avLst/>
                    <a:gdLst>
                      <a:gd name="connsiteX0" fmla="*/ 82579 w 82579"/>
                      <a:gd name="connsiteY0" fmla="*/ 55957 h 111914"/>
                      <a:gd name="connsiteX1" fmla="*/ 41289 w 82579"/>
                      <a:gd name="connsiteY1" fmla="*/ 111914 h 111914"/>
                      <a:gd name="connsiteX2" fmla="*/ 0 w 82579"/>
                      <a:gd name="connsiteY2" fmla="*/ 55957 h 111914"/>
                      <a:gd name="connsiteX3" fmla="*/ 41289 w 82579"/>
                      <a:gd name="connsiteY3" fmla="*/ 0 h 111914"/>
                      <a:gd name="connsiteX4" fmla="*/ 82579 w 82579"/>
                      <a:gd name="connsiteY4" fmla="*/ 55957 h 11191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2579" h="111914">
                        <a:moveTo>
                          <a:pt x="82579" y="55957"/>
                        </a:moveTo>
                        <a:cubicBezTo>
                          <a:pt x="82579" y="86861"/>
                          <a:pt x="64093" y="111914"/>
                          <a:pt x="41289" y="111914"/>
                        </a:cubicBezTo>
                        <a:cubicBezTo>
                          <a:pt x="18486" y="111914"/>
                          <a:pt x="0" y="86861"/>
                          <a:pt x="0" y="55957"/>
                        </a:cubicBezTo>
                        <a:cubicBezTo>
                          <a:pt x="0" y="25053"/>
                          <a:pt x="18486" y="0"/>
                          <a:pt x="41289" y="0"/>
                        </a:cubicBezTo>
                        <a:cubicBezTo>
                          <a:pt x="64093" y="0"/>
                          <a:pt x="82579" y="25053"/>
                          <a:pt x="82579" y="55957"/>
                        </a:cubicBezTo>
                        <a:close/>
                      </a:path>
                    </a:pathLst>
                  </a:custGeom>
                  <a:solidFill>
                    <a:srgbClr val="04030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85" name="Freeform: Shape 3684">
                    <a:extLst>
                      <a:ext uri="{FF2B5EF4-FFF2-40B4-BE49-F238E27FC236}">
                        <a16:creationId xmlns:a16="http://schemas.microsoft.com/office/drawing/2014/main" id="{66316017-29A5-227E-567F-57AB701F57D4}"/>
                      </a:ext>
                    </a:extLst>
                  </p:cNvPr>
                  <p:cNvSpPr/>
                  <p:nvPr/>
                </p:nvSpPr>
                <p:spPr>
                  <a:xfrm>
                    <a:off x="8852200" y="709296"/>
                    <a:ext cx="83401" cy="109503"/>
                  </a:xfrm>
                  <a:custGeom>
                    <a:avLst/>
                    <a:gdLst>
                      <a:gd name="connsiteX0" fmla="*/ 29384 w 83401"/>
                      <a:gd name="connsiteY0" fmla="*/ 771 h 109503"/>
                      <a:gd name="connsiteX1" fmla="*/ 81528 w 83401"/>
                      <a:gd name="connsiteY1" fmla="*/ 45663 h 109503"/>
                      <a:gd name="connsiteX2" fmla="*/ 54018 w 83401"/>
                      <a:gd name="connsiteY2" fmla="*/ 108732 h 109503"/>
                      <a:gd name="connsiteX3" fmla="*/ 1874 w 83401"/>
                      <a:gd name="connsiteY3" fmla="*/ 63840 h 109503"/>
                      <a:gd name="connsiteX4" fmla="*/ 29384 w 83401"/>
                      <a:gd name="connsiteY4" fmla="*/ 771 h 10950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3401" h="109503">
                        <a:moveTo>
                          <a:pt x="29384" y="771"/>
                        </a:moveTo>
                        <a:cubicBezTo>
                          <a:pt x="51374" y="-4258"/>
                          <a:pt x="74721" y="15837"/>
                          <a:pt x="81528" y="45663"/>
                        </a:cubicBezTo>
                        <a:cubicBezTo>
                          <a:pt x="88336" y="75467"/>
                          <a:pt x="76007" y="103703"/>
                          <a:pt x="54018" y="108732"/>
                        </a:cubicBezTo>
                        <a:cubicBezTo>
                          <a:pt x="32028" y="113762"/>
                          <a:pt x="8681" y="93667"/>
                          <a:pt x="1874" y="63840"/>
                        </a:cubicBezTo>
                        <a:cubicBezTo>
                          <a:pt x="-4934" y="34037"/>
                          <a:pt x="7394" y="5801"/>
                          <a:pt x="29384" y="771"/>
                        </a:cubicBezTo>
                        <a:close/>
                      </a:path>
                    </a:pathLst>
                  </a:custGeom>
                  <a:solidFill>
                    <a:srgbClr val="04031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86" name="Freeform: Shape 3685">
                    <a:extLst>
                      <a:ext uri="{FF2B5EF4-FFF2-40B4-BE49-F238E27FC236}">
                        <a16:creationId xmlns:a16="http://schemas.microsoft.com/office/drawing/2014/main" id="{CDA70066-1701-4C43-AFED-D95083CBAEA0}"/>
                      </a:ext>
                    </a:extLst>
                  </p:cNvPr>
                  <p:cNvSpPr/>
                  <p:nvPr/>
                </p:nvSpPr>
                <p:spPr>
                  <a:xfrm>
                    <a:off x="8852663" y="709893"/>
                    <a:ext cx="82500" cy="108309"/>
                  </a:xfrm>
                  <a:custGeom>
                    <a:avLst/>
                    <a:gdLst>
                      <a:gd name="connsiteX0" fmla="*/ 29062 w 82500"/>
                      <a:gd name="connsiteY0" fmla="*/ 759 h 108309"/>
                      <a:gd name="connsiteX1" fmla="*/ 80645 w 82500"/>
                      <a:gd name="connsiteY1" fmla="*/ 45160 h 108309"/>
                      <a:gd name="connsiteX2" fmla="*/ 53438 w 82500"/>
                      <a:gd name="connsiteY2" fmla="*/ 107550 h 108309"/>
                      <a:gd name="connsiteX3" fmla="*/ 1855 w 82500"/>
                      <a:gd name="connsiteY3" fmla="*/ 63150 h 108309"/>
                      <a:gd name="connsiteX4" fmla="*/ 29062 w 82500"/>
                      <a:gd name="connsiteY4" fmla="*/ 759 h 10830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2500" h="108309">
                        <a:moveTo>
                          <a:pt x="29062" y="759"/>
                        </a:moveTo>
                        <a:cubicBezTo>
                          <a:pt x="50818" y="-4200"/>
                          <a:pt x="73907" y="15661"/>
                          <a:pt x="80645" y="45160"/>
                        </a:cubicBezTo>
                        <a:cubicBezTo>
                          <a:pt x="87382" y="74636"/>
                          <a:pt x="75194" y="102568"/>
                          <a:pt x="53438" y="107550"/>
                        </a:cubicBezTo>
                        <a:cubicBezTo>
                          <a:pt x="31682" y="112510"/>
                          <a:pt x="8593" y="92649"/>
                          <a:pt x="1855" y="63150"/>
                        </a:cubicBezTo>
                        <a:cubicBezTo>
                          <a:pt x="-4882" y="33674"/>
                          <a:pt x="7306" y="5742"/>
                          <a:pt x="29062" y="759"/>
                        </a:cubicBezTo>
                        <a:close/>
                      </a:path>
                    </a:pathLst>
                  </a:custGeom>
                  <a:solidFill>
                    <a:srgbClr val="05041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87" name="Freeform: Shape 3686">
                    <a:extLst>
                      <a:ext uri="{FF2B5EF4-FFF2-40B4-BE49-F238E27FC236}">
                        <a16:creationId xmlns:a16="http://schemas.microsoft.com/office/drawing/2014/main" id="{42430E9C-C5B3-17FA-7DAB-307163CBBA86}"/>
                      </a:ext>
                    </a:extLst>
                  </p:cNvPr>
                  <p:cNvSpPr/>
                  <p:nvPr/>
                </p:nvSpPr>
                <p:spPr>
                  <a:xfrm>
                    <a:off x="8853104" y="710485"/>
                    <a:ext cx="81594" cy="107125"/>
                  </a:xfrm>
                  <a:custGeom>
                    <a:avLst/>
                    <a:gdLst>
                      <a:gd name="connsiteX0" fmla="*/ 28738 w 81594"/>
                      <a:gd name="connsiteY0" fmla="*/ 752 h 107125"/>
                      <a:gd name="connsiteX1" fmla="*/ 79759 w 81594"/>
                      <a:gd name="connsiteY1" fmla="*/ 44662 h 107125"/>
                      <a:gd name="connsiteX2" fmla="*/ 52856 w 81594"/>
                      <a:gd name="connsiteY2" fmla="*/ 106374 h 107125"/>
                      <a:gd name="connsiteX3" fmla="*/ 1835 w 81594"/>
                      <a:gd name="connsiteY3" fmla="*/ 62464 h 107125"/>
                      <a:gd name="connsiteX4" fmla="*/ 28761 w 81594"/>
                      <a:gd name="connsiteY4" fmla="*/ 752 h 1071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1594" h="107125">
                        <a:moveTo>
                          <a:pt x="28738" y="752"/>
                        </a:moveTo>
                        <a:cubicBezTo>
                          <a:pt x="50260" y="-4161"/>
                          <a:pt x="73092" y="15513"/>
                          <a:pt x="79759" y="44662"/>
                        </a:cubicBezTo>
                        <a:cubicBezTo>
                          <a:pt x="86426" y="73833"/>
                          <a:pt x="74355" y="101461"/>
                          <a:pt x="52856" y="106374"/>
                        </a:cubicBezTo>
                        <a:cubicBezTo>
                          <a:pt x="31334" y="111286"/>
                          <a:pt x="8502" y="91612"/>
                          <a:pt x="1835" y="62464"/>
                        </a:cubicBezTo>
                        <a:cubicBezTo>
                          <a:pt x="-4832" y="33292"/>
                          <a:pt x="7239" y="5665"/>
                          <a:pt x="28761" y="752"/>
                        </a:cubicBezTo>
                        <a:close/>
                      </a:path>
                    </a:pathLst>
                  </a:custGeom>
                  <a:solidFill>
                    <a:srgbClr val="06041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88" name="Freeform: Shape 3687">
                    <a:extLst>
                      <a:ext uri="{FF2B5EF4-FFF2-40B4-BE49-F238E27FC236}">
                        <a16:creationId xmlns:a16="http://schemas.microsoft.com/office/drawing/2014/main" id="{40719850-3E7F-D4E9-76A2-DF7DB40D829B}"/>
                      </a:ext>
                    </a:extLst>
                  </p:cNvPr>
                  <p:cNvSpPr/>
                  <p:nvPr/>
                </p:nvSpPr>
                <p:spPr>
                  <a:xfrm>
                    <a:off x="8853552" y="711077"/>
                    <a:ext cx="80698" cy="105966"/>
                  </a:xfrm>
                  <a:custGeom>
                    <a:avLst/>
                    <a:gdLst>
                      <a:gd name="connsiteX0" fmla="*/ 28430 w 80698"/>
                      <a:gd name="connsiteY0" fmla="*/ 746 h 105966"/>
                      <a:gd name="connsiteX1" fmla="*/ 78890 w 80698"/>
                      <a:gd name="connsiteY1" fmla="*/ 44187 h 105966"/>
                      <a:gd name="connsiteX2" fmla="*/ 52268 w 80698"/>
                      <a:gd name="connsiteY2" fmla="*/ 105221 h 105966"/>
                      <a:gd name="connsiteX3" fmla="*/ 1809 w 80698"/>
                      <a:gd name="connsiteY3" fmla="*/ 61779 h 105966"/>
                      <a:gd name="connsiteX4" fmla="*/ 28430 w 80698"/>
                      <a:gd name="connsiteY4" fmla="*/ 746 h 1059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0698" h="105966">
                        <a:moveTo>
                          <a:pt x="28430" y="746"/>
                        </a:moveTo>
                        <a:cubicBezTo>
                          <a:pt x="49718" y="-4120"/>
                          <a:pt x="72317" y="15343"/>
                          <a:pt x="78890" y="44187"/>
                        </a:cubicBezTo>
                        <a:cubicBezTo>
                          <a:pt x="85464" y="73031"/>
                          <a:pt x="73556" y="100355"/>
                          <a:pt x="52268" y="105221"/>
                        </a:cubicBezTo>
                        <a:cubicBezTo>
                          <a:pt x="30980" y="110087"/>
                          <a:pt x="8382" y="90623"/>
                          <a:pt x="1809" y="61779"/>
                        </a:cubicBezTo>
                        <a:cubicBezTo>
                          <a:pt x="-4765" y="32935"/>
                          <a:pt x="7142" y="5611"/>
                          <a:pt x="28430" y="746"/>
                        </a:cubicBezTo>
                        <a:close/>
                      </a:path>
                    </a:pathLst>
                  </a:custGeom>
                  <a:solidFill>
                    <a:srgbClr val="06051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89" name="Freeform: Shape 3688">
                    <a:extLst>
                      <a:ext uri="{FF2B5EF4-FFF2-40B4-BE49-F238E27FC236}">
                        <a16:creationId xmlns:a16="http://schemas.microsoft.com/office/drawing/2014/main" id="{4B876D73-C2E7-4001-C1C9-518C674CDA03}"/>
                      </a:ext>
                    </a:extLst>
                  </p:cNvPr>
                  <p:cNvSpPr/>
                  <p:nvPr/>
                </p:nvSpPr>
                <p:spPr>
                  <a:xfrm>
                    <a:off x="8854016" y="711650"/>
                    <a:ext cx="79794" cy="104772"/>
                  </a:xfrm>
                  <a:custGeom>
                    <a:avLst/>
                    <a:gdLst>
                      <a:gd name="connsiteX0" fmla="*/ 28106 w 79794"/>
                      <a:gd name="connsiteY0" fmla="*/ 733 h 104772"/>
                      <a:gd name="connsiteX1" fmla="*/ 78004 w 79794"/>
                      <a:gd name="connsiteY1" fmla="*/ 43684 h 104772"/>
                      <a:gd name="connsiteX2" fmla="*/ 51687 w 79794"/>
                      <a:gd name="connsiteY2" fmla="*/ 104039 h 104772"/>
                      <a:gd name="connsiteX3" fmla="*/ 1788 w 79794"/>
                      <a:gd name="connsiteY3" fmla="*/ 61089 h 104772"/>
                      <a:gd name="connsiteX4" fmla="*/ 28106 w 79794"/>
                      <a:gd name="connsiteY4" fmla="*/ 733 h 1047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9794" h="104772">
                        <a:moveTo>
                          <a:pt x="28106" y="733"/>
                        </a:moveTo>
                        <a:cubicBezTo>
                          <a:pt x="49160" y="-4062"/>
                          <a:pt x="71501" y="15167"/>
                          <a:pt x="78004" y="43684"/>
                        </a:cubicBezTo>
                        <a:cubicBezTo>
                          <a:pt x="84508" y="72200"/>
                          <a:pt x="72741" y="99220"/>
                          <a:pt x="51687" y="104039"/>
                        </a:cubicBezTo>
                        <a:cubicBezTo>
                          <a:pt x="30633" y="108835"/>
                          <a:pt x="8292" y="89605"/>
                          <a:pt x="1788" y="61089"/>
                        </a:cubicBezTo>
                        <a:cubicBezTo>
                          <a:pt x="-4715" y="32572"/>
                          <a:pt x="7075" y="5552"/>
                          <a:pt x="28106" y="733"/>
                        </a:cubicBezTo>
                        <a:close/>
                      </a:path>
                    </a:pathLst>
                  </a:custGeom>
                  <a:solidFill>
                    <a:srgbClr val="07051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90" name="Freeform: Shape 3689">
                    <a:extLst>
                      <a:ext uri="{FF2B5EF4-FFF2-40B4-BE49-F238E27FC236}">
                        <a16:creationId xmlns:a16="http://schemas.microsoft.com/office/drawing/2014/main" id="{C38205B2-56F0-FC7A-96D5-BD77AB9FDA56}"/>
                      </a:ext>
                    </a:extLst>
                  </p:cNvPr>
                  <p:cNvSpPr/>
                  <p:nvPr/>
                </p:nvSpPr>
                <p:spPr>
                  <a:xfrm>
                    <a:off x="8854432" y="712241"/>
                    <a:ext cx="78914" cy="103589"/>
                  </a:xfrm>
                  <a:custGeom>
                    <a:avLst/>
                    <a:gdLst>
                      <a:gd name="connsiteX0" fmla="*/ 27807 w 78914"/>
                      <a:gd name="connsiteY0" fmla="*/ 727 h 103589"/>
                      <a:gd name="connsiteX1" fmla="*/ 77144 w 78914"/>
                      <a:gd name="connsiteY1" fmla="*/ 43186 h 103589"/>
                      <a:gd name="connsiteX2" fmla="*/ 51107 w 78914"/>
                      <a:gd name="connsiteY2" fmla="*/ 102863 h 103589"/>
                      <a:gd name="connsiteX3" fmla="*/ 1770 w 78914"/>
                      <a:gd name="connsiteY3" fmla="*/ 60404 h 103589"/>
                      <a:gd name="connsiteX4" fmla="*/ 27807 w 78914"/>
                      <a:gd name="connsiteY4" fmla="*/ 727 h 10358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8914" h="103589">
                        <a:moveTo>
                          <a:pt x="27807" y="727"/>
                        </a:moveTo>
                        <a:cubicBezTo>
                          <a:pt x="48627" y="-4022"/>
                          <a:pt x="70711" y="14997"/>
                          <a:pt x="77144" y="43186"/>
                        </a:cubicBezTo>
                        <a:cubicBezTo>
                          <a:pt x="83577" y="71399"/>
                          <a:pt x="71927" y="98114"/>
                          <a:pt x="51107" y="102863"/>
                        </a:cubicBezTo>
                        <a:cubicBezTo>
                          <a:pt x="30287" y="107612"/>
                          <a:pt x="8203" y="88593"/>
                          <a:pt x="1770" y="60404"/>
                        </a:cubicBezTo>
                        <a:cubicBezTo>
                          <a:pt x="-4663" y="32191"/>
                          <a:pt x="6987" y="5476"/>
                          <a:pt x="27807" y="727"/>
                        </a:cubicBezTo>
                        <a:close/>
                      </a:path>
                    </a:pathLst>
                  </a:custGeom>
                  <a:solidFill>
                    <a:srgbClr val="07051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91" name="Freeform: Shape 3690">
                    <a:extLst>
                      <a:ext uri="{FF2B5EF4-FFF2-40B4-BE49-F238E27FC236}">
                        <a16:creationId xmlns:a16="http://schemas.microsoft.com/office/drawing/2014/main" id="{B6BFA0BA-7D5E-B251-3A29-DB1188FA1F4C}"/>
                      </a:ext>
                    </a:extLst>
                  </p:cNvPr>
                  <p:cNvSpPr/>
                  <p:nvPr/>
                </p:nvSpPr>
                <p:spPr>
                  <a:xfrm>
                    <a:off x="8854895" y="712833"/>
                    <a:ext cx="78012" cy="102430"/>
                  </a:xfrm>
                  <a:custGeom>
                    <a:avLst/>
                    <a:gdLst>
                      <a:gd name="connsiteX0" fmla="*/ 27485 w 78012"/>
                      <a:gd name="connsiteY0" fmla="*/ 720 h 102430"/>
                      <a:gd name="connsiteX1" fmla="*/ 76261 w 78012"/>
                      <a:gd name="connsiteY1" fmla="*/ 42712 h 102430"/>
                      <a:gd name="connsiteX2" fmla="*/ 50528 w 78012"/>
                      <a:gd name="connsiteY2" fmla="*/ 101710 h 102430"/>
                      <a:gd name="connsiteX3" fmla="*/ 1752 w 78012"/>
                      <a:gd name="connsiteY3" fmla="*/ 59719 h 102430"/>
                      <a:gd name="connsiteX4" fmla="*/ 27485 w 78012"/>
                      <a:gd name="connsiteY4" fmla="*/ 720 h 1024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8012" h="102430">
                        <a:moveTo>
                          <a:pt x="27485" y="720"/>
                        </a:moveTo>
                        <a:cubicBezTo>
                          <a:pt x="48071" y="-3982"/>
                          <a:pt x="69897" y="14827"/>
                          <a:pt x="76261" y="42712"/>
                        </a:cubicBezTo>
                        <a:cubicBezTo>
                          <a:pt x="82624" y="70597"/>
                          <a:pt x="71114" y="97008"/>
                          <a:pt x="50528" y="101710"/>
                        </a:cubicBezTo>
                        <a:cubicBezTo>
                          <a:pt x="29941" y="106412"/>
                          <a:pt x="8115" y="87604"/>
                          <a:pt x="1752" y="59719"/>
                        </a:cubicBezTo>
                        <a:cubicBezTo>
                          <a:pt x="-4611" y="31834"/>
                          <a:pt x="6899" y="5423"/>
                          <a:pt x="27485" y="720"/>
                        </a:cubicBezTo>
                        <a:close/>
                      </a:path>
                    </a:pathLst>
                  </a:custGeom>
                  <a:solidFill>
                    <a:srgbClr val="08061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92" name="Freeform: Shape 3691">
                    <a:extLst>
                      <a:ext uri="{FF2B5EF4-FFF2-40B4-BE49-F238E27FC236}">
                        <a16:creationId xmlns:a16="http://schemas.microsoft.com/office/drawing/2014/main" id="{ADC480CA-EBFB-1738-3111-5FE49FDA432E}"/>
                      </a:ext>
                    </a:extLst>
                  </p:cNvPr>
                  <p:cNvSpPr/>
                  <p:nvPr/>
                </p:nvSpPr>
                <p:spPr>
                  <a:xfrm rot="-771600">
                    <a:off x="8856133" y="712731"/>
                    <a:ext cx="75560" cy="102369"/>
                  </a:xfrm>
                  <a:custGeom>
                    <a:avLst/>
                    <a:gdLst>
                      <a:gd name="connsiteX0" fmla="*/ 75561 w 75560"/>
                      <a:gd name="connsiteY0" fmla="*/ 51185 h 102369"/>
                      <a:gd name="connsiteX1" fmla="*/ 37780 w 75560"/>
                      <a:gd name="connsiteY1" fmla="*/ 102370 h 102369"/>
                      <a:gd name="connsiteX2" fmla="*/ 0 w 75560"/>
                      <a:gd name="connsiteY2" fmla="*/ 51185 h 102369"/>
                      <a:gd name="connsiteX3" fmla="*/ 37780 w 75560"/>
                      <a:gd name="connsiteY3" fmla="*/ 0 h 102369"/>
                      <a:gd name="connsiteX4" fmla="*/ 75561 w 75560"/>
                      <a:gd name="connsiteY4" fmla="*/ 51185 h 10236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5560" h="102369">
                        <a:moveTo>
                          <a:pt x="75561" y="51185"/>
                        </a:moveTo>
                        <a:cubicBezTo>
                          <a:pt x="75561" y="79454"/>
                          <a:pt x="58646" y="102370"/>
                          <a:pt x="37780" y="102370"/>
                        </a:cubicBezTo>
                        <a:cubicBezTo>
                          <a:pt x="16915" y="102370"/>
                          <a:pt x="0" y="79454"/>
                          <a:pt x="0" y="51185"/>
                        </a:cubicBezTo>
                        <a:cubicBezTo>
                          <a:pt x="0" y="22916"/>
                          <a:pt x="16915" y="0"/>
                          <a:pt x="37780" y="0"/>
                        </a:cubicBezTo>
                        <a:cubicBezTo>
                          <a:pt x="58646" y="0"/>
                          <a:pt x="75561" y="22916"/>
                          <a:pt x="75561" y="51185"/>
                        </a:cubicBezTo>
                        <a:close/>
                      </a:path>
                    </a:pathLst>
                  </a:custGeom>
                  <a:solidFill>
                    <a:srgbClr val="08061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93" name="Freeform: Shape 3692">
                    <a:extLst>
                      <a:ext uri="{FF2B5EF4-FFF2-40B4-BE49-F238E27FC236}">
                        <a16:creationId xmlns:a16="http://schemas.microsoft.com/office/drawing/2014/main" id="{7A912FC8-014B-C69F-CCF6-E925DEF77F87}"/>
                      </a:ext>
                    </a:extLst>
                  </p:cNvPr>
                  <p:cNvSpPr/>
                  <p:nvPr/>
                </p:nvSpPr>
                <p:spPr>
                  <a:xfrm>
                    <a:off x="8855775" y="714021"/>
                    <a:ext cx="76228" cy="100077"/>
                  </a:xfrm>
                  <a:custGeom>
                    <a:avLst/>
                    <a:gdLst>
                      <a:gd name="connsiteX0" fmla="*/ 26862 w 76228"/>
                      <a:gd name="connsiteY0" fmla="*/ 702 h 100077"/>
                      <a:gd name="connsiteX1" fmla="*/ 74515 w 76228"/>
                      <a:gd name="connsiteY1" fmla="*/ 41734 h 100077"/>
                      <a:gd name="connsiteX2" fmla="*/ 49367 w 76228"/>
                      <a:gd name="connsiteY2" fmla="*/ 99376 h 100077"/>
                      <a:gd name="connsiteX3" fmla="*/ 1714 w 76228"/>
                      <a:gd name="connsiteY3" fmla="*/ 58343 h 100077"/>
                      <a:gd name="connsiteX4" fmla="*/ 26862 w 76228"/>
                      <a:gd name="connsiteY4" fmla="*/ 702 h 1000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6228" h="100077">
                        <a:moveTo>
                          <a:pt x="26862" y="702"/>
                        </a:moveTo>
                        <a:cubicBezTo>
                          <a:pt x="46957" y="-3883"/>
                          <a:pt x="68292" y="14481"/>
                          <a:pt x="74515" y="41734"/>
                        </a:cubicBezTo>
                        <a:cubicBezTo>
                          <a:pt x="80737" y="68987"/>
                          <a:pt x="69485" y="94790"/>
                          <a:pt x="49367" y="99376"/>
                        </a:cubicBezTo>
                        <a:cubicBezTo>
                          <a:pt x="29271" y="103961"/>
                          <a:pt x="7937" y="85597"/>
                          <a:pt x="1714" y="58343"/>
                        </a:cubicBezTo>
                        <a:cubicBezTo>
                          <a:pt x="-4509" y="31090"/>
                          <a:pt x="6744" y="5287"/>
                          <a:pt x="26862" y="702"/>
                        </a:cubicBezTo>
                        <a:close/>
                      </a:path>
                    </a:pathLst>
                  </a:custGeom>
                  <a:solidFill>
                    <a:srgbClr val="09072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94" name="Freeform: Shape 3693">
                    <a:extLst>
                      <a:ext uri="{FF2B5EF4-FFF2-40B4-BE49-F238E27FC236}">
                        <a16:creationId xmlns:a16="http://schemas.microsoft.com/office/drawing/2014/main" id="{1A9AC72D-529F-E5FE-16A0-22DEDCF59948}"/>
                      </a:ext>
                    </a:extLst>
                  </p:cNvPr>
                  <p:cNvSpPr/>
                  <p:nvPr/>
                </p:nvSpPr>
                <p:spPr>
                  <a:xfrm>
                    <a:off x="8856240" y="714589"/>
                    <a:ext cx="75322" cy="98894"/>
                  </a:xfrm>
                  <a:custGeom>
                    <a:avLst/>
                    <a:gdLst>
                      <a:gd name="connsiteX0" fmla="*/ 26538 w 75322"/>
                      <a:gd name="connsiteY0" fmla="*/ 695 h 98894"/>
                      <a:gd name="connsiteX1" fmla="*/ 73629 w 75322"/>
                      <a:gd name="connsiteY1" fmla="*/ 41236 h 98894"/>
                      <a:gd name="connsiteX2" fmla="*/ 48785 w 75322"/>
                      <a:gd name="connsiteY2" fmla="*/ 98199 h 98894"/>
                      <a:gd name="connsiteX3" fmla="*/ 1694 w 75322"/>
                      <a:gd name="connsiteY3" fmla="*/ 57659 h 98894"/>
                      <a:gd name="connsiteX4" fmla="*/ 26538 w 75322"/>
                      <a:gd name="connsiteY4" fmla="*/ 695 h 988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5322" h="98894">
                        <a:moveTo>
                          <a:pt x="26538" y="695"/>
                        </a:moveTo>
                        <a:cubicBezTo>
                          <a:pt x="46399" y="-3843"/>
                          <a:pt x="67500" y="14310"/>
                          <a:pt x="73629" y="41236"/>
                        </a:cubicBezTo>
                        <a:cubicBezTo>
                          <a:pt x="79781" y="68162"/>
                          <a:pt x="68646" y="93661"/>
                          <a:pt x="48785" y="98199"/>
                        </a:cubicBezTo>
                        <a:cubicBezTo>
                          <a:pt x="28924" y="102738"/>
                          <a:pt x="7846" y="84584"/>
                          <a:pt x="1694" y="57659"/>
                        </a:cubicBezTo>
                        <a:cubicBezTo>
                          <a:pt x="-4458" y="30733"/>
                          <a:pt x="6677" y="5234"/>
                          <a:pt x="26538" y="695"/>
                        </a:cubicBezTo>
                        <a:close/>
                      </a:path>
                    </a:pathLst>
                  </a:custGeom>
                  <a:solidFill>
                    <a:srgbClr val="0A072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95" name="Freeform: Shape 3694">
                    <a:extLst>
                      <a:ext uri="{FF2B5EF4-FFF2-40B4-BE49-F238E27FC236}">
                        <a16:creationId xmlns:a16="http://schemas.microsoft.com/office/drawing/2014/main" id="{7D3FC480-C8A9-25AB-85E1-1DA9CB9C9144}"/>
                      </a:ext>
                    </a:extLst>
                  </p:cNvPr>
                  <p:cNvSpPr/>
                  <p:nvPr/>
                </p:nvSpPr>
                <p:spPr>
                  <a:xfrm>
                    <a:off x="8856702" y="715180"/>
                    <a:ext cx="74421" cy="97706"/>
                  </a:xfrm>
                  <a:custGeom>
                    <a:avLst/>
                    <a:gdLst>
                      <a:gd name="connsiteX0" fmla="*/ 26216 w 74421"/>
                      <a:gd name="connsiteY0" fmla="*/ 689 h 97706"/>
                      <a:gd name="connsiteX1" fmla="*/ 72745 w 74421"/>
                      <a:gd name="connsiteY1" fmla="*/ 40739 h 97706"/>
                      <a:gd name="connsiteX2" fmla="*/ 48206 w 74421"/>
                      <a:gd name="connsiteY2" fmla="*/ 97023 h 97706"/>
                      <a:gd name="connsiteX3" fmla="*/ 1676 w 74421"/>
                      <a:gd name="connsiteY3" fmla="*/ 56974 h 97706"/>
                      <a:gd name="connsiteX4" fmla="*/ 26216 w 74421"/>
                      <a:gd name="connsiteY4" fmla="*/ 689 h 9770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4421" h="97706">
                        <a:moveTo>
                          <a:pt x="26216" y="689"/>
                        </a:moveTo>
                        <a:cubicBezTo>
                          <a:pt x="45843" y="-3803"/>
                          <a:pt x="66686" y="14140"/>
                          <a:pt x="72745" y="40739"/>
                        </a:cubicBezTo>
                        <a:cubicBezTo>
                          <a:pt x="78828" y="67337"/>
                          <a:pt x="67833" y="92532"/>
                          <a:pt x="48206" y="97023"/>
                        </a:cubicBezTo>
                        <a:cubicBezTo>
                          <a:pt x="28578" y="101491"/>
                          <a:pt x="7735" y="83572"/>
                          <a:pt x="1676" y="56974"/>
                        </a:cubicBezTo>
                        <a:cubicBezTo>
                          <a:pt x="-4406" y="30375"/>
                          <a:pt x="6589" y="5180"/>
                          <a:pt x="26216" y="689"/>
                        </a:cubicBezTo>
                        <a:close/>
                      </a:path>
                    </a:pathLst>
                  </a:custGeom>
                  <a:solidFill>
                    <a:srgbClr val="0A072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96" name="Freeform: Shape 3695">
                    <a:extLst>
                      <a:ext uri="{FF2B5EF4-FFF2-40B4-BE49-F238E27FC236}">
                        <a16:creationId xmlns:a16="http://schemas.microsoft.com/office/drawing/2014/main" id="{8718B69A-0373-D509-E547-4D34E5DF8754}"/>
                      </a:ext>
                    </a:extLst>
                  </p:cNvPr>
                  <p:cNvSpPr/>
                  <p:nvPr/>
                </p:nvSpPr>
                <p:spPr>
                  <a:xfrm>
                    <a:off x="8857129" y="715777"/>
                    <a:ext cx="73521" cy="96541"/>
                  </a:xfrm>
                  <a:custGeom>
                    <a:avLst/>
                    <a:gdLst>
                      <a:gd name="connsiteX0" fmla="*/ 25906 w 73521"/>
                      <a:gd name="connsiteY0" fmla="*/ 677 h 96541"/>
                      <a:gd name="connsiteX1" fmla="*/ 71874 w 73521"/>
                      <a:gd name="connsiteY1" fmla="*/ 40258 h 96541"/>
                      <a:gd name="connsiteX2" fmla="*/ 47615 w 73521"/>
                      <a:gd name="connsiteY2" fmla="*/ 95865 h 96541"/>
                      <a:gd name="connsiteX3" fmla="*/ 1647 w 73521"/>
                      <a:gd name="connsiteY3" fmla="*/ 56283 h 96541"/>
                      <a:gd name="connsiteX4" fmla="*/ 25906 w 73521"/>
                      <a:gd name="connsiteY4" fmla="*/ 677 h 9654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3521" h="96541">
                        <a:moveTo>
                          <a:pt x="25906" y="677"/>
                        </a:moveTo>
                        <a:cubicBezTo>
                          <a:pt x="45299" y="-3745"/>
                          <a:pt x="65885" y="13964"/>
                          <a:pt x="71874" y="40258"/>
                        </a:cubicBezTo>
                        <a:cubicBezTo>
                          <a:pt x="77863" y="66529"/>
                          <a:pt x="67008" y="91443"/>
                          <a:pt x="47615" y="95865"/>
                        </a:cubicBezTo>
                        <a:cubicBezTo>
                          <a:pt x="28222" y="100286"/>
                          <a:pt x="7636" y="82577"/>
                          <a:pt x="1647" y="56283"/>
                        </a:cubicBezTo>
                        <a:cubicBezTo>
                          <a:pt x="-4342" y="30012"/>
                          <a:pt x="6513" y="5098"/>
                          <a:pt x="25906" y="677"/>
                        </a:cubicBezTo>
                        <a:close/>
                      </a:path>
                    </a:pathLst>
                  </a:custGeom>
                  <a:solidFill>
                    <a:srgbClr val="0B082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97" name="Freeform: Shape 3696">
                    <a:extLst>
                      <a:ext uri="{FF2B5EF4-FFF2-40B4-BE49-F238E27FC236}">
                        <a16:creationId xmlns:a16="http://schemas.microsoft.com/office/drawing/2014/main" id="{854201A5-B086-6C93-B725-8FBC1136A7E5}"/>
                      </a:ext>
                    </a:extLst>
                  </p:cNvPr>
                  <p:cNvSpPr/>
                  <p:nvPr/>
                </p:nvSpPr>
                <p:spPr>
                  <a:xfrm>
                    <a:off x="8857591" y="716369"/>
                    <a:ext cx="72619" cy="95358"/>
                  </a:xfrm>
                  <a:custGeom>
                    <a:avLst/>
                    <a:gdLst>
                      <a:gd name="connsiteX0" fmla="*/ 25584 w 72619"/>
                      <a:gd name="connsiteY0" fmla="*/ 670 h 95358"/>
                      <a:gd name="connsiteX1" fmla="*/ 70991 w 72619"/>
                      <a:gd name="connsiteY1" fmla="*/ 39761 h 95358"/>
                      <a:gd name="connsiteX2" fmla="*/ 47036 w 72619"/>
                      <a:gd name="connsiteY2" fmla="*/ 94689 h 95358"/>
                      <a:gd name="connsiteX3" fmla="*/ 1629 w 72619"/>
                      <a:gd name="connsiteY3" fmla="*/ 55598 h 95358"/>
                      <a:gd name="connsiteX4" fmla="*/ 25584 w 72619"/>
                      <a:gd name="connsiteY4" fmla="*/ 670 h 9535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2619" h="95358">
                        <a:moveTo>
                          <a:pt x="25584" y="670"/>
                        </a:moveTo>
                        <a:cubicBezTo>
                          <a:pt x="44743" y="-3704"/>
                          <a:pt x="65072" y="13794"/>
                          <a:pt x="70991" y="39761"/>
                        </a:cubicBezTo>
                        <a:cubicBezTo>
                          <a:pt x="76909" y="65728"/>
                          <a:pt x="66195" y="90314"/>
                          <a:pt x="47036" y="94689"/>
                        </a:cubicBezTo>
                        <a:cubicBezTo>
                          <a:pt x="27876" y="99063"/>
                          <a:pt x="7547" y="81565"/>
                          <a:pt x="1629" y="55598"/>
                        </a:cubicBezTo>
                        <a:cubicBezTo>
                          <a:pt x="-4290" y="29631"/>
                          <a:pt x="6425" y="5045"/>
                          <a:pt x="25584" y="670"/>
                        </a:cubicBezTo>
                        <a:close/>
                      </a:path>
                    </a:pathLst>
                  </a:custGeom>
                  <a:solidFill>
                    <a:srgbClr val="0B082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98" name="Freeform: Shape 3697">
                    <a:extLst>
                      <a:ext uri="{FF2B5EF4-FFF2-40B4-BE49-F238E27FC236}">
                        <a16:creationId xmlns:a16="http://schemas.microsoft.com/office/drawing/2014/main" id="{1A052501-031F-9730-7333-4EBA6FB5EF9B}"/>
                      </a:ext>
                    </a:extLst>
                  </p:cNvPr>
                  <p:cNvSpPr/>
                  <p:nvPr/>
                </p:nvSpPr>
                <p:spPr>
                  <a:xfrm>
                    <a:off x="8858056" y="716960"/>
                    <a:ext cx="71713" cy="94176"/>
                  </a:xfrm>
                  <a:custGeom>
                    <a:avLst/>
                    <a:gdLst>
                      <a:gd name="connsiteX0" fmla="*/ 25260 w 71713"/>
                      <a:gd name="connsiteY0" fmla="*/ 664 h 94176"/>
                      <a:gd name="connsiteX1" fmla="*/ 70105 w 71713"/>
                      <a:gd name="connsiteY1" fmla="*/ 39263 h 94176"/>
                      <a:gd name="connsiteX2" fmla="*/ 46454 w 71713"/>
                      <a:gd name="connsiteY2" fmla="*/ 93513 h 94176"/>
                      <a:gd name="connsiteX3" fmla="*/ 1609 w 71713"/>
                      <a:gd name="connsiteY3" fmla="*/ 54913 h 94176"/>
                      <a:gd name="connsiteX4" fmla="*/ 25260 w 71713"/>
                      <a:gd name="connsiteY4" fmla="*/ 664 h 9417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1713" h="94176">
                        <a:moveTo>
                          <a:pt x="25260" y="664"/>
                        </a:moveTo>
                        <a:cubicBezTo>
                          <a:pt x="44185" y="-3664"/>
                          <a:pt x="64257" y="13624"/>
                          <a:pt x="70105" y="39263"/>
                        </a:cubicBezTo>
                        <a:cubicBezTo>
                          <a:pt x="75953" y="64902"/>
                          <a:pt x="65356" y="89185"/>
                          <a:pt x="46454" y="93513"/>
                        </a:cubicBezTo>
                        <a:cubicBezTo>
                          <a:pt x="27552" y="97840"/>
                          <a:pt x="7457" y="80553"/>
                          <a:pt x="1609" y="54913"/>
                        </a:cubicBezTo>
                        <a:cubicBezTo>
                          <a:pt x="-4239" y="29274"/>
                          <a:pt x="6358" y="4992"/>
                          <a:pt x="25260" y="664"/>
                        </a:cubicBezTo>
                        <a:close/>
                      </a:path>
                    </a:pathLst>
                  </a:custGeom>
                  <a:solidFill>
                    <a:srgbClr val="0C092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699" name="Freeform: Shape 3698">
                    <a:extLst>
                      <a:ext uri="{FF2B5EF4-FFF2-40B4-BE49-F238E27FC236}">
                        <a16:creationId xmlns:a16="http://schemas.microsoft.com/office/drawing/2014/main" id="{E591118B-EEAA-018B-6FBD-25355CEE5F6D}"/>
                      </a:ext>
                    </a:extLst>
                  </p:cNvPr>
                  <p:cNvSpPr/>
                  <p:nvPr/>
                </p:nvSpPr>
                <p:spPr>
                  <a:xfrm>
                    <a:off x="8858472" y="717557"/>
                    <a:ext cx="70835" cy="93005"/>
                  </a:xfrm>
                  <a:custGeom>
                    <a:avLst/>
                    <a:gdLst>
                      <a:gd name="connsiteX0" fmla="*/ 24961 w 70835"/>
                      <a:gd name="connsiteY0" fmla="*/ 652 h 93005"/>
                      <a:gd name="connsiteX1" fmla="*/ 69245 w 70835"/>
                      <a:gd name="connsiteY1" fmla="*/ 38783 h 93005"/>
                      <a:gd name="connsiteX2" fmla="*/ 45875 w 70835"/>
                      <a:gd name="connsiteY2" fmla="*/ 92354 h 93005"/>
                      <a:gd name="connsiteX3" fmla="*/ 1591 w 70835"/>
                      <a:gd name="connsiteY3" fmla="*/ 54223 h 93005"/>
                      <a:gd name="connsiteX4" fmla="*/ 24961 w 70835"/>
                      <a:gd name="connsiteY4" fmla="*/ 652 h 930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0835" h="93005">
                        <a:moveTo>
                          <a:pt x="24961" y="652"/>
                        </a:moveTo>
                        <a:cubicBezTo>
                          <a:pt x="43652" y="-3606"/>
                          <a:pt x="63467" y="13448"/>
                          <a:pt x="69245" y="38783"/>
                        </a:cubicBezTo>
                        <a:cubicBezTo>
                          <a:pt x="75023" y="64095"/>
                          <a:pt x="64566" y="88096"/>
                          <a:pt x="45875" y="92354"/>
                        </a:cubicBezTo>
                        <a:cubicBezTo>
                          <a:pt x="27183" y="96612"/>
                          <a:pt x="7369" y="79558"/>
                          <a:pt x="1591" y="54223"/>
                        </a:cubicBezTo>
                        <a:cubicBezTo>
                          <a:pt x="-4188" y="28888"/>
                          <a:pt x="6269" y="4909"/>
                          <a:pt x="24961" y="652"/>
                        </a:cubicBezTo>
                        <a:close/>
                      </a:path>
                    </a:pathLst>
                  </a:custGeom>
                  <a:solidFill>
                    <a:srgbClr val="0C092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00" name="Freeform: Shape 3699">
                    <a:extLst>
                      <a:ext uri="{FF2B5EF4-FFF2-40B4-BE49-F238E27FC236}">
                        <a16:creationId xmlns:a16="http://schemas.microsoft.com/office/drawing/2014/main" id="{084B9AD5-9117-2BC7-9F8A-F27BC1B2B836}"/>
                      </a:ext>
                    </a:extLst>
                  </p:cNvPr>
                  <p:cNvSpPr/>
                  <p:nvPr/>
                </p:nvSpPr>
                <p:spPr>
                  <a:xfrm>
                    <a:off x="8858936" y="718125"/>
                    <a:ext cx="69929" cy="91823"/>
                  </a:xfrm>
                  <a:custGeom>
                    <a:avLst/>
                    <a:gdLst>
                      <a:gd name="connsiteX0" fmla="*/ 24637 w 69929"/>
                      <a:gd name="connsiteY0" fmla="*/ 645 h 91823"/>
                      <a:gd name="connsiteX1" fmla="*/ 68359 w 69929"/>
                      <a:gd name="connsiteY1" fmla="*/ 38285 h 91823"/>
                      <a:gd name="connsiteX2" fmla="*/ 45293 w 69929"/>
                      <a:gd name="connsiteY2" fmla="*/ 91178 h 91823"/>
                      <a:gd name="connsiteX3" fmla="*/ 1571 w 69929"/>
                      <a:gd name="connsiteY3" fmla="*/ 53538 h 91823"/>
                      <a:gd name="connsiteX4" fmla="*/ 24637 w 69929"/>
                      <a:gd name="connsiteY4" fmla="*/ 645 h 918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9929" h="91823">
                        <a:moveTo>
                          <a:pt x="24637" y="645"/>
                        </a:moveTo>
                        <a:cubicBezTo>
                          <a:pt x="43094" y="-3566"/>
                          <a:pt x="62651" y="13278"/>
                          <a:pt x="68359" y="38285"/>
                        </a:cubicBezTo>
                        <a:cubicBezTo>
                          <a:pt x="74067" y="63293"/>
                          <a:pt x="63727" y="86967"/>
                          <a:pt x="45293" y="91178"/>
                        </a:cubicBezTo>
                        <a:cubicBezTo>
                          <a:pt x="26836" y="95389"/>
                          <a:pt x="7279" y="78545"/>
                          <a:pt x="1571" y="53538"/>
                        </a:cubicBezTo>
                        <a:cubicBezTo>
                          <a:pt x="-4137" y="28530"/>
                          <a:pt x="6203" y="4856"/>
                          <a:pt x="24637" y="645"/>
                        </a:cubicBezTo>
                        <a:close/>
                      </a:path>
                    </a:pathLst>
                  </a:custGeom>
                  <a:solidFill>
                    <a:srgbClr val="0C092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01" name="Freeform: Shape 3700">
                    <a:extLst>
                      <a:ext uri="{FF2B5EF4-FFF2-40B4-BE49-F238E27FC236}">
                        <a16:creationId xmlns:a16="http://schemas.microsoft.com/office/drawing/2014/main" id="{C18E2BC2-7DA1-946C-C155-0AC0A9AEC39A}"/>
                      </a:ext>
                    </a:extLst>
                  </p:cNvPr>
                  <p:cNvSpPr/>
                  <p:nvPr/>
                </p:nvSpPr>
                <p:spPr>
                  <a:xfrm>
                    <a:off x="8859375" y="718717"/>
                    <a:ext cx="69051" cy="90639"/>
                  </a:xfrm>
                  <a:custGeom>
                    <a:avLst/>
                    <a:gdLst>
                      <a:gd name="connsiteX0" fmla="*/ 24338 w 69051"/>
                      <a:gd name="connsiteY0" fmla="*/ 638 h 90639"/>
                      <a:gd name="connsiteX1" fmla="*/ 67499 w 69051"/>
                      <a:gd name="connsiteY1" fmla="*/ 37787 h 90639"/>
                      <a:gd name="connsiteX2" fmla="*/ 44714 w 69051"/>
                      <a:gd name="connsiteY2" fmla="*/ 90001 h 90639"/>
                      <a:gd name="connsiteX3" fmla="*/ 1553 w 69051"/>
                      <a:gd name="connsiteY3" fmla="*/ 52852 h 90639"/>
                      <a:gd name="connsiteX4" fmla="*/ 24314 w 69051"/>
                      <a:gd name="connsiteY4" fmla="*/ 638 h 9063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9051" h="90639">
                        <a:moveTo>
                          <a:pt x="24338" y="638"/>
                        </a:moveTo>
                        <a:cubicBezTo>
                          <a:pt x="42538" y="-3526"/>
                          <a:pt x="61884" y="13130"/>
                          <a:pt x="67499" y="37787"/>
                        </a:cubicBezTo>
                        <a:cubicBezTo>
                          <a:pt x="73137" y="62467"/>
                          <a:pt x="62937" y="85837"/>
                          <a:pt x="44714" y="90001"/>
                        </a:cubicBezTo>
                        <a:cubicBezTo>
                          <a:pt x="26513" y="94165"/>
                          <a:pt x="7167" y="77509"/>
                          <a:pt x="1553" y="52852"/>
                        </a:cubicBezTo>
                        <a:cubicBezTo>
                          <a:pt x="-4085" y="28172"/>
                          <a:pt x="6114" y="4802"/>
                          <a:pt x="24314" y="638"/>
                        </a:cubicBezTo>
                        <a:close/>
                      </a:path>
                    </a:pathLst>
                  </a:custGeom>
                  <a:solidFill>
                    <a:srgbClr val="0D0A3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02" name="Freeform: Shape 3701">
                    <a:extLst>
                      <a:ext uri="{FF2B5EF4-FFF2-40B4-BE49-F238E27FC236}">
                        <a16:creationId xmlns:a16="http://schemas.microsoft.com/office/drawing/2014/main" id="{9D7AA05A-8BB3-C9B9-3A0F-EA4BF27D89DB}"/>
                      </a:ext>
                    </a:extLst>
                  </p:cNvPr>
                  <p:cNvSpPr/>
                  <p:nvPr/>
                </p:nvSpPr>
                <p:spPr>
                  <a:xfrm>
                    <a:off x="8859817" y="719314"/>
                    <a:ext cx="68145" cy="89468"/>
                  </a:xfrm>
                  <a:custGeom>
                    <a:avLst/>
                    <a:gdLst>
                      <a:gd name="connsiteX0" fmla="*/ 24014 w 68145"/>
                      <a:gd name="connsiteY0" fmla="*/ 626 h 89468"/>
                      <a:gd name="connsiteX1" fmla="*/ 66613 w 68145"/>
                      <a:gd name="connsiteY1" fmla="*/ 37307 h 89468"/>
                      <a:gd name="connsiteX2" fmla="*/ 44132 w 68145"/>
                      <a:gd name="connsiteY2" fmla="*/ 88843 h 89468"/>
                      <a:gd name="connsiteX3" fmla="*/ 1532 w 68145"/>
                      <a:gd name="connsiteY3" fmla="*/ 52162 h 89468"/>
                      <a:gd name="connsiteX4" fmla="*/ 24014 w 68145"/>
                      <a:gd name="connsiteY4" fmla="*/ 626 h 894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8145" h="89468">
                        <a:moveTo>
                          <a:pt x="24014" y="626"/>
                        </a:moveTo>
                        <a:cubicBezTo>
                          <a:pt x="41980" y="-3468"/>
                          <a:pt x="61069" y="12954"/>
                          <a:pt x="66613" y="37307"/>
                        </a:cubicBezTo>
                        <a:cubicBezTo>
                          <a:pt x="72181" y="61659"/>
                          <a:pt x="62098" y="84725"/>
                          <a:pt x="44132" y="88843"/>
                        </a:cubicBezTo>
                        <a:cubicBezTo>
                          <a:pt x="26166" y="92937"/>
                          <a:pt x="7077" y="76514"/>
                          <a:pt x="1532" y="52162"/>
                        </a:cubicBezTo>
                        <a:cubicBezTo>
                          <a:pt x="-4035" y="27809"/>
                          <a:pt x="6047" y="4720"/>
                          <a:pt x="24014" y="626"/>
                        </a:cubicBezTo>
                        <a:close/>
                      </a:path>
                    </a:pathLst>
                  </a:custGeom>
                  <a:solidFill>
                    <a:srgbClr val="0D0A3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03" name="Freeform: Shape 3702">
                    <a:extLst>
                      <a:ext uri="{FF2B5EF4-FFF2-40B4-BE49-F238E27FC236}">
                        <a16:creationId xmlns:a16="http://schemas.microsoft.com/office/drawing/2014/main" id="{4888E648-ED58-5A89-443D-55B5F63F0E71}"/>
                      </a:ext>
                    </a:extLst>
                  </p:cNvPr>
                  <p:cNvSpPr/>
                  <p:nvPr/>
                </p:nvSpPr>
                <p:spPr>
                  <a:xfrm>
                    <a:off x="8860279" y="719905"/>
                    <a:ext cx="67243" cy="88285"/>
                  </a:xfrm>
                  <a:custGeom>
                    <a:avLst/>
                    <a:gdLst>
                      <a:gd name="connsiteX0" fmla="*/ 23691 w 67243"/>
                      <a:gd name="connsiteY0" fmla="*/ 619 h 88285"/>
                      <a:gd name="connsiteX1" fmla="*/ 65730 w 67243"/>
                      <a:gd name="connsiteY1" fmla="*/ 36809 h 88285"/>
                      <a:gd name="connsiteX2" fmla="*/ 43553 w 67243"/>
                      <a:gd name="connsiteY2" fmla="*/ 87667 h 88285"/>
                      <a:gd name="connsiteX3" fmla="*/ 1514 w 67243"/>
                      <a:gd name="connsiteY3" fmla="*/ 51477 h 88285"/>
                      <a:gd name="connsiteX4" fmla="*/ 23691 w 67243"/>
                      <a:gd name="connsiteY4" fmla="*/ 619 h 8828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7243" h="88285">
                        <a:moveTo>
                          <a:pt x="23691" y="619"/>
                        </a:moveTo>
                        <a:cubicBezTo>
                          <a:pt x="41424" y="-3428"/>
                          <a:pt x="60255" y="12784"/>
                          <a:pt x="65730" y="36809"/>
                        </a:cubicBezTo>
                        <a:cubicBezTo>
                          <a:pt x="71227" y="60858"/>
                          <a:pt x="61285" y="83619"/>
                          <a:pt x="43553" y="87667"/>
                        </a:cubicBezTo>
                        <a:cubicBezTo>
                          <a:pt x="25820" y="91714"/>
                          <a:pt x="6988" y="75502"/>
                          <a:pt x="1514" y="51477"/>
                        </a:cubicBezTo>
                        <a:cubicBezTo>
                          <a:pt x="-3983" y="27428"/>
                          <a:pt x="5959" y="4666"/>
                          <a:pt x="23691" y="619"/>
                        </a:cubicBezTo>
                        <a:close/>
                      </a:path>
                    </a:pathLst>
                  </a:custGeom>
                  <a:solidFill>
                    <a:srgbClr val="0E0A3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04" name="Freeform: Shape 3703">
                    <a:extLst>
                      <a:ext uri="{FF2B5EF4-FFF2-40B4-BE49-F238E27FC236}">
                        <a16:creationId xmlns:a16="http://schemas.microsoft.com/office/drawing/2014/main" id="{F3D2CDE6-5C1D-C387-9E52-66B3F2DE340C}"/>
                      </a:ext>
                    </a:extLst>
                  </p:cNvPr>
                  <p:cNvSpPr/>
                  <p:nvPr/>
                </p:nvSpPr>
                <p:spPr>
                  <a:xfrm>
                    <a:off x="8860753" y="720496"/>
                    <a:ext cx="66346" cy="87126"/>
                  </a:xfrm>
                  <a:custGeom>
                    <a:avLst/>
                    <a:gdLst>
                      <a:gd name="connsiteX0" fmla="*/ 23358 w 66346"/>
                      <a:gd name="connsiteY0" fmla="*/ 613 h 87126"/>
                      <a:gd name="connsiteX1" fmla="*/ 64859 w 66346"/>
                      <a:gd name="connsiteY1" fmla="*/ 36335 h 87126"/>
                      <a:gd name="connsiteX2" fmla="*/ 42962 w 66346"/>
                      <a:gd name="connsiteY2" fmla="*/ 86514 h 87126"/>
                      <a:gd name="connsiteX3" fmla="*/ 1486 w 66346"/>
                      <a:gd name="connsiteY3" fmla="*/ 50792 h 87126"/>
                      <a:gd name="connsiteX4" fmla="*/ 23382 w 66346"/>
                      <a:gd name="connsiteY4" fmla="*/ 613 h 8712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6346" h="87126">
                        <a:moveTo>
                          <a:pt x="23358" y="613"/>
                        </a:moveTo>
                        <a:cubicBezTo>
                          <a:pt x="40857" y="-3387"/>
                          <a:pt x="59431" y="12614"/>
                          <a:pt x="64859" y="36335"/>
                        </a:cubicBezTo>
                        <a:cubicBezTo>
                          <a:pt x="70262" y="60056"/>
                          <a:pt x="60484" y="82514"/>
                          <a:pt x="42962" y="86514"/>
                        </a:cubicBezTo>
                        <a:cubicBezTo>
                          <a:pt x="25464" y="90514"/>
                          <a:pt x="6889" y="74513"/>
                          <a:pt x="1486" y="50792"/>
                        </a:cubicBezTo>
                        <a:cubicBezTo>
                          <a:pt x="-3918" y="27071"/>
                          <a:pt x="5884" y="4613"/>
                          <a:pt x="23382" y="613"/>
                        </a:cubicBezTo>
                        <a:close/>
                      </a:path>
                    </a:pathLst>
                  </a:custGeom>
                  <a:solidFill>
                    <a:srgbClr val="0E0B3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05" name="Freeform: Shape 3704">
                    <a:extLst>
                      <a:ext uri="{FF2B5EF4-FFF2-40B4-BE49-F238E27FC236}">
                        <a16:creationId xmlns:a16="http://schemas.microsoft.com/office/drawing/2014/main" id="{B0EC271F-FE68-7A3A-334E-3F244C5BE523}"/>
                      </a:ext>
                    </a:extLst>
                  </p:cNvPr>
                  <p:cNvSpPr/>
                  <p:nvPr/>
                </p:nvSpPr>
                <p:spPr>
                  <a:xfrm>
                    <a:off x="8861168" y="721070"/>
                    <a:ext cx="65465" cy="85938"/>
                  </a:xfrm>
                  <a:custGeom>
                    <a:avLst/>
                    <a:gdLst>
                      <a:gd name="connsiteX0" fmla="*/ 23060 w 65465"/>
                      <a:gd name="connsiteY0" fmla="*/ 601 h 85938"/>
                      <a:gd name="connsiteX1" fmla="*/ 63998 w 65465"/>
                      <a:gd name="connsiteY1" fmla="*/ 35831 h 85938"/>
                      <a:gd name="connsiteX2" fmla="*/ 42406 w 65465"/>
                      <a:gd name="connsiteY2" fmla="*/ 85332 h 85938"/>
                      <a:gd name="connsiteX3" fmla="*/ 1467 w 65465"/>
                      <a:gd name="connsiteY3" fmla="*/ 50101 h 85938"/>
                      <a:gd name="connsiteX4" fmla="*/ 23060 w 65465"/>
                      <a:gd name="connsiteY4" fmla="*/ 601 h 8593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5465" h="85938">
                        <a:moveTo>
                          <a:pt x="23060" y="601"/>
                        </a:moveTo>
                        <a:cubicBezTo>
                          <a:pt x="40324" y="-3329"/>
                          <a:pt x="58641" y="12438"/>
                          <a:pt x="63998" y="35831"/>
                        </a:cubicBezTo>
                        <a:cubicBezTo>
                          <a:pt x="69332" y="59225"/>
                          <a:pt x="59670" y="81378"/>
                          <a:pt x="42406" y="85332"/>
                        </a:cubicBezTo>
                        <a:cubicBezTo>
                          <a:pt x="25142" y="89285"/>
                          <a:pt x="6825" y="73495"/>
                          <a:pt x="1467" y="50101"/>
                        </a:cubicBezTo>
                        <a:cubicBezTo>
                          <a:pt x="-3866" y="26708"/>
                          <a:pt x="5795" y="4554"/>
                          <a:pt x="23060" y="601"/>
                        </a:cubicBezTo>
                        <a:close/>
                      </a:path>
                    </a:pathLst>
                  </a:custGeom>
                  <a:solidFill>
                    <a:srgbClr val="0F0B3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06" name="Freeform: Shape 3705">
                    <a:extLst>
                      <a:ext uri="{FF2B5EF4-FFF2-40B4-BE49-F238E27FC236}">
                        <a16:creationId xmlns:a16="http://schemas.microsoft.com/office/drawing/2014/main" id="{EA695EF2-AF9E-2BC2-E2CA-6DB3FE27E468}"/>
                      </a:ext>
                    </a:extLst>
                  </p:cNvPr>
                  <p:cNvSpPr/>
                  <p:nvPr/>
                </p:nvSpPr>
                <p:spPr>
                  <a:xfrm>
                    <a:off x="8861631" y="721661"/>
                    <a:ext cx="64564" cy="84750"/>
                  </a:xfrm>
                  <a:custGeom>
                    <a:avLst/>
                    <a:gdLst>
                      <a:gd name="connsiteX0" fmla="*/ 22738 w 64564"/>
                      <a:gd name="connsiteY0" fmla="*/ 594 h 84750"/>
                      <a:gd name="connsiteX1" fmla="*/ 63115 w 64564"/>
                      <a:gd name="connsiteY1" fmla="*/ 35334 h 84750"/>
                      <a:gd name="connsiteX2" fmla="*/ 41827 w 64564"/>
                      <a:gd name="connsiteY2" fmla="*/ 84156 h 84750"/>
                      <a:gd name="connsiteX3" fmla="*/ 1449 w 64564"/>
                      <a:gd name="connsiteY3" fmla="*/ 49417 h 84750"/>
                      <a:gd name="connsiteX4" fmla="*/ 22738 w 64564"/>
                      <a:gd name="connsiteY4" fmla="*/ 594 h 847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4564" h="84750">
                        <a:moveTo>
                          <a:pt x="22738" y="594"/>
                        </a:moveTo>
                        <a:cubicBezTo>
                          <a:pt x="39768" y="-3289"/>
                          <a:pt x="57828" y="12268"/>
                          <a:pt x="63115" y="35334"/>
                        </a:cubicBezTo>
                        <a:cubicBezTo>
                          <a:pt x="68378" y="58400"/>
                          <a:pt x="58857" y="80272"/>
                          <a:pt x="41827" y="84156"/>
                        </a:cubicBezTo>
                        <a:cubicBezTo>
                          <a:pt x="24796" y="88039"/>
                          <a:pt x="6736" y="72482"/>
                          <a:pt x="1449" y="49417"/>
                        </a:cubicBezTo>
                        <a:cubicBezTo>
                          <a:pt x="-3814" y="26351"/>
                          <a:pt x="5707" y="4478"/>
                          <a:pt x="22738" y="594"/>
                        </a:cubicBezTo>
                        <a:close/>
                      </a:path>
                    </a:pathLst>
                  </a:custGeom>
                  <a:solidFill>
                    <a:srgbClr val="0F0B3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07" name="Freeform: Shape 3706">
                    <a:extLst>
                      <a:ext uri="{FF2B5EF4-FFF2-40B4-BE49-F238E27FC236}">
                        <a16:creationId xmlns:a16="http://schemas.microsoft.com/office/drawing/2014/main" id="{1F3FA88C-9943-F18E-F1AE-CBF83D0C5130}"/>
                      </a:ext>
                    </a:extLst>
                  </p:cNvPr>
                  <p:cNvSpPr/>
                  <p:nvPr/>
                </p:nvSpPr>
                <p:spPr>
                  <a:xfrm>
                    <a:off x="8862072" y="722253"/>
                    <a:ext cx="63681" cy="83590"/>
                  </a:xfrm>
                  <a:custGeom>
                    <a:avLst/>
                    <a:gdLst>
                      <a:gd name="connsiteX0" fmla="*/ 22437 w 63681"/>
                      <a:gd name="connsiteY0" fmla="*/ 588 h 83590"/>
                      <a:gd name="connsiteX1" fmla="*/ 62252 w 63681"/>
                      <a:gd name="connsiteY1" fmla="*/ 34859 h 83590"/>
                      <a:gd name="connsiteX2" fmla="*/ 41245 w 63681"/>
                      <a:gd name="connsiteY2" fmla="*/ 83003 h 83590"/>
                      <a:gd name="connsiteX3" fmla="*/ 1429 w 63681"/>
                      <a:gd name="connsiteY3" fmla="*/ 48732 h 83590"/>
                      <a:gd name="connsiteX4" fmla="*/ 22437 w 63681"/>
                      <a:gd name="connsiteY4" fmla="*/ 588 h 8359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3681" h="83590">
                        <a:moveTo>
                          <a:pt x="22437" y="588"/>
                        </a:moveTo>
                        <a:cubicBezTo>
                          <a:pt x="39233" y="-3249"/>
                          <a:pt x="57059" y="12097"/>
                          <a:pt x="62252" y="34859"/>
                        </a:cubicBezTo>
                        <a:cubicBezTo>
                          <a:pt x="67446" y="57621"/>
                          <a:pt x="58041" y="79167"/>
                          <a:pt x="41245" y="83003"/>
                        </a:cubicBezTo>
                        <a:cubicBezTo>
                          <a:pt x="24448" y="86840"/>
                          <a:pt x="6623" y="71493"/>
                          <a:pt x="1429" y="48732"/>
                        </a:cubicBezTo>
                        <a:cubicBezTo>
                          <a:pt x="-3764" y="25970"/>
                          <a:pt x="5640" y="4424"/>
                          <a:pt x="22437" y="588"/>
                        </a:cubicBezTo>
                        <a:close/>
                      </a:path>
                    </a:pathLst>
                  </a:custGeom>
                  <a:solidFill>
                    <a:srgbClr val="100B3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08" name="Freeform: Shape 3707">
                    <a:extLst>
                      <a:ext uri="{FF2B5EF4-FFF2-40B4-BE49-F238E27FC236}">
                        <a16:creationId xmlns:a16="http://schemas.microsoft.com/office/drawing/2014/main" id="{6EA75D30-98E4-2906-5FF0-BDA9F997F15E}"/>
                      </a:ext>
                    </a:extLst>
                  </p:cNvPr>
                  <p:cNvSpPr/>
                  <p:nvPr/>
                </p:nvSpPr>
                <p:spPr>
                  <a:xfrm>
                    <a:off x="8862511" y="722850"/>
                    <a:ext cx="62779" cy="82396"/>
                  </a:xfrm>
                  <a:custGeom>
                    <a:avLst/>
                    <a:gdLst>
                      <a:gd name="connsiteX0" fmla="*/ 22114 w 62779"/>
                      <a:gd name="connsiteY0" fmla="*/ 576 h 82396"/>
                      <a:gd name="connsiteX1" fmla="*/ 61369 w 62779"/>
                      <a:gd name="connsiteY1" fmla="*/ 34356 h 82396"/>
                      <a:gd name="connsiteX2" fmla="*/ 40665 w 62779"/>
                      <a:gd name="connsiteY2" fmla="*/ 81821 h 82396"/>
                      <a:gd name="connsiteX3" fmla="*/ 1411 w 62779"/>
                      <a:gd name="connsiteY3" fmla="*/ 48041 h 82396"/>
                      <a:gd name="connsiteX4" fmla="*/ 22114 w 62779"/>
                      <a:gd name="connsiteY4" fmla="*/ 576 h 8239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2779" h="82396">
                        <a:moveTo>
                          <a:pt x="22114" y="576"/>
                        </a:moveTo>
                        <a:cubicBezTo>
                          <a:pt x="38677" y="-3191"/>
                          <a:pt x="56245" y="11921"/>
                          <a:pt x="61369" y="34356"/>
                        </a:cubicBezTo>
                        <a:cubicBezTo>
                          <a:pt x="66492" y="56790"/>
                          <a:pt x="57228" y="78031"/>
                          <a:pt x="40665" y="81821"/>
                        </a:cubicBezTo>
                        <a:cubicBezTo>
                          <a:pt x="24103" y="85588"/>
                          <a:pt x="6534" y="70475"/>
                          <a:pt x="1411" y="48041"/>
                        </a:cubicBezTo>
                        <a:cubicBezTo>
                          <a:pt x="-3712" y="25607"/>
                          <a:pt x="5552" y="4365"/>
                          <a:pt x="22114" y="576"/>
                        </a:cubicBezTo>
                        <a:close/>
                      </a:path>
                    </a:pathLst>
                  </a:custGeom>
                  <a:solidFill>
                    <a:srgbClr val="100C3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09" name="Freeform: Shape 3708">
                    <a:extLst>
                      <a:ext uri="{FF2B5EF4-FFF2-40B4-BE49-F238E27FC236}">
                        <a16:creationId xmlns:a16="http://schemas.microsoft.com/office/drawing/2014/main" id="{392D91BF-36D6-82FA-9BEC-89C83C089129}"/>
                      </a:ext>
                    </a:extLst>
                  </p:cNvPr>
                  <p:cNvSpPr/>
                  <p:nvPr/>
                </p:nvSpPr>
                <p:spPr>
                  <a:xfrm>
                    <a:off x="8862976" y="723441"/>
                    <a:ext cx="61874" cy="81214"/>
                  </a:xfrm>
                  <a:custGeom>
                    <a:avLst/>
                    <a:gdLst>
                      <a:gd name="connsiteX0" fmla="*/ 21790 w 61874"/>
                      <a:gd name="connsiteY0" fmla="*/ 569 h 81214"/>
                      <a:gd name="connsiteX1" fmla="*/ 60483 w 61874"/>
                      <a:gd name="connsiteY1" fmla="*/ 33858 h 81214"/>
                      <a:gd name="connsiteX2" fmla="*/ 40084 w 61874"/>
                      <a:gd name="connsiteY2" fmla="*/ 80645 h 81214"/>
                      <a:gd name="connsiteX3" fmla="*/ 1391 w 61874"/>
                      <a:gd name="connsiteY3" fmla="*/ 47356 h 81214"/>
                      <a:gd name="connsiteX4" fmla="*/ 21790 w 61874"/>
                      <a:gd name="connsiteY4" fmla="*/ 569 h 8121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1874" h="81214">
                        <a:moveTo>
                          <a:pt x="21790" y="569"/>
                        </a:moveTo>
                        <a:cubicBezTo>
                          <a:pt x="38119" y="-3150"/>
                          <a:pt x="55430" y="11751"/>
                          <a:pt x="60483" y="33858"/>
                        </a:cubicBezTo>
                        <a:cubicBezTo>
                          <a:pt x="65536" y="55965"/>
                          <a:pt x="56389" y="76926"/>
                          <a:pt x="40084" y="80645"/>
                        </a:cubicBezTo>
                        <a:cubicBezTo>
                          <a:pt x="23755" y="84365"/>
                          <a:pt x="6444" y="69463"/>
                          <a:pt x="1391" y="47356"/>
                        </a:cubicBezTo>
                        <a:cubicBezTo>
                          <a:pt x="-3662" y="25249"/>
                          <a:pt x="5485" y="4289"/>
                          <a:pt x="21790" y="569"/>
                        </a:cubicBezTo>
                        <a:close/>
                      </a:path>
                    </a:pathLst>
                  </a:custGeom>
                  <a:solidFill>
                    <a:srgbClr val="100C3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10" name="Freeform: Shape 3709">
                    <a:extLst>
                      <a:ext uri="{FF2B5EF4-FFF2-40B4-BE49-F238E27FC236}">
                        <a16:creationId xmlns:a16="http://schemas.microsoft.com/office/drawing/2014/main" id="{61AF273E-B8B1-34C1-EE3E-0FC4367C726E}"/>
                      </a:ext>
                    </a:extLst>
                  </p:cNvPr>
                  <p:cNvSpPr/>
                  <p:nvPr/>
                </p:nvSpPr>
                <p:spPr>
                  <a:xfrm>
                    <a:off x="8863415" y="724009"/>
                    <a:ext cx="60995" cy="80055"/>
                  </a:xfrm>
                  <a:custGeom>
                    <a:avLst/>
                    <a:gdLst>
                      <a:gd name="connsiteX0" fmla="*/ 21491 w 60995"/>
                      <a:gd name="connsiteY0" fmla="*/ 563 h 80055"/>
                      <a:gd name="connsiteX1" fmla="*/ 59623 w 60995"/>
                      <a:gd name="connsiteY1" fmla="*/ 33384 h 80055"/>
                      <a:gd name="connsiteX2" fmla="*/ 39504 w 60995"/>
                      <a:gd name="connsiteY2" fmla="*/ 79492 h 80055"/>
                      <a:gd name="connsiteX3" fmla="*/ 1373 w 60995"/>
                      <a:gd name="connsiteY3" fmla="*/ 46671 h 80055"/>
                      <a:gd name="connsiteX4" fmla="*/ 21491 w 60995"/>
                      <a:gd name="connsiteY4" fmla="*/ 563 h 800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0995" h="80055">
                        <a:moveTo>
                          <a:pt x="21491" y="563"/>
                        </a:moveTo>
                        <a:cubicBezTo>
                          <a:pt x="37563" y="-3110"/>
                          <a:pt x="54640" y="11581"/>
                          <a:pt x="59623" y="33384"/>
                        </a:cubicBezTo>
                        <a:cubicBezTo>
                          <a:pt x="64605" y="55187"/>
                          <a:pt x="55599" y="75820"/>
                          <a:pt x="39504" y="79492"/>
                        </a:cubicBezTo>
                        <a:cubicBezTo>
                          <a:pt x="23410" y="83165"/>
                          <a:pt x="6356" y="68474"/>
                          <a:pt x="1373" y="46671"/>
                        </a:cubicBezTo>
                        <a:cubicBezTo>
                          <a:pt x="-3610" y="24869"/>
                          <a:pt x="5397" y="4235"/>
                          <a:pt x="21491" y="563"/>
                        </a:cubicBezTo>
                        <a:close/>
                      </a:path>
                    </a:pathLst>
                  </a:custGeom>
                  <a:solidFill>
                    <a:srgbClr val="110C3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11" name="Freeform: Shape 3710">
                    <a:extLst>
                      <a:ext uri="{FF2B5EF4-FFF2-40B4-BE49-F238E27FC236}">
                        <a16:creationId xmlns:a16="http://schemas.microsoft.com/office/drawing/2014/main" id="{D06445E3-5A24-1704-BFBE-B58A5FFCF86F}"/>
                      </a:ext>
                    </a:extLst>
                  </p:cNvPr>
                  <p:cNvSpPr/>
                  <p:nvPr/>
                </p:nvSpPr>
                <p:spPr>
                  <a:xfrm>
                    <a:off x="8863865" y="724600"/>
                    <a:ext cx="60072" cy="78872"/>
                  </a:xfrm>
                  <a:custGeom>
                    <a:avLst/>
                    <a:gdLst>
                      <a:gd name="connsiteX0" fmla="*/ 21158 w 60072"/>
                      <a:gd name="connsiteY0" fmla="*/ 556 h 78872"/>
                      <a:gd name="connsiteX1" fmla="*/ 58728 w 60072"/>
                      <a:gd name="connsiteY1" fmla="*/ 32886 h 78872"/>
                      <a:gd name="connsiteX2" fmla="*/ 38914 w 60072"/>
                      <a:gd name="connsiteY2" fmla="*/ 78316 h 78872"/>
                      <a:gd name="connsiteX3" fmla="*/ 1344 w 60072"/>
                      <a:gd name="connsiteY3" fmla="*/ 45986 h 78872"/>
                      <a:gd name="connsiteX4" fmla="*/ 21158 w 60072"/>
                      <a:gd name="connsiteY4" fmla="*/ 556 h 78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0072" h="78872">
                        <a:moveTo>
                          <a:pt x="21158" y="556"/>
                        </a:moveTo>
                        <a:cubicBezTo>
                          <a:pt x="36996" y="-3070"/>
                          <a:pt x="53816" y="11411"/>
                          <a:pt x="58728" y="32886"/>
                        </a:cubicBezTo>
                        <a:cubicBezTo>
                          <a:pt x="63618" y="54361"/>
                          <a:pt x="54751" y="74690"/>
                          <a:pt x="38914" y="78316"/>
                        </a:cubicBezTo>
                        <a:cubicBezTo>
                          <a:pt x="23077" y="81942"/>
                          <a:pt x="6257" y="67462"/>
                          <a:pt x="1344" y="45986"/>
                        </a:cubicBezTo>
                        <a:cubicBezTo>
                          <a:pt x="-3545" y="24511"/>
                          <a:pt x="5321" y="4182"/>
                          <a:pt x="21158" y="556"/>
                        </a:cubicBezTo>
                        <a:close/>
                      </a:path>
                    </a:pathLst>
                  </a:custGeom>
                  <a:solidFill>
                    <a:srgbClr val="110D3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12" name="Freeform: Shape 3711">
                    <a:extLst>
                      <a:ext uri="{FF2B5EF4-FFF2-40B4-BE49-F238E27FC236}">
                        <a16:creationId xmlns:a16="http://schemas.microsoft.com/office/drawing/2014/main" id="{94F2AB8D-A48F-44E0-C0C3-A70428739383}"/>
                      </a:ext>
                    </a:extLst>
                  </p:cNvPr>
                  <p:cNvSpPr/>
                  <p:nvPr/>
                </p:nvSpPr>
                <p:spPr>
                  <a:xfrm>
                    <a:off x="8864327" y="725197"/>
                    <a:ext cx="59170" cy="77701"/>
                  </a:xfrm>
                  <a:custGeom>
                    <a:avLst/>
                    <a:gdLst>
                      <a:gd name="connsiteX0" fmla="*/ 20836 w 59170"/>
                      <a:gd name="connsiteY0" fmla="*/ 544 h 77701"/>
                      <a:gd name="connsiteX1" fmla="*/ 57845 w 59170"/>
                      <a:gd name="connsiteY1" fmla="*/ 32406 h 77701"/>
                      <a:gd name="connsiteX2" fmla="*/ 38335 w 59170"/>
                      <a:gd name="connsiteY2" fmla="*/ 77158 h 77701"/>
                      <a:gd name="connsiteX3" fmla="*/ 1326 w 59170"/>
                      <a:gd name="connsiteY3" fmla="*/ 45296 h 77701"/>
                      <a:gd name="connsiteX4" fmla="*/ 20836 w 59170"/>
                      <a:gd name="connsiteY4" fmla="*/ 544 h 777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9170" h="77701">
                        <a:moveTo>
                          <a:pt x="20836" y="544"/>
                        </a:moveTo>
                        <a:cubicBezTo>
                          <a:pt x="36440" y="-3012"/>
                          <a:pt x="53002" y="11235"/>
                          <a:pt x="57845" y="32406"/>
                        </a:cubicBezTo>
                        <a:cubicBezTo>
                          <a:pt x="62664" y="53554"/>
                          <a:pt x="53938" y="73602"/>
                          <a:pt x="38335" y="77158"/>
                        </a:cubicBezTo>
                        <a:cubicBezTo>
                          <a:pt x="22731" y="80714"/>
                          <a:pt x="6169" y="66467"/>
                          <a:pt x="1326" y="45296"/>
                        </a:cubicBezTo>
                        <a:cubicBezTo>
                          <a:pt x="-3493" y="24148"/>
                          <a:pt x="5233" y="4100"/>
                          <a:pt x="20836" y="544"/>
                        </a:cubicBezTo>
                        <a:close/>
                      </a:path>
                    </a:pathLst>
                  </a:custGeom>
                  <a:solidFill>
                    <a:srgbClr val="110D4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13" name="Freeform: Shape 3712">
                    <a:extLst>
                      <a:ext uri="{FF2B5EF4-FFF2-40B4-BE49-F238E27FC236}">
                        <a16:creationId xmlns:a16="http://schemas.microsoft.com/office/drawing/2014/main" id="{CC3338C9-CED4-E62F-DD26-608DB673B756}"/>
                      </a:ext>
                    </a:extLst>
                  </p:cNvPr>
                  <p:cNvSpPr/>
                  <p:nvPr/>
                </p:nvSpPr>
                <p:spPr>
                  <a:xfrm>
                    <a:off x="8864769" y="725788"/>
                    <a:ext cx="58288" cy="76519"/>
                  </a:xfrm>
                  <a:custGeom>
                    <a:avLst/>
                    <a:gdLst>
                      <a:gd name="connsiteX0" fmla="*/ 20535 w 58288"/>
                      <a:gd name="connsiteY0" fmla="*/ 538 h 76519"/>
                      <a:gd name="connsiteX1" fmla="*/ 56982 w 58288"/>
                      <a:gd name="connsiteY1" fmla="*/ 31908 h 76519"/>
                      <a:gd name="connsiteX2" fmla="*/ 37753 w 58288"/>
                      <a:gd name="connsiteY2" fmla="*/ 75982 h 76519"/>
                      <a:gd name="connsiteX3" fmla="*/ 1306 w 58288"/>
                      <a:gd name="connsiteY3" fmla="*/ 44611 h 76519"/>
                      <a:gd name="connsiteX4" fmla="*/ 20535 w 58288"/>
                      <a:gd name="connsiteY4" fmla="*/ 538 h 7651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8288" h="76519">
                        <a:moveTo>
                          <a:pt x="20535" y="538"/>
                        </a:moveTo>
                        <a:cubicBezTo>
                          <a:pt x="35905" y="-2971"/>
                          <a:pt x="52234" y="11065"/>
                          <a:pt x="56982" y="31908"/>
                        </a:cubicBezTo>
                        <a:cubicBezTo>
                          <a:pt x="61731" y="52752"/>
                          <a:pt x="53122" y="72473"/>
                          <a:pt x="37753" y="75982"/>
                        </a:cubicBezTo>
                        <a:cubicBezTo>
                          <a:pt x="22384" y="79491"/>
                          <a:pt x="6055" y="65455"/>
                          <a:pt x="1306" y="44611"/>
                        </a:cubicBezTo>
                        <a:cubicBezTo>
                          <a:pt x="-3443" y="23767"/>
                          <a:pt x="5166" y="4047"/>
                          <a:pt x="20535" y="538"/>
                        </a:cubicBezTo>
                        <a:close/>
                      </a:path>
                    </a:pathLst>
                  </a:custGeom>
                  <a:solidFill>
                    <a:srgbClr val="120D4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14" name="Freeform: Shape 3713">
                    <a:extLst>
                      <a:ext uri="{FF2B5EF4-FFF2-40B4-BE49-F238E27FC236}">
                        <a16:creationId xmlns:a16="http://schemas.microsoft.com/office/drawing/2014/main" id="{0BD7758A-1AAC-5CE3-82AC-7AE06D4D032A}"/>
                      </a:ext>
                    </a:extLst>
                  </p:cNvPr>
                  <p:cNvSpPr/>
                  <p:nvPr/>
                </p:nvSpPr>
                <p:spPr>
                  <a:xfrm>
                    <a:off x="8865208" y="726380"/>
                    <a:ext cx="57386" cy="75336"/>
                  </a:xfrm>
                  <a:custGeom>
                    <a:avLst/>
                    <a:gdLst>
                      <a:gd name="connsiteX0" fmla="*/ 20213 w 57386"/>
                      <a:gd name="connsiteY0" fmla="*/ 531 h 75336"/>
                      <a:gd name="connsiteX1" fmla="*/ 56099 w 57386"/>
                      <a:gd name="connsiteY1" fmla="*/ 31411 h 75336"/>
                      <a:gd name="connsiteX2" fmla="*/ 37173 w 57386"/>
                      <a:gd name="connsiteY2" fmla="*/ 74806 h 75336"/>
                      <a:gd name="connsiteX3" fmla="*/ 1288 w 57386"/>
                      <a:gd name="connsiteY3" fmla="*/ 43926 h 75336"/>
                      <a:gd name="connsiteX4" fmla="*/ 20213 w 57386"/>
                      <a:gd name="connsiteY4" fmla="*/ 531 h 753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7386" h="75336">
                        <a:moveTo>
                          <a:pt x="20213" y="531"/>
                        </a:moveTo>
                        <a:cubicBezTo>
                          <a:pt x="35349" y="-2931"/>
                          <a:pt x="51420" y="10895"/>
                          <a:pt x="56099" y="31411"/>
                        </a:cubicBezTo>
                        <a:cubicBezTo>
                          <a:pt x="60778" y="51927"/>
                          <a:pt x="52309" y="71343"/>
                          <a:pt x="37173" y="74806"/>
                        </a:cubicBezTo>
                        <a:cubicBezTo>
                          <a:pt x="22038" y="78268"/>
                          <a:pt x="5967" y="64442"/>
                          <a:pt x="1288" y="43926"/>
                        </a:cubicBezTo>
                        <a:cubicBezTo>
                          <a:pt x="-3391" y="23410"/>
                          <a:pt x="5078" y="3993"/>
                          <a:pt x="20213" y="531"/>
                        </a:cubicBezTo>
                        <a:close/>
                      </a:path>
                    </a:pathLst>
                  </a:custGeom>
                  <a:solidFill>
                    <a:srgbClr val="120D4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15" name="Freeform: Shape 3714">
                    <a:extLst>
                      <a:ext uri="{FF2B5EF4-FFF2-40B4-BE49-F238E27FC236}">
                        <a16:creationId xmlns:a16="http://schemas.microsoft.com/office/drawing/2014/main" id="{8EF9B90C-DC04-B184-8E40-C415163B6135}"/>
                      </a:ext>
                    </a:extLst>
                  </p:cNvPr>
                  <p:cNvSpPr/>
                  <p:nvPr/>
                </p:nvSpPr>
                <p:spPr>
                  <a:xfrm>
                    <a:off x="8865672" y="726954"/>
                    <a:ext cx="56480" cy="74164"/>
                  </a:xfrm>
                  <a:custGeom>
                    <a:avLst/>
                    <a:gdLst>
                      <a:gd name="connsiteX0" fmla="*/ 19889 w 56480"/>
                      <a:gd name="connsiteY0" fmla="*/ 518 h 74164"/>
                      <a:gd name="connsiteX1" fmla="*/ 55213 w 56480"/>
                      <a:gd name="connsiteY1" fmla="*/ 30930 h 74164"/>
                      <a:gd name="connsiteX2" fmla="*/ 36592 w 56480"/>
                      <a:gd name="connsiteY2" fmla="*/ 73646 h 74164"/>
                      <a:gd name="connsiteX3" fmla="*/ 1268 w 56480"/>
                      <a:gd name="connsiteY3" fmla="*/ 43235 h 74164"/>
                      <a:gd name="connsiteX4" fmla="*/ 19912 w 56480"/>
                      <a:gd name="connsiteY4" fmla="*/ 518 h 7416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6480" h="74164">
                        <a:moveTo>
                          <a:pt x="19889" y="518"/>
                        </a:moveTo>
                        <a:cubicBezTo>
                          <a:pt x="34791" y="-2874"/>
                          <a:pt x="50605" y="10741"/>
                          <a:pt x="55213" y="30930"/>
                        </a:cubicBezTo>
                        <a:cubicBezTo>
                          <a:pt x="59822" y="51118"/>
                          <a:pt x="51470" y="70254"/>
                          <a:pt x="36592" y="73646"/>
                        </a:cubicBezTo>
                        <a:cubicBezTo>
                          <a:pt x="21690" y="77038"/>
                          <a:pt x="5876" y="63423"/>
                          <a:pt x="1268" y="43235"/>
                        </a:cubicBezTo>
                        <a:cubicBezTo>
                          <a:pt x="-3341" y="23046"/>
                          <a:pt x="5011" y="3910"/>
                          <a:pt x="19912" y="518"/>
                        </a:cubicBezTo>
                        <a:close/>
                      </a:path>
                    </a:pathLst>
                  </a:custGeom>
                  <a:solidFill>
                    <a:srgbClr val="120E4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16" name="Freeform: Shape 3715">
                    <a:extLst>
                      <a:ext uri="{FF2B5EF4-FFF2-40B4-BE49-F238E27FC236}">
                        <a16:creationId xmlns:a16="http://schemas.microsoft.com/office/drawing/2014/main" id="{A7D71A91-E27F-A1EE-2F3C-6C1F7C6761B5}"/>
                      </a:ext>
                    </a:extLst>
                  </p:cNvPr>
                  <p:cNvSpPr/>
                  <p:nvPr/>
                </p:nvSpPr>
                <p:spPr>
                  <a:xfrm>
                    <a:off x="8866112" y="727545"/>
                    <a:ext cx="55602" cy="72982"/>
                  </a:xfrm>
                  <a:custGeom>
                    <a:avLst/>
                    <a:gdLst>
                      <a:gd name="connsiteX0" fmla="*/ 19590 w 55602"/>
                      <a:gd name="connsiteY0" fmla="*/ 512 h 72982"/>
                      <a:gd name="connsiteX1" fmla="*/ 54353 w 55602"/>
                      <a:gd name="connsiteY1" fmla="*/ 30432 h 72982"/>
                      <a:gd name="connsiteX2" fmla="*/ 36012 w 55602"/>
                      <a:gd name="connsiteY2" fmla="*/ 72470 h 72982"/>
                      <a:gd name="connsiteX3" fmla="*/ 1250 w 55602"/>
                      <a:gd name="connsiteY3" fmla="*/ 42550 h 72982"/>
                      <a:gd name="connsiteX4" fmla="*/ 19590 w 55602"/>
                      <a:gd name="connsiteY4" fmla="*/ 512 h 729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5602" h="72982">
                        <a:moveTo>
                          <a:pt x="19590" y="512"/>
                        </a:moveTo>
                        <a:cubicBezTo>
                          <a:pt x="34258" y="-2833"/>
                          <a:pt x="49815" y="10571"/>
                          <a:pt x="54353" y="30432"/>
                        </a:cubicBezTo>
                        <a:cubicBezTo>
                          <a:pt x="58891" y="50293"/>
                          <a:pt x="50680" y="69125"/>
                          <a:pt x="36012" y="72470"/>
                        </a:cubicBezTo>
                        <a:cubicBezTo>
                          <a:pt x="21345" y="75815"/>
                          <a:pt x="5788" y="62411"/>
                          <a:pt x="1250" y="42550"/>
                        </a:cubicBezTo>
                        <a:cubicBezTo>
                          <a:pt x="-3289" y="22689"/>
                          <a:pt x="4922" y="3857"/>
                          <a:pt x="19590" y="512"/>
                        </a:cubicBezTo>
                        <a:close/>
                      </a:path>
                    </a:pathLst>
                  </a:custGeom>
                  <a:solidFill>
                    <a:srgbClr val="130E4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17" name="Freeform: Shape 3716">
                    <a:extLst>
                      <a:ext uri="{FF2B5EF4-FFF2-40B4-BE49-F238E27FC236}">
                        <a16:creationId xmlns:a16="http://schemas.microsoft.com/office/drawing/2014/main" id="{A09B78A1-1730-B3EB-E633-E47CCB1A07E6}"/>
                      </a:ext>
                    </a:extLst>
                  </p:cNvPr>
                  <p:cNvSpPr/>
                  <p:nvPr/>
                </p:nvSpPr>
                <p:spPr>
                  <a:xfrm>
                    <a:off x="8866553" y="728137"/>
                    <a:ext cx="54696" cy="71799"/>
                  </a:xfrm>
                  <a:custGeom>
                    <a:avLst/>
                    <a:gdLst>
                      <a:gd name="connsiteX0" fmla="*/ 19266 w 54696"/>
                      <a:gd name="connsiteY0" fmla="*/ 505 h 71799"/>
                      <a:gd name="connsiteX1" fmla="*/ 53467 w 54696"/>
                      <a:gd name="connsiteY1" fmla="*/ 29934 h 71799"/>
                      <a:gd name="connsiteX2" fmla="*/ 35431 w 54696"/>
                      <a:gd name="connsiteY2" fmla="*/ 71294 h 71799"/>
                      <a:gd name="connsiteX3" fmla="*/ 1230 w 54696"/>
                      <a:gd name="connsiteY3" fmla="*/ 41865 h 71799"/>
                      <a:gd name="connsiteX4" fmla="*/ 19266 w 54696"/>
                      <a:gd name="connsiteY4" fmla="*/ 505 h 717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4696" h="71799">
                        <a:moveTo>
                          <a:pt x="19266" y="505"/>
                        </a:moveTo>
                        <a:cubicBezTo>
                          <a:pt x="33700" y="-2793"/>
                          <a:pt x="48999" y="10401"/>
                          <a:pt x="53467" y="29934"/>
                        </a:cubicBezTo>
                        <a:cubicBezTo>
                          <a:pt x="57935" y="49491"/>
                          <a:pt x="49841" y="67996"/>
                          <a:pt x="35431" y="71294"/>
                        </a:cubicBezTo>
                        <a:cubicBezTo>
                          <a:pt x="20997" y="74593"/>
                          <a:pt x="5698" y="61399"/>
                          <a:pt x="1230" y="41865"/>
                        </a:cubicBezTo>
                        <a:cubicBezTo>
                          <a:pt x="-3238" y="22308"/>
                          <a:pt x="4856" y="3804"/>
                          <a:pt x="19266" y="505"/>
                        </a:cubicBezTo>
                        <a:close/>
                      </a:path>
                    </a:pathLst>
                  </a:custGeom>
                  <a:solidFill>
                    <a:srgbClr val="130E4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18" name="Freeform: Shape 3717">
                    <a:extLst>
                      <a:ext uri="{FF2B5EF4-FFF2-40B4-BE49-F238E27FC236}">
                        <a16:creationId xmlns:a16="http://schemas.microsoft.com/office/drawing/2014/main" id="{80CF9C73-7EDE-33A7-00D5-95D38E619FA1}"/>
                      </a:ext>
                    </a:extLst>
                  </p:cNvPr>
                  <p:cNvSpPr/>
                  <p:nvPr/>
                </p:nvSpPr>
                <p:spPr>
                  <a:xfrm>
                    <a:off x="8866992" y="728734"/>
                    <a:ext cx="53818" cy="70628"/>
                  </a:xfrm>
                  <a:custGeom>
                    <a:avLst/>
                    <a:gdLst>
                      <a:gd name="connsiteX0" fmla="*/ 18967 w 53818"/>
                      <a:gd name="connsiteY0" fmla="*/ 493 h 70628"/>
                      <a:gd name="connsiteX1" fmla="*/ 52607 w 53818"/>
                      <a:gd name="connsiteY1" fmla="*/ 29454 h 70628"/>
                      <a:gd name="connsiteX2" fmla="*/ 34851 w 53818"/>
                      <a:gd name="connsiteY2" fmla="*/ 70136 h 70628"/>
                      <a:gd name="connsiteX3" fmla="*/ 1211 w 53818"/>
                      <a:gd name="connsiteY3" fmla="*/ 41174 h 70628"/>
                      <a:gd name="connsiteX4" fmla="*/ 18967 w 53818"/>
                      <a:gd name="connsiteY4" fmla="*/ 493 h 7062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3818" h="70628">
                        <a:moveTo>
                          <a:pt x="18967" y="493"/>
                        </a:moveTo>
                        <a:cubicBezTo>
                          <a:pt x="33167" y="-2735"/>
                          <a:pt x="48209" y="10225"/>
                          <a:pt x="52607" y="29454"/>
                        </a:cubicBezTo>
                        <a:cubicBezTo>
                          <a:pt x="57005" y="48684"/>
                          <a:pt x="49051" y="66907"/>
                          <a:pt x="34851" y="70136"/>
                        </a:cubicBezTo>
                        <a:cubicBezTo>
                          <a:pt x="20651" y="73364"/>
                          <a:pt x="5609" y="60404"/>
                          <a:pt x="1211" y="41174"/>
                        </a:cubicBezTo>
                        <a:cubicBezTo>
                          <a:pt x="-3187" y="21945"/>
                          <a:pt x="4767" y="3721"/>
                          <a:pt x="18967" y="493"/>
                        </a:cubicBezTo>
                        <a:close/>
                      </a:path>
                    </a:pathLst>
                  </a:custGeom>
                  <a:solidFill>
                    <a:srgbClr val="130E4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19" name="Freeform: Shape 3718">
                    <a:extLst>
                      <a:ext uri="{FF2B5EF4-FFF2-40B4-BE49-F238E27FC236}">
                        <a16:creationId xmlns:a16="http://schemas.microsoft.com/office/drawing/2014/main" id="{218F04FD-2637-8889-C20E-0A47C81BE37C}"/>
                      </a:ext>
                    </a:extLst>
                  </p:cNvPr>
                  <p:cNvSpPr/>
                  <p:nvPr/>
                </p:nvSpPr>
                <p:spPr>
                  <a:xfrm>
                    <a:off x="8867463" y="729325"/>
                    <a:ext cx="52899" cy="69446"/>
                  </a:xfrm>
                  <a:custGeom>
                    <a:avLst/>
                    <a:gdLst>
                      <a:gd name="connsiteX0" fmla="*/ 18636 w 52899"/>
                      <a:gd name="connsiteY0" fmla="*/ 487 h 69446"/>
                      <a:gd name="connsiteX1" fmla="*/ 51715 w 52899"/>
                      <a:gd name="connsiteY1" fmla="*/ 28957 h 69446"/>
                      <a:gd name="connsiteX2" fmla="*/ 34263 w 52899"/>
                      <a:gd name="connsiteY2" fmla="*/ 68959 h 69446"/>
                      <a:gd name="connsiteX3" fmla="*/ 1185 w 52899"/>
                      <a:gd name="connsiteY3" fmla="*/ 40490 h 69446"/>
                      <a:gd name="connsiteX4" fmla="*/ 18636 w 52899"/>
                      <a:gd name="connsiteY4" fmla="*/ 487 h 694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2899" h="69446">
                        <a:moveTo>
                          <a:pt x="18636" y="487"/>
                        </a:moveTo>
                        <a:cubicBezTo>
                          <a:pt x="32579" y="-2695"/>
                          <a:pt x="47410" y="10055"/>
                          <a:pt x="51715" y="28957"/>
                        </a:cubicBezTo>
                        <a:cubicBezTo>
                          <a:pt x="56019" y="47859"/>
                          <a:pt x="48229" y="65778"/>
                          <a:pt x="34263" y="68959"/>
                        </a:cubicBezTo>
                        <a:cubicBezTo>
                          <a:pt x="20321" y="72141"/>
                          <a:pt x="5489" y="59392"/>
                          <a:pt x="1185" y="40490"/>
                        </a:cubicBezTo>
                        <a:cubicBezTo>
                          <a:pt x="-3120" y="21588"/>
                          <a:pt x="4670" y="3668"/>
                          <a:pt x="18636" y="487"/>
                        </a:cubicBezTo>
                        <a:close/>
                      </a:path>
                    </a:pathLst>
                  </a:custGeom>
                  <a:solidFill>
                    <a:srgbClr val="140F4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20" name="Freeform: Shape 3719">
                    <a:extLst>
                      <a:ext uri="{FF2B5EF4-FFF2-40B4-BE49-F238E27FC236}">
                        <a16:creationId xmlns:a16="http://schemas.microsoft.com/office/drawing/2014/main" id="{E2BF3977-6F08-DDA3-CB37-BC53A09DE58E}"/>
                      </a:ext>
                    </a:extLst>
                  </p:cNvPr>
                  <p:cNvSpPr/>
                  <p:nvPr/>
                </p:nvSpPr>
                <p:spPr>
                  <a:xfrm>
                    <a:off x="8867904" y="729893"/>
                    <a:ext cx="51993" cy="68287"/>
                  </a:xfrm>
                  <a:custGeom>
                    <a:avLst/>
                    <a:gdLst>
                      <a:gd name="connsiteX0" fmla="*/ 18312 w 51993"/>
                      <a:gd name="connsiteY0" fmla="*/ 480 h 68287"/>
                      <a:gd name="connsiteX1" fmla="*/ 50829 w 51993"/>
                      <a:gd name="connsiteY1" fmla="*/ 28482 h 68287"/>
                      <a:gd name="connsiteX2" fmla="*/ 33682 w 51993"/>
                      <a:gd name="connsiteY2" fmla="*/ 67807 h 68287"/>
                      <a:gd name="connsiteX3" fmla="*/ 1165 w 51993"/>
                      <a:gd name="connsiteY3" fmla="*/ 39805 h 68287"/>
                      <a:gd name="connsiteX4" fmla="*/ 18312 w 51993"/>
                      <a:gd name="connsiteY4" fmla="*/ 480 h 6828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1993" h="68287">
                        <a:moveTo>
                          <a:pt x="18312" y="480"/>
                        </a:moveTo>
                        <a:cubicBezTo>
                          <a:pt x="32021" y="-2654"/>
                          <a:pt x="46595" y="9884"/>
                          <a:pt x="50829" y="28482"/>
                        </a:cubicBezTo>
                        <a:cubicBezTo>
                          <a:pt x="55063" y="47080"/>
                          <a:pt x="47390" y="64672"/>
                          <a:pt x="33682" y="67807"/>
                        </a:cubicBezTo>
                        <a:cubicBezTo>
                          <a:pt x="19973" y="70941"/>
                          <a:pt x="5399" y="58403"/>
                          <a:pt x="1165" y="39805"/>
                        </a:cubicBezTo>
                        <a:cubicBezTo>
                          <a:pt x="-3070" y="21207"/>
                          <a:pt x="4604" y="3615"/>
                          <a:pt x="18312" y="480"/>
                        </a:cubicBezTo>
                        <a:close/>
                      </a:path>
                    </a:pathLst>
                  </a:custGeom>
                  <a:solidFill>
                    <a:srgbClr val="140F4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21" name="Freeform: Shape 3720">
                    <a:extLst>
                      <a:ext uri="{FF2B5EF4-FFF2-40B4-BE49-F238E27FC236}">
                        <a16:creationId xmlns:a16="http://schemas.microsoft.com/office/drawing/2014/main" id="{F793ECD4-AA8F-090C-D351-B0005BD7034B}"/>
                      </a:ext>
                    </a:extLst>
                  </p:cNvPr>
                  <p:cNvSpPr/>
                  <p:nvPr/>
                </p:nvSpPr>
                <p:spPr>
                  <a:xfrm>
                    <a:off x="8868344" y="730490"/>
                    <a:ext cx="51115" cy="67092"/>
                  </a:xfrm>
                  <a:custGeom>
                    <a:avLst/>
                    <a:gdLst>
                      <a:gd name="connsiteX0" fmla="*/ 18013 w 51115"/>
                      <a:gd name="connsiteY0" fmla="*/ 468 h 67092"/>
                      <a:gd name="connsiteX1" fmla="*/ 49969 w 51115"/>
                      <a:gd name="connsiteY1" fmla="*/ 27979 h 67092"/>
                      <a:gd name="connsiteX2" fmla="*/ 33102 w 51115"/>
                      <a:gd name="connsiteY2" fmla="*/ 66625 h 67092"/>
                      <a:gd name="connsiteX3" fmla="*/ 1146 w 51115"/>
                      <a:gd name="connsiteY3" fmla="*/ 39114 h 67092"/>
                      <a:gd name="connsiteX4" fmla="*/ 18013 w 51115"/>
                      <a:gd name="connsiteY4" fmla="*/ 468 h 670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1115" h="67092">
                        <a:moveTo>
                          <a:pt x="18013" y="468"/>
                        </a:moveTo>
                        <a:cubicBezTo>
                          <a:pt x="31488" y="-2596"/>
                          <a:pt x="45805" y="9708"/>
                          <a:pt x="49969" y="27979"/>
                        </a:cubicBezTo>
                        <a:cubicBezTo>
                          <a:pt x="54133" y="46249"/>
                          <a:pt x="46600" y="63560"/>
                          <a:pt x="33102" y="66625"/>
                        </a:cubicBezTo>
                        <a:cubicBezTo>
                          <a:pt x="19604" y="69689"/>
                          <a:pt x="5311" y="57384"/>
                          <a:pt x="1146" y="39114"/>
                        </a:cubicBezTo>
                        <a:cubicBezTo>
                          <a:pt x="-3018" y="20844"/>
                          <a:pt x="4515" y="3533"/>
                          <a:pt x="18013" y="468"/>
                        </a:cubicBezTo>
                        <a:close/>
                      </a:path>
                    </a:pathLst>
                  </a:custGeom>
                  <a:solidFill>
                    <a:srgbClr val="140F4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22" name="Freeform: Shape 3721">
                    <a:extLst>
                      <a:ext uri="{FF2B5EF4-FFF2-40B4-BE49-F238E27FC236}">
                        <a16:creationId xmlns:a16="http://schemas.microsoft.com/office/drawing/2014/main" id="{088D6520-6278-B2B0-DFDF-B3198EA0E83B}"/>
                      </a:ext>
                    </a:extLst>
                  </p:cNvPr>
                  <p:cNvSpPr/>
                  <p:nvPr/>
                </p:nvSpPr>
                <p:spPr>
                  <a:xfrm>
                    <a:off x="8868808" y="731081"/>
                    <a:ext cx="50209" cy="65910"/>
                  </a:xfrm>
                  <a:custGeom>
                    <a:avLst/>
                    <a:gdLst>
                      <a:gd name="connsiteX0" fmla="*/ 17689 w 50209"/>
                      <a:gd name="connsiteY0" fmla="*/ 462 h 65910"/>
                      <a:gd name="connsiteX1" fmla="*/ 49083 w 50209"/>
                      <a:gd name="connsiteY1" fmla="*/ 27481 h 65910"/>
                      <a:gd name="connsiteX2" fmla="*/ 32521 w 50209"/>
                      <a:gd name="connsiteY2" fmla="*/ 65449 h 65910"/>
                      <a:gd name="connsiteX3" fmla="*/ 1126 w 50209"/>
                      <a:gd name="connsiteY3" fmla="*/ 38429 h 65910"/>
                      <a:gd name="connsiteX4" fmla="*/ 17689 w 50209"/>
                      <a:gd name="connsiteY4" fmla="*/ 462 h 6591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0209" h="65910">
                        <a:moveTo>
                          <a:pt x="17689" y="462"/>
                        </a:moveTo>
                        <a:cubicBezTo>
                          <a:pt x="30930" y="-2556"/>
                          <a:pt x="44989" y="9538"/>
                          <a:pt x="49083" y="27481"/>
                        </a:cubicBezTo>
                        <a:cubicBezTo>
                          <a:pt x="53177" y="45424"/>
                          <a:pt x="45761" y="62431"/>
                          <a:pt x="32521" y="65449"/>
                        </a:cubicBezTo>
                        <a:cubicBezTo>
                          <a:pt x="19280" y="68467"/>
                          <a:pt x="5220" y="56372"/>
                          <a:pt x="1126" y="38429"/>
                        </a:cubicBezTo>
                        <a:cubicBezTo>
                          <a:pt x="-2967" y="20486"/>
                          <a:pt x="4448" y="3479"/>
                          <a:pt x="17689" y="462"/>
                        </a:cubicBezTo>
                        <a:close/>
                      </a:path>
                    </a:pathLst>
                  </a:custGeom>
                  <a:solidFill>
                    <a:srgbClr val="150F4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23" name="Freeform: Shape 3722">
                    <a:extLst>
                      <a:ext uri="{FF2B5EF4-FFF2-40B4-BE49-F238E27FC236}">
                        <a16:creationId xmlns:a16="http://schemas.microsoft.com/office/drawing/2014/main" id="{708A5C65-42E9-2135-7876-8F6F2B0ABCBB}"/>
                      </a:ext>
                    </a:extLst>
                  </p:cNvPr>
                  <p:cNvSpPr/>
                  <p:nvPr/>
                </p:nvSpPr>
                <p:spPr>
                  <a:xfrm>
                    <a:off x="8869247" y="731672"/>
                    <a:ext cx="49307" cy="64751"/>
                  </a:xfrm>
                  <a:custGeom>
                    <a:avLst/>
                    <a:gdLst>
                      <a:gd name="connsiteX0" fmla="*/ 17367 w 49307"/>
                      <a:gd name="connsiteY0" fmla="*/ 455 h 64751"/>
                      <a:gd name="connsiteX1" fmla="*/ 48199 w 49307"/>
                      <a:gd name="connsiteY1" fmla="*/ 27007 h 64751"/>
                      <a:gd name="connsiteX2" fmla="*/ 31941 w 49307"/>
                      <a:gd name="connsiteY2" fmla="*/ 64296 h 64751"/>
                      <a:gd name="connsiteX3" fmla="*/ 1108 w 49307"/>
                      <a:gd name="connsiteY3" fmla="*/ 37744 h 64751"/>
                      <a:gd name="connsiteX4" fmla="*/ 17367 w 49307"/>
                      <a:gd name="connsiteY4" fmla="*/ 455 h 647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9307" h="64751">
                        <a:moveTo>
                          <a:pt x="17367" y="455"/>
                        </a:moveTo>
                        <a:cubicBezTo>
                          <a:pt x="30374" y="-2516"/>
                          <a:pt x="44176" y="9368"/>
                          <a:pt x="48199" y="27007"/>
                        </a:cubicBezTo>
                        <a:cubicBezTo>
                          <a:pt x="52223" y="44645"/>
                          <a:pt x="44948" y="61325"/>
                          <a:pt x="31941" y="64296"/>
                        </a:cubicBezTo>
                        <a:cubicBezTo>
                          <a:pt x="18934" y="67267"/>
                          <a:pt x="5132" y="55383"/>
                          <a:pt x="1108" y="37744"/>
                        </a:cubicBezTo>
                        <a:cubicBezTo>
                          <a:pt x="-2915" y="20106"/>
                          <a:pt x="4360" y="3426"/>
                          <a:pt x="17367" y="455"/>
                        </a:cubicBezTo>
                        <a:close/>
                      </a:path>
                    </a:pathLst>
                  </a:custGeom>
                  <a:solidFill>
                    <a:srgbClr val="15104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24" name="Freeform: Shape 3723">
                    <a:extLst>
                      <a:ext uri="{FF2B5EF4-FFF2-40B4-BE49-F238E27FC236}">
                        <a16:creationId xmlns:a16="http://schemas.microsoft.com/office/drawing/2014/main" id="{EEF5F05B-5685-93EC-3297-7C845818D72B}"/>
                      </a:ext>
                    </a:extLst>
                  </p:cNvPr>
                  <p:cNvSpPr/>
                  <p:nvPr/>
                </p:nvSpPr>
                <p:spPr>
                  <a:xfrm>
                    <a:off x="8869689" y="732264"/>
                    <a:ext cx="48425" cy="63568"/>
                  </a:xfrm>
                  <a:custGeom>
                    <a:avLst/>
                    <a:gdLst>
                      <a:gd name="connsiteX0" fmla="*/ 17066 w 48425"/>
                      <a:gd name="connsiteY0" fmla="*/ 449 h 63568"/>
                      <a:gd name="connsiteX1" fmla="*/ 47337 w 48425"/>
                      <a:gd name="connsiteY1" fmla="*/ 26509 h 63568"/>
                      <a:gd name="connsiteX2" fmla="*/ 31359 w 48425"/>
                      <a:gd name="connsiteY2" fmla="*/ 63120 h 63568"/>
                      <a:gd name="connsiteX3" fmla="*/ 1088 w 48425"/>
                      <a:gd name="connsiteY3" fmla="*/ 37060 h 63568"/>
                      <a:gd name="connsiteX4" fmla="*/ 17066 w 48425"/>
                      <a:gd name="connsiteY4" fmla="*/ 449 h 635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8425" h="63568">
                        <a:moveTo>
                          <a:pt x="17066" y="449"/>
                        </a:moveTo>
                        <a:cubicBezTo>
                          <a:pt x="29839" y="-2475"/>
                          <a:pt x="43383" y="9198"/>
                          <a:pt x="47337" y="26509"/>
                        </a:cubicBezTo>
                        <a:cubicBezTo>
                          <a:pt x="51290" y="43820"/>
                          <a:pt x="44132" y="60219"/>
                          <a:pt x="31359" y="63120"/>
                        </a:cubicBezTo>
                        <a:cubicBezTo>
                          <a:pt x="18586" y="66044"/>
                          <a:pt x="5042" y="54371"/>
                          <a:pt x="1088" y="37060"/>
                        </a:cubicBezTo>
                        <a:cubicBezTo>
                          <a:pt x="-2865" y="19748"/>
                          <a:pt x="4293" y="3350"/>
                          <a:pt x="17066" y="449"/>
                        </a:cubicBezTo>
                        <a:close/>
                      </a:path>
                    </a:pathLst>
                  </a:custGeom>
                  <a:solidFill>
                    <a:srgbClr val="15104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25" name="Freeform: Shape 3724">
                    <a:extLst>
                      <a:ext uri="{FF2B5EF4-FFF2-40B4-BE49-F238E27FC236}">
                        <a16:creationId xmlns:a16="http://schemas.microsoft.com/office/drawing/2014/main" id="{640A5803-DA5D-1DD7-3091-BFE70B0B254F}"/>
                      </a:ext>
                    </a:extLst>
                  </p:cNvPr>
                  <p:cNvSpPr/>
                  <p:nvPr/>
                </p:nvSpPr>
                <p:spPr>
                  <a:xfrm>
                    <a:off x="8870128" y="732837"/>
                    <a:ext cx="47523" cy="62374"/>
                  </a:xfrm>
                  <a:custGeom>
                    <a:avLst/>
                    <a:gdLst>
                      <a:gd name="connsiteX0" fmla="*/ 16744 w 47523"/>
                      <a:gd name="connsiteY0" fmla="*/ 437 h 62374"/>
                      <a:gd name="connsiteX1" fmla="*/ 46453 w 47523"/>
                      <a:gd name="connsiteY1" fmla="*/ 26006 h 62374"/>
                      <a:gd name="connsiteX2" fmla="*/ 30780 w 47523"/>
                      <a:gd name="connsiteY2" fmla="*/ 61938 h 62374"/>
                      <a:gd name="connsiteX3" fmla="*/ 1070 w 47523"/>
                      <a:gd name="connsiteY3" fmla="*/ 36369 h 62374"/>
                      <a:gd name="connsiteX4" fmla="*/ 16744 w 47523"/>
                      <a:gd name="connsiteY4" fmla="*/ 437 h 623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7523" h="62374">
                        <a:moveTo>
                          <a:pt x="16744" y="437"/>
                        </a:moveTo>
                        <a:cubicBezTo>
                          <a:pt x="29283" y="-2417"/>
                          <a:pt x="42570" y="9022"/>
                          <a:pt x="46453" y="26006"/>
                        </a:cubicBezTo>
                        <a:cubicBezTo>
                          <a:pt x="50337" y="42989"/>
                          <a:pt x="43319" y="59084"/>
                          <a:pt x="30780" y="61938"/>
                        </a:cubicBezTo>
                        <a:cubicBezTo>
                          <a:pt x="18241" y="64792"/>
                          <a:pt x="4953" y="53353"/>
                          <a:pt x="1070" y="36369"/>
                        </a:cubicBezTo>
                        <a:cubicBezTo>
                          <a:pt x="-2813" y="19385"/>
                          <a:pt x="4205" y="3291"/>
                          <a:pt x="16744" y="437"/>
                        </a:cubicBezTo>
                        <a:close/>
                      </a:path>
                    </a:pathLst>
                  </a:custGeom>
                  <a:solidFill>
                    <a:srgbClr val="15105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26" name="Freeform: Shape 3725">
                    <a:extLst>
                      <a:ext uri="{FF2B5EF4-FFF2-40B4-BE49-F238E27FC236}">
                        <a16:creationId xmlns:a16="http://schemas.microsoft.com/office/drawing/2014/main" id="{C26D418D-8DD6-8A4F-1C1D-561EBEBC22C7}"/>
                      </a:ext>
                    </a:extLst>
                  </p:cNvPr>
                  <p:cNvSpPr/>
                  <p:nvPr/>
                </p:nvSpPr>
                <p:spPr>
                  <a:xfrm>
                    <a:off x="8870592" y="733429"/>
                    <a:ext cx="46617" cy="61215"/>
                  </a:xfrm>
                  <a:custGeom>
                    <a:avLst/>
                    <a:gdLst>
                      <a:gd name="connsiteX0" fmla="*/ 16420 w 46617"/>
                      <a:gd name="connsiteY0" fmla="*/ 430 h 61215"/>
                      <a:gd name="connsiteX1" fmla="*/ 45568 w 46617"/>
                      <a:gd name="connsiteY1" fmla="*/ 25531 h 61215"/>
                      <a:gd name="connsiteX2" fmla="*/ 30198 w 46617"/>
                      <a:gd name="connsiteY2" fmla="*/ 60785 h 61215"/>
                      <a:gd name="connsiteX3" fmla="*/ 1050 w 46617"/>
                      <a:gd name="connsiteY3" fmla="*/ 35684 h 61215"/>
                      <a:gd name="connsiteX4" fmla="*/ 16420 w 46617"/>
                      <a:gd name="connsiteY4" fmla="*/ 430 h 6121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6617" h="61215">
                        <a:moveTo>
                          <a:pt x="16420" y="430"/>
                        </a:moveTo>
                        <a:cubicBezTo>
                          <a:pt x="28724" y="-2377"/>
                          <a:pt x="41778" y="8852"/>
                          <a:pt x="45568" y="25531"/>
                        </a:cubicBezTo>
                        <a:cubicBezTo>
                          <a:pt x="49381" y="42187"/>
                          <a:pt x="42480" y="57978"/>
                          <a:pt x="30198" y="60785"/>
                        </a:cubicBezTo>
                        <a:cubicBezTo>
                          <a:pt x="17893" y="63593"/>
                          <a:pt x="4840" y="52364"/>
                          <a:pt x="1050" y="35684"/>
                        </a:cubicBezTo>
                        <a:cubicBezTo>
                          <a:pt x="-2763" y="19028"/>
                          <a:pt x="4138" y="3237"/>
                          <a:pt x="16420" y="430"/>
                        </a:cubicBezTo>
                        <a:close/>
                      </a:path>
                    </a:pathLst>
                  </a:custGeom>
                  <a:solidFill>
                    <a:srgbClr val="16105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27" name="Freeform: Shape 3726">
                    <a:extLst>
                      <a:ext uri="{FF2B5EF4-FFF2-40B4-BE49-F238E27FC236}">
                        <a16:creationId xmlns:a16="http://schemas.microsoft.com/office/drawing/2014/main" id="{B7E6ED79-8611-09BB-8D3E-F430CB69C394}"/>
                      </a:ext>
                    </a:extLst>
                  </p:cNvPr>
                  <p:cNvSpPr/>
                  <p:nvPr/>
                </p:nvSpPr>
                <p:spPr>
                  <a:xfrm>
                    <a:off x="8871040" y="734020"/>
                    <a:ext cx="45722" cy="60032"/>
                  </a:xfrm>
                  <a:custGeom>
                    <a:avLst/>
                    <a:gdLst>
                      <a:gd name="connsiteX0" fmla="*/ 16112 w 45722"/>
                      <a:gd name="connsiteY0" fmla="*/ 424 h 60032"/>
                      <a:gd name="connsiteX1" fmla="*/ 44699 w 45722"/>
                      <a:gd name="connsiteY1" fmla="*/ 25034 h 60032"/>
                      <a:gd name="connsiteX2" fmla="*/ 29610 w 45722"/>
                      <a:gd name="connsiteY2" fmla="*/ 59609 h 60032"/>
                      <a:gd name="connsiteX3" fmla="*/ 1023 w 45722"/>
                      <a:gd name="connsiteY3" fmla="*/ 34999 h 60032"/>
                      <a:gd name="connsiteX4" fmla="*/ 16112 w 45722"/>
                      <a:gd name="connsiteY4" fmla="*/ 424 h 600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5722" h="60032">
                        <a:moveTo>
                          <a:pt x="16112" y="424"/>
                        </a:moveTo>
                        <a:cubicBezTo>
                          <a:pt x="28183" y="-2337"/>
                          <a:pt x="40979" y="8682"/>
                          <a:pt x="44699" y="25034"/>
                        </a:cubicBezTo>
                        <a:cubicBezTo>
                          <a:pt x="48418" y="41386"/>
                          <a:pt x="41681" y="56872"/>
                          <a:pt x="29610" y="59609"/>
                        </a:cubicBezTo>
                        <a:cubicBezTo>
                          <a:pt x="17539" y="62370"/>
                          <a:pt x="4743" y="51351"/>
                          <a:pt x="1023" y="34999"/>
                        </a:cubicBezTo>
                        <a:cubicBezTo>
                          <a:pt x="-2696" y="18647"/>
                          <a:pt x="4041" y="3161"/>
                          <a:pt x="16112" y="424"/>
                        </a:cubicBezTo>
                        <a:close/>
                      </a:path>
                    </a:pathLst>
                  </a:custGeom>
                  <a:solidFill>
                    <a:srgbClr val="16105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28" name="Freeform: Shape 3727">
                    <a:extLst>
                      <a:ext uri="{FF2B5EF4-FFF2-40B4-BE49-F238E27FC236}">
                        <a16:creationId xmlns:a16="http://schemas.microsoft.com/office/drawing/2014/main" id="{4F503B42-305C-8CFB-8EDC-1BFDD7DD16F1}"/>
                      </a:ext>
                    </a:extLst>
                  </p:cNvPr>
                  <p:cNvSpPr/>
                  <p:nvPr/>
                </p:nvSpPr>
                <p:spPr>
                  <a:xfrm>
                    <a:off x="8871481" y="734617"/>
                    <a:ext cx="44816" cy="58838"/>
                  </a:xfrm>
                  <a:custGeom>
                    <a:avLst/>
                    <a:gdLst>
                      <a:gd name="connsiteX0" fmla="*/ 15788 w 44816"/>
                      <a:gd name="connsiteY0" fmla="*/ 411 h 58838"/>
                      <a:gd name="connsiteX1" fmla="*/ 43813 w 44816"/>
                      <a:gd name="connsiteY1" fmla="*/ 24530 h 58838"/>
                      <a:gd name="connsiteX2" fmla="*/ 29028 w 44816"/>
                      <a:gd name="connsiteY2" fmla="*/ 58427 h 58838"/>
                      <a:gd name="connsiteX3" fmla="*/ 1003 w 44816"/>
                      <a:gd name="connsiteY3" fmla="*/ 34285 h 58838"/>
                      <a:gd name="connsiteX4" fmla="*/ 15788 w 44816"/>
                      <a:gd name="connsiteY4" fmla="*/ 388 h 5883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4816" h="58838">
                        <a:moveTo>
                          <a:pt x="15788" y="411"/>
                        </a:moveTo>
                        <a:cubicBezTo>
                          <a:pt x="27602" y="-2279"/>
                          <a:pt x="40164" y="8506"/>
                          <a:pt x="43813" y="24530"/>
                        </a:cubicBezTo>
                        <a:cubicBezTo>
                          <a:pt x="47463" y="40555"/>
                          <a:pt x="40842" y="55737"/>
                          <a:pt x="29028" y="58427"/>
                        </a:cubicBezTo>
                        <a:cubicBezTo>
                          <a:pt x="17215" y="61118"/>
                          <a:pt x="4653" y="50333"/>
                          <a:pt x="1003" y="34285"/>
                        </a:cubicBezTo>
                        <a:cubicBezTo>
                          <a:pt x="-2646" y="18261"/>
                          <a:pt x="3974" y="3078"/>
                          <a:pt x="15788" y="388"/>
                        </a:cubicBezTo>
                        <a:close/>
                      </a:path>
                    </a:pathLst>
                  </a:custGeom>
                  <a:solidFill>
                    <a:srgbClr val="16105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29" name="Freeform: Shape 3728">
                    <a:extLst>
                      <a:ext uri="{FF2B5EF4-FFF2-40B4-BE49-F238E27FC236}">
                        <a16:creationId xmlns:a16="http://schemas.microsoft.com/office/drawing/2014/main" id="{9A8680E7-A81B-CD16-8AA3-F050DB145F8B}"/>
                      </a:ext>
                    </a:extLst>
                  </p:cNvPr>
                  <p:cNvSpPr/>
                  <p:nvPr/>
                </p:nvSpPr>
                <p:spPr>
                  <a:xfrm>
                    <a:off x="8871944" y="735209"/>
                    <a:ext cx="43914" cy="57678"/>
                  </a:xfrm>
                  <a:custGeom>
                    <a:avLst/>
                    <a:gdLst>
                      <a:gd name="connsiteX0" fmla="*/ 15466 w 43914"/>
                      <a:gd name="connsiteY0" fmla="*/ 404 h 57678"/>
                      <a:gd name="connsiteX1" fmla="*/ 42929 w 43914"/>
                      <a:gd name="connsiteY1" fmla="*/ 24055 h 57678"/>
                      <a:gd name="connsiteX2" fmla="*/ 28449 w 43914"/>
                      <a:gd name="connsiteY2" fmla="*/ 57274 h 57678"/>
                      <a:gd name="connsiteX3" fmla="*/ 985 w 43914"/>
                      <a:gd name="connsiteY3" fmla="*/ 33623 h 57678"/>
                      <a:gd name="connsiteX4" fmla="*/ 15489 w 43914"/>
                      <a:gd name="connsiteY4" fmla="*/ 404 h 5767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914" h="57678">
                        <a:moveTo>
                          <a:pt x="15466" y="404"/>
                        </a:moveTo>
                        <a:cubicBezTo>
                          <a:pt x="27045" y="-2239"/>
                          <a:pt x="39350" y="8358"/>
                          <a:pt x="42929" y="24055"/>
                        </a:cubicBezTo>
                        <a:cubicBezTo>
                          <a:pt x="46509" y="39752"/>
                          <a:pt x="40029" y="54630"/>
                          <a:pt x="28449" y="57274"/>
                        </a:cubicBezTo>
                        <a:cubicBezTo>
                          <a:pt x="16869" y="59917"/>
                          <a:pt x="4564" y="49320"/>
                          <a:pt x="985" y="33623"/>
                        </a:cubicBezTo>
                        <a:cubicBezTo>
                          <a:pt x="-2594" y="17926"/>
                          <a:pt x="3886" y="3048"/>
                          <a:pt x="15489" y="404"/>
                        </a:cubicBezTo>
                        <a:close/>
                      </a:path>
                    </a:pathLst>
                  </a:custGeom>
                  <a:solidFill>
                    <a:srgbClr val="16115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30" name="Freeform: Shape 3729">
                    <a:extLst>
                      <a:ext uri="{FF2B5EF4-FFF2-40B4-BE49-F238E27FC236}">
                        <a16:creationId xmlns:a16="http://schemas.microsoft.com/office/drawing/2014/main" id="{1B557D6F-9733-1B01-6E2B-A758706FC676}"/>
                      </a:ext>
                    </a:extLst>
                  </p:cNvPr>
                  <p:cNvSpPr/>
                  <p:nvPr/>
                </p:nvSpPr>
                <p:spPr>
                  <a:xfrm>
                    <a:off x="8872385" y="735800"/>
                    <a:ext cx="43032" cy="56495"/>
                  </a:xfrm>
                  <a:custGeom>
                    <a:avLst/>
                    <a:gdLst>
                      <a:gd name="connsiteX0" fmla="*/ 15165 w 43032"/>
                      <a:gd name="connsiteY0" fmla="*/ 398 h 56495"/>
                      <a:gd name="connsiteX1" fmla="*/ 42067 w 43032"/>
                      <a:gd name="connsiteY1" fmla="*/ 23557 h 56495"/>
                      <a:gd name="connsiteX2" fmla="*/ 27867 w 43032"/>
                      <a:gd name="connsiteY2" fmla="*/ 56098 h 56495"/>
                      <a:gd name="connsiteX3" fmla="*/ 965 w 43032"/>
                      <a:gd name="connsiteY3" fmla="*/ 32938 h 56495"/>
                      <a:gd name="connsiteX4" fmla="*/ 15165 w 43032"/>
                      <a:gd name="connsiteY4" fmla="*/ 398 h 564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032" h="56495">
                        <a:moveTo>
                          <a:pt x="15165" y="398"/>
                        </a:moveTo>
                        <a:cubicBezTo>
                          <a:pt x="26511" y="-2199"/>
                          <a:pt x="38558" y="8188"/>
                          <a:pt x="42067" y="23557"/>
                        </a:cubicBezTo>
                        <a:cubicBezTo>
                          <a:pt x="45576" y="38950"/>
                          <a:pt x="39213" y="53524"/>
                          <a:pt x="27867" y="56098"/>
                        </a:cubicBezTo>
                        <a:cubicBezTo>
                          <a:pt x="16522" y="58694"/>
                          <a:pt x="4474" y="48308"/>
                          <a:pt x="965" y="32938"/>
                        </a:cubicBezTo>
                        <a:cubicBezTo>
                          <a:pt x="-2544" y="17545"/>
                          <a:pt x="3819" y="2971"/>
                          <a:pt x="15165" y="398"/>
                        </a:cubicBezTo>
                        <a:close/>
                      </a:path>
                    </a:pathLst>
                  </a:custGeom>
                  <a:solidFill>
                    <a:srgbClr val="17115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31" name="Freeform: Shape 3730">
                    <a:extLst>
                      <a:ext uri="{FF2B5EF4-FFF2-40B4-BE49-F238E27FC236}">
                        <a16:creationId xmlns:a16="http://schemas.microsoft.com/office/drawing/2014/main" id="{239ABADB-C116-3BF4-935A-D803DE5566A1}"/>
                      </a:ext>
                    </a:extLst>
                  </p:cNvPr>
                  <p:cNvSpPr/>
                  <p:nvPr/>
                </p:nvSpPr>
                <p:spPr>
                  <a:xfrm>
                    <a:off x="8872824" y="736374"/>
                    <a:ext cx="42130" cy="55324"/>
                  </a:xfrm>
                  <a:custGeom>
                    <a:avLst/>
                    <a:gdLst>
                      <a:gd name="connsiteX0" fmla="*/ 14843 w 42130"/>
                      <a:gd name="connsiteY0" fmla="*/ 386 h 55324"/>
                      <a:gd name="connsiteX1" fmla="*/ 41184 w 42130"/>
                      <a:gd name="connsiteY1" fmla="*/ 23077 h 55324"/>
                      <a:gd name="connsiteX2" fmla="*/ 27288 w 42130"/>
                      <a:gd name="connsiteY2" fmla="*/ 54939 h 55324"/>
                      <a:gd name="connsiteX3" fmla="*/ 947 w 42130"/>
                      <a:gd name="connsiteY3" fmla="*/ 32248 h 55324"/>
                      <a:gd name="connsiteX4" fmla="*/ 14843 w 42130"/>
                      <a:gd name="connsiteY4" fmla="*/ 386 h 5532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2130" h="55324">
                        <a:moveTo>
                          <a:pt x="14843" y="386"/>
                        </a:moveTo>
                        <a:cubicBezTo>
                          <a:pt x="25954" y="-2141"/>
                          <a:pt x="37745" y="8012"/>
                          <a:pt x="41184" y="23077"/>
                        </a:cubicBezTo>
                        <a:cubicBezTo>
                          <a:pt x="44622" y="38143"/>
                          <a:pt x="38400" y="52413"/>
                          <a:pt x="27288" y="54939"/>
                        </a:cubicBezTo>
                        <a:cubicBezTo>
                          <a:pt x="16176" y="57466"/>
                          <a:pt x="4386" y="47313"/>
                          <a:pt x="947" y="32248"/>
                        </a:cubicBezTo>
                        <a:cubicBezTo>
                          <a:pt x="-2492" y="17182"/>
                          <a:pt x="3731" y="2912"/>
                          <a:pt x="14843" y="386"/>
                        </a:cubicBezTo>
                        <a:close/>
                      </a:path>
                    </a:pathLst>
                  </a:custGeom>
                  <a:solidFill>
                    <a:srgbClr val="17115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32" name="Freeform: Shape 3731">
                    <a:extLst>
                      <a:ext uri="{FF2B5EF4-FFF2-40B4-BE49-F238E27FC236}">
                        <a16:creationId xmlns:a16="http://schemas.microsoft.com/office/drawing/2014/main" id="{D5104611-D556-B52D-988D-2068F6804C7A}"/>
                      </a:ext>
                    </a:extLst>
                  </p:cNvPr>
                  <p:cNvSpPr/>
                  <p:nvPr/>
                </p:nvSpPr>
                <p:spPr>
                  <a:xfrm>
                    <a:off x="8873265" y="736965"/>
                    <a:ext cx="41247" cy="54142"/>
                  </a:xfrm>
                  <a:custGeom>
                    <a:avLst/>
                    <a:gdLst>
                      <a:gd name="connsiteX0" fmla="*/ 14542 w 41247"/>
                      <a:gd name="connsiteY0" fmla="*/ 379 h 54142"/>
                      <a:gd name="connsiteX1" fmla="*/ 40321 w 41247"/>
                      <a:gd name="connsiteY1" fmla="*/ 22580 h 54142"/>
                      <a:gd name="connsiteX2" fmla="*/ 26706 w 41247"/>
                      <a:gd name="connsiteY2" fmla="*/ 53763 h 54142"/>
                      <a:gd name="connsiteX3" fmla="*/ 927 w 41247"/>
                      <a:gd name="connsiteY3" fmla="*/ 31563 h 54142"/>
                      <a:gd name="connsiteX4" fmla="*/ 14542 w 41247"/>
                      <a:gd name="connsiteY4" fmla="*/ 379 h 5414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1247" h="54142">
                        <a:moveTo>
                          <a:pt x="14542" y="379"/>
                        </a:moveTo>
                        <a:cubicBezTo>
                          <a:pt x="25420" y="-2101"/>
                          <a:pt x="36976" y="7842"/>
                          <a:pt x="40321" y="22580"/>
                        </a:cubicBezTo>
                        <a:cubicBezTo>
                          <a:pt x="43690" y="37318"/>
                          <a:pt x="37584" y="51283"/>
                          <a:pt x="26706" y="53763"/>
                        </a:cubicBezTo>
                        <a:cubicBezTo>
                          <a:pt x="15828" y="56243"/>
                          <a:pt x="4272" y="46301"/>
                          <a:pt x="927" y="31563"/>
                        </a:cubicBezTo>
                        <a:cubicBezTo>
                          <a:pt x="-2442" y="16825"/>
                          <a:pt x="3664" y="2859"/>
                          <a:pt x="14542" y="379"/>
                        </a:cubicBezTo>
                        <a:close/>
                      </a:path>
                    </a:pathLst>
                  </a:custGeom>
                  <a:solidFill>
                    <a:srgbClr val="17115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33" name="Freeform: Shape 3732">
                    <a:extLst>
                      <a:ext uri="{FF2B5EF4-FFF2-40B4-BE49-F238E27FC236}">
                        <a16:creationId xmlns:a16="http://schemas.microsoft.com/office/drawing/2014/main" id="{A868274D-EA79-6A54-6DF9-53DB2A178A9D}"/>
                      </a:ext>
                    </a:extLst>
                  </p:cNvPr>
                  <p:cNvSpPr/>
                  <p:nvPr/>
                </p:nvSpPr>
                <p:spPr>
                  <a:xfrm>
                    <a:off x="8873728" y="737556"/>
                    <a:ext cx="40346" cy="52959"/>
                  </a:xfrm>
                  <a:custGeom>
                    <a:avLst/>
                    <a:gdLst>
                      <a:gd name="connsiteX0" fmla="*/ 14219 w 40346"/>
                      <a:gd name="connsiteY0" fmla="*/ 373 h 52959"/>
                      <a:gd name="connsiteX1" fmla="*/ 39438 w 40346"/>
                      <a:gd name="connsiteY1" fmla="*/ 22082 h 52959"/>
                      <a:gd name="connsiteX2" fmla="*/ 26127 w 40346"/>
                      <a:gd name="connsiteY2" fmla="*/ 52587 h 52959"/>
                      <a:gd name="connsiteX3" fmla="*/ 909 w 40346"/>
                      <a:gd name="connsiteY3" fmla="*/ 30878 h 52959"/>
                      <a:gd name="connsiteX4" fmla="*/ 14219 w 40346"/>
                      <a:gd name="connsiteY4" fmla="*/ 373 h 5295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0346" h="52959">
                        <a:moveTo>
                          <a:pt x="14219" y="373"/>
                        </a:moveTo>
                        <a:cubicBezTo>
                          <a:pt x="24863" y="-2060"/>
                          <a:pt x="36163" y="7672"/>
                          <a:pt x="39438" y="22082"/>
                        </a:cubicBezTo>
                        <a:cubicBezTo>
                          <a:pt x="42736" y="36516"/>
                          <a:pt x="36771" y="50154"/>
                          <a:pt x="26127" y="52587"/>
                        </a:cubicBezTo>
                        <a:cubicBezTo>
                          <a:pt x="15483" y="55020"/>
                          <a:pt x="4184" y="45288"/>
                          <a:pt x="909" y="30878"/>
                        </a:cubicBezTo>
                        <a:cubicBezTo>
                          <a:pt x="-2390" y="16444"/>
                          <a:pt x="3575" y="2806"/>
                          <a:pt x="14219" y="373"/>
                        </a:cubicBezTo>
                        <a:close/>
                      </a:path>
                    </a:pathLst>
                  </a:custGeom>
                  <a:solidFill>
                    <a:srgbClr val="17115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34" name="Freeform: Shape 3733">
                    <a:extLst>
                      <a:ext uri="{FF2B5EF4-FFF2-40B4-BE49-F238E27FC236}">
                        <a16:creationId xmlns:a16="http://schemas.microsoft.com/office/drawing/2014/main" id="{40A30793-459A-E068-E518-15080F066A81}"/>
                      </a:ext>
                    </a:extLst>
                  </p:cNvPr>
                  <p:cNvSpPr/>
                  <p:nvPr/>
                </p:nvSpPr>
                <p:spPr>
                  <a:xfrm>
                    <a:off x="8874167" y="738148"/>
                    <a:ext cx="39468" cy="51800"/>
                  </a:xfrm>
                  <a:custGeom>
                    <a:avLst/>
                    <a:gdLst>
                      <a:gd name="connsiteX0" fmla="*/ 13897 w 39468"/>
                      <a:gd name="connsiteY0" fmla="*/ 366 h 51800"/>
                      <a:gd name="connsiteX1" fmla="*/ 38578 w 39468"/>
                      <a:gd name="connsiteY1" fmla="*/ 21608 h 51800"/>
                      <a:gd name="connsiteX2" fmla="*/ 25571 w 39468"/>
                      <a:gd name="connsiteY2" fmla="*/ 51434 h 51800"/>
                      <a:gd name="connsiteX3" fmla="*/ 891 w 39468"/>
                      <a:gd name="connsiteY3" fmla="*/ 30193 h 51800"/>
                      <a:gd name="connsiteX4" fmla="*/ 13897 w 39468"/>
                      <a:gd name="connsiteY4" fmla="*/ 366 h 518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468" h="51800">
                        <a:moveTo>
                          <a:pt x="13897" y="366"/>
                        </a:moveTo>
                        <a:cubicBezTo>
                          <a:pt x="24307" y="-2020"/>
                          <a:pt x="35349" y="7501"/>
                          <a:pt x="38578" y="21608"/>
                        </a:cubicBezTo>
                        <a:cubicBezTo>
                          <a:pt x="41806" y="35714"/>
                          <a:pt x="35981" y="49072"/>
                          <a:pt x="25571" y="51434"/>
                        </a:cubicBezTo>
                        <a:cubicBezTo>
                          <a:pt x="15161" y="53820"/>
                          <a:pt x="4119" y="44299"/>
                          <a:pt x="891" y="30193"/>
                        </a:cubicBezTo>
                        <a:cubicBezTo>
                          <a:pt x="-2338" y="16087"/>
                          <a:pt x="3487" y="2729"/>
                          <a:pt x="13897" y="366"/>
                        </a:cubicBezTo>
                        <a:close/>
                      </a:path>
                    </a:pathLst>
                  </a:custGeom>
                  <a:solidFill>
                    <a:srgbClr val="18115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35" name="Freeform: Shape 3734">
                    <a:extLst>
                      <a:ext uri="{FF2B5EF4-FFF2-40B4-BE49-F238E27FC236}">
                        <a16:creationId xmlns:a16="http://schemas.microsoft.com/office/drawing/2014/main" id="{E214E44F-D9A3-3BDC-E932-F5C7E51250F8}"/>
                      </a:ext>
                    </a:extLst>
                  </p:cNvPr>
                  <p:cNvSpPr/>
                  <p:nvPr/>
                </p:nvSpPr>
                <p:spPr>
                  <a:xfrm>
                    <a:off x="8874617" y="738745"/>
                    <a:ext cx="38568" cy="50606"/>
                  </a:xfrm>
                  <a:custGeom>
                    <a:avLst/>
                    <a:gdLst>
                      <a:gd name="connsiteX0" fmla="*/ 13588 w 38568"/>
                      <a:gd name="connsiteY0" fmla="*/ 354 h 50606"/>
                      <a:gd name="connsiteX1" fmla="*/ 37706 w 38568"/>
                      <a:gd name="connsiteY1" fmla="*/ 21104 h 50606"/>
                      <a:gd name="connsiteX2" fmla="*/ 24980 w 38568"/>
                      <a:gd name="connsiteY2" fmla="*/ 50252 h 50606"/>
                      <a:gd name="connsiteX3" fmla="*/ 862 w 38568"/>
                      <a:gd name="connsiteY3" fmla="*/ 29502 h 50606"/>
                      <a:gd name="connsiteX4" fmla="*/ 13588 w 38568"/>
                      <a:gd name="connsiteY4" fmla="*/ 354 h 5060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8568" h="50606">
                        <a:moveTo>
                          <a:pt x="13588" y="354"/>
                        </a:moveTo>
                        <a:cubicBezTo>
                          <a:pt x="23764" y="-1962"/>
                          <a:pt x="34548" y="7325"/>
                          <a:pt x="37706" y="21104"/>
                        </a:cubicBezTo>
                        <a:cubicBezTo>
                          <a:pt x="40841" y="34883"/>
                          <a:pt x="35157" y="47936"/>
                          <a:pt x="24980" y="50252"/>
                        </a:cubicBezTo>
                        <a:cubicBezTo>
                          <a:pt x="14804" y="52568"/>
                          <a:pt x="4020" y="43281"/>
                          <a:pt x="862" y="29502"/>
                        </a:cubicBezTo>
                        <a:cubicBezTo>
                          <a:pt x="-2273" y="15724"/>
                          <a:pt x="3412" y="2670"/>
                          <a:pt x="13588" y="354"/>
                        </a:cubicBezTo>
                        <a:close/>
                      </a:path>
                    </a:pathLst>
                  </a:custGeom>
                  <a:solidFill>
                    <a:srgbClr val="18125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36" name="Freeform: Shape 3735">
                    <a:extLst>
                      <a:ext uri="{FF2B5EF4-FFF2-40B4-BE49-F238E27FC236}">
                        <a16:creationId xmlns:a16="http://schemas.microsoft.com/office/drawing/2014/main" id="{6FA97D88-A1F3-B90C-5078-02D8F7AF1276}"/>
                      </a:ext>
                    </a:extLst>
                  </p:cNvPr>
                  <p:cNvSpPr/>
                  <p:nvPr/>
                </p:nvSpPr>
                <p:spPr>
                  <a:xfrm>
                    <a:off x="8875080" y="739313"/>
                    <a:ext cx="37666" cy="49424"/>
                  </a:xfrm>
                  <a:custGeom>
                    <a:avLst/>
                    <a:gdLst>
                      <a:gd name="connsiteX0" fmla="*/ 13266 w 37666"/>
                      <a:gd name="connsiteY0" fmla="*/ 348 h 49424"/>
                      <a:gd name="connsiteX1" fmla="*/ 36823 w 37666"/>
                      <a:gd name="connsiteY1" fmla="*/ 20606 h 49424"/>
                      <a:gd name="connsiteX2" fmla="*/ 24401 w 37666"/>
                      <a:gd name="connsiteY2" fmla="*/ 49076 h 49424"/>
                      <a:gd name="connsiteX3" fmla="*/ 844 w 37666"/>
                      <a:gd name="connsiteY3" fmla="*/ 28818 h 49424"/>
                      <a:gd name="connsiteX4" fmla="*/ 13266 w 37666"/>
                      <a:gd name="connsiteY4" fmla="*/ 348 h 4942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7666" h="49424">
                        <a:moveTo>
                          <a:pt x="13266" y="348"/>
                        </a:moveTo>
                        <a:cubicBezTo>
                          <a:pt x="23208" y="-1921"/>
                          <a:pt x="33735" y="7155"/>
                          <a:pt x="36823" y="20606"/>
                        </a:cubicBezTo>
                        <a:cubicBezTo>
                          <a:pt x="39887" y="34058"/>
                          <a:pt x="34343" y="46807"/>
                          <a:pt x="24401" y="49076"/>
                        </a:cubicBezTo>
                        <a:cubicBezTo>
                          <a:pt x="14459" y="51346"/>
                          <a:pt x="3932" y="42269"/>
                          <a:pt x="844" y="28818"/>
                        </a:cubicBezTo>
                        <a:cubicBezTo>
                          <a:pt x="-2221" y="15366"/>
                          <a:pt x="3323" y="2617"/>
                          <a:pt x="13266" y="348"/>
                        </a:cubicBezTo>
                        <a:close/>
                      </a:path>
                    </a:pathLst>
                  </a:custGeom>
                  <a:solidFill>
                    <a:srgbClr val="18125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37" name="Freeform: Shape 3736">
                    <a:extLst>
                      <a:ext uri="{FF2B5EF4-FFF2-40B4-BE49-F238E27FC236}">
                        <a16:creationId xmlns:a16="http://schemas.microsoft.com/office/drawing/2014/main" id="{67DBDD6D-1E2C-1585-0FB7-92CEE417BEF5}"/>
                      </a:ext>
                    </a:extLst>
                  </p:cNvPr>
                  <p:cNvSpPr/>
                  <p:nvPr/>
                </p:nvSpPr>
                <p:spPr>
                  <a:xfrm>
                    <a:off x="8875521" y="739904"/>
                    <a:ext cx="36760" cy="48264"/>
                  </a:xfrm>
                  <a:custGeom>
                    <a:avLst/>
                    <a:gdLst>
                      <a:gd name="connsiteX0" fmla="*/ 12941 w 36760"/>
                      <a:gd name="connsiteY0" fmla="*/ 341 h 48264"/>
                      <a:gd name="connsiteX1" fmla="*/ 35937 w 36760"/>
                      <a:gd name="connsiteY1" fmla="*/ 20132 h 48264"/>
                      <a:gd name="connsiteX2" fmla="*/ 23819 w 36760"/>
                      <a:gd name="connsiteY2" fmla="*/ 47924 h 48264"/>
                      <a:gd name="connsiteX3" fmla="*/ 824 w 36760"/>
                      <a:gd name="connsiteY3" fmla="*/ 28133 h 48264"/>
                      <a:gd name="connsiteX4" fmla="*/ 12941 w 36760"/>
                      <a:gd name="connsiteY4" fmla="*/ 341 h 4826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6760" h="48264">
                        <a:moveTo>
                          <a:pt x="12941" y="341"/>
                        </a:moveTo>
                        <a:cubicBezTo>
                          <a:pt x="22626" y="-1881"/>
                          <a:pt x="32919" y="6985"/>
                          <a:pt x="35937" y="20132"/>
                        </a:cubicBezTo>
                        <a:cubicBezTo>
                          <a:pt x="38932" y="33279"/>
                          <a:pt x="33504" y="45725"/>
                          <a:pt x="23819" y="47924"/>
                        </a:cubicBezTo>
                        <a:cubicBezTo>
                          <a:pt x="14135" y="50146"/>
                          <a:pt x="3841" y="41280"/>
                          <a:pt x="824" y="28133"/>
                        </a:cubicBezTo>
                        <a:cubicBezTo>
                          <a:pt x="-2171" y="14986"/>
                          <a:pt x="3256" y="2540"/>
                          <a:pt x="12941" y="341"/>
                        </a:cubicBezTo>
                        <a:close/>
                      </a:path>
                    </a:pathLst>
                  </a:custGeom>
                  <a:solidFill>
                    <a:srgbClr val="18125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38" name="Freeform: Shape 3737">
                    <a:extLst>
                      <a:ext uri="{FF2B5EF4-FFF2-40B4-BE49-F238E27FC236}">
                        <a16:creationId xmlns:a16="http://schemas.microsoft.com/office/drawing/2014/main" id="{B2A4F32A-49CB-B768-F05C-7019D694AFD5}"/>
                      </a:ext>
                    </a:extLst>
                  </p:cNvPr>
                  <p:cNvSpPr/>
                  <p:nvPr/>
                </p:nvSpPr>
                <p:spPr>
                  <a:xfrm>
                    <a:off x="8875960" y="740501"/>
                    <a:ext cx="35882" cy="47070"/>
                  </a:xfrm>
                  <a:custGeom>
                    <a:avLst/>
                    <a:gdLst>
                      <a:gd name="connsiteX0" fmla="*/ 12642 w 35882"/>
                      <a:gd name="connsiteY0" fmla="*/ 329 h 47070"/>
                      <a:gd name="connsiteX1" fmla="*/ 35077 w 35882"/>
                      <a:gd name="connsiteY1" fmla="*/ 19629 h 47070"/>
                      <a:gd name="connsiteX2" fmla="*/ 23240 w 35882"/>
                      <a:gd name="connsiteY2" fmla="*/ 46742 h 47070"/>
                      <a:gd name="connsiteX3" fmla="*/ 805 w 35882"/>
                      <a:gd name="connsiteY3" fmla="*/ 27442 h 47070"/>
                      <a:gd name="connsiteX4" fmla="*/ 12642 w 35882"/>
                      <a:gd name="connsiteY4" fmla="*/ 329 h 4707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882" h="47070">
                        <a:moveTo>
                          <a:pt x="12642" y="329"/>
                        </a:moveTo>
                        <a:cubicBezTo>
                          <a:pt x="22093" y="-1823"/>
                          <a:pt x="32153" y="6809"/>
                          <a:pt x="35077" y="19629"/>
                        </a:cubicBezTo>
                        <a:cubicBezTo>
                          <a:pt x="38001" y="32448"/>
                          <a:pt x="32714" y="44589"/>
                          <a:pt x="23240" y="46742"/>
                        </a:cubicBezTo>
                        <a:cubicBezTo>
                          <a:pt x="13789" y="48894"/>
                          <a:pt x="3730" y="40262"/>
                          <a:pt x="805" y="27442"/>
                        </a:cubicBezTo>
                        <a:cubicBezTo>
                          <a:pt x="-2119" y="14622"/>
                          <a:pt x="3168" y="2481"/>
                          <a:pt x="12642" y="329"/>
                        </a:cubicBezTo>
                        <a:close/>
                      </a:path>
                    </a:pathLst>
                  </a:custGeom>
                  <a:solidFill>
                    <a:srgbClr val="18125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39" name="Freeform: Shape 3738">
                    <a:extLst>
                      <a:ext uri="{FF2B5EF4-FFF2-40B4-BE49-F238E27FC236}">
                        <a16:creationId xmlns:a16="http://schemas.microsoft.com/office/drawing/2014/main" id="{0F10EA2B-F22D-4D7D-DABF-1D866443EBD7}"/>
                      </a:ext>
                    </a:extLst>
                  </p:cNvPr>
                  <p:cNvSpPr/>
                  <p:nvPr/>
                </p:nvSpPr>
                <p:spPr>
                  <a:xfrm>
                    <a:off x="8876425" y="741092"/>
                    <a:ext cx="34976" cy="45911"/>
                  </a:xfrm>
                  <a:custGeom>
                    <a:avLst/>
                    <a:gdLst>
                      <a:gd name="connsiteX0" fmla="*/ 12318 w 34976"/>
                      <a:gd name="connsiteY0" fmla="*/ 323 h 45911"/>
                      <a:gd name="connsiteX1" fmla="*/ 34191 w 34976"/>
                      <a:gd name="connsiteY1" fmla="*/ 19154 h 45911"/>
                      <a:gd name="connsiteX2" fmla="*/ 22658 w 34976"/>
                      <a:gd name="connsiteY2" fmla="*/ 45589 h 45911"/>
                      <a:gd name="connsiteX3" fmla="*/ 785 w 34976"/>
                      <a:gd name="connsiteY3" fmla="*/ 26757 h 45911"/>
                      <a:gd name="connsiteX4" fmla="*/ 12318 w 34976"/>
                      <a:gd name="connsiteY4" fmla="*/ 323 h 4591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4976" h="45911">
                        <a:moveTo>
                          <a:pt x="12318" y="323"/>
                        </a:moveTo>
                        <a:cubicBezTo>
                          <a:pt x="21535" y="-1783"/>
                          <a:pt x="31337" y="6639"/>
                          <a:pt x="34191" y="19154"/>
                        </a:cubicBezTo>
                        <a:cubicBezTo>
                          <a:pt x="37045" y="31646"/>
                          <a:pt x="31875" y="43484"/>
                          <a:pt x="22658" y="45589"/>
                        </a:cubicBezTo>
                        <a:cubicBezTo>
                          <a:pt x="13441" y="47694"/>
                          <a:pt x="3639" y="39273"/>
                          <a:pt x="785" y="26757"/>
                        </a:cubicBezTo>
                        <a:cubicBezTo>
                          <a:pt x="-2069" y="14265"/>
                          <a:pt x="3101" y="2428"/>
                          <a:pt x="12318" y="323"/>
                        </a:cubicBezTo>
                        <a:close/>
                      </a:path>
                    </a:pathLst>
                  </a:custGeom>
                  <a:solidFill>
                    <a:srgbClr val="18125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40" name="Freeform: Shape 3739">
                    <a:extLst>
                      <a:ext uri="{FF2B5EF4-FFF2-40B4-BE49-F238E27FC236}">
                        <a16:creationId xmlns:a16="http://schemas.microsoft.com/office/drawing/2014/main" id="{AA8680F3-6D53-1DE9-83C9-E0454157E3AA}"/>
                      </a:ext>
                    </a:extLst>
                  </p:cNvPr>
                  <p:cNvSpPr/>
                  <p:nvPr/>
                </p:nvSpPr>
                <p:spPr>
                  <a:xfrm>
                    <a:off x="8876864" y="741684"/>
                    <a:ext cx="34074" cy="44729"/>
                  </a:xfrm>
                  <a:custGeom>
                    <a:avLst/>
                    <a:gdLst>
                      <a:gd name="connsiteX0" fmla="*/ 11996 w 34074"/>
                      <a:gd name="connsiteY0" fmla="*/ 316 h 44729"/>
                      <a:gd name="connsiteX1" fmla="*/ 33308 w 34074"/>
                      <a:gd name="connsiteY1" fmla="*/ 18657 h 44729"/>
                      <a:gd name="connsiteX2" fmla="*/ 22079 w 34074"/>
                      <a:gd name="connsiteY2" fmla="*/ 44413 h 44729"/>
                      <a:gd name="connsiteX3" fmla="*/ 767 w 34074"/>
                      <a:gd name="connsiteY3" fmla="*/ 26072 h 44729"/>
                      <a:gd name="connsiteX4" fmla="*/ 11996 w 34074"/>
                      <a:gd name="connsiteY4" fmla="*/ 316 h 447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4074" h="44729">
                        <a:moveTo>
                          <a:pt x="11996" y="316"/>
                        </a:moveTo>
                        <a:cubicBezTo>
                          <a:pt x="20979" y="-1742"/>
                          <a:pt x="30524" y="6469"/>
                          <a:pt x="33308" y="18657"/>
                        </a:cubicBezTo>
                        <a:cubicBezTo>
                          <a:pt x="36091" y="30845"/>
                          <a:pt x="31062" y="42378"/>
                          <a:pt x="22079" y="44413"/>
                        </a:cubicBezTo>
                        <a:cubicBezTo>
                          <a:pt x="13096" y="46471"/>
                          <a:pt x="3551" y="38260"/>
                          <a:pt x="767" y="26072"/>
                        </a:cubicBezTo>
                        <a:cubicBezTo>
                          <a:pt x="-2017" y="13884"/>
                          <a:pt x="3013" y="2351"/>
                          <a:pt x="11996" y="316"/>
                        </a:cubicBezTo>
                        <a:close/>
                      </a:path>
                    </a:pathLst>
                  </a:custGeom>
                  <a:solidFill>
                    <a:srgbClr val="19125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41" name="Freeform: Shape 3740">
                    <a:extLst>
                      <a:ext uri="{FF2B5EF4-FFF2-40B4-BE49-F238E27FC236}">
                        <a16:creationId xmlns:a16="http://schemas.microsoft.com/office/drawing/2014/main" id="{2BA0AC65-4CD7-9644-1AB4-8E9071BBDB2B}"/>
                      </a:ext>
                    </a:extLst>
                  </p:cNvPr>
                  <p:cNvSpPr/>
                  <p:nvPr/>
                </p:nvSpPr>
                <p:spPr>
                  <a:xfrm>
                    <a:off x="8877305" y="742257"/>
                    <a:ext cx="33192" cy="43534"/>
                  </a:xfrm>
                  <a:custGeom>
                    <a:avLst/>
                    <a:gdLst>
                      <a:gd name="connsiteX0" fmla="*/ 11695 w 33192"/>
                      <a:gd name="connsiteY0" fmla="*/ 304 h 43534"/>
                      <a:gd name="connsiteX1" fmla="*/ 32445 w 33192"/>
                      <a:gd name="connsiteY1" fmla="*/ 18153 h 43534"/>
                      <a:gd name="connsiteX2" fmla="*/ 21497 w 33192"/>
                      <a:gd name="connsiteY2" fmla="*/ 43231 h 43534"/>
                      <a:gd name="connsiteX3" fmla="*/ 747 w 33192"/>
                      <a:gd name="connsiteY3" fmla="*/ 25382 h 43534"/>
                      <a:gd name="connsiteX4" fmla="*/ 11695 w 33192"/>
                      <a:gd name="connsiteY4" fmla="*/ 304 h 4353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3192" h="43534">
                        <a:moveTo>
                          <a:pt x="11695" y="304"/>
                        </a:moveTo>
                        <a:cubicBezTo>
                          <a:pt x="20444" y="-1685"/>
                          <a:pt x="29732" y="6293"/>
                          <a:pt x="32445" y="18153"/>
                        </a:cubicBezTo>
                        <a:cubicBezTo>
                          <a:pt x="35159" y="30014"/>
                          <a:pt x="30246" y="41243"/>
                          <a:pt x="21497" y="43231"/>
                        </a:cubicBezTo>
                        <a:cubicBezTo>
                          <a:pt x="12748" y="45219"/>
                          <a:pt x="3461" y="37242"/>
                          <a:pt x="747" y="25382"/>
                        </a:cubicBezTo>
                        <a:cubicBezTo>
                          <a:pt x="-1967" y="13521"/>
                          <a:pt x="2946" y="2292"/>
                          <a:pt x="11695" y="304"/>
                        </a:cubicBezTo>
                        <a:close/>
                      </a:path>
                    </a:pathLst>
                  </a:custGeom>
                  <a:solidFill>
                    <a:srgbClr val="19125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42" name="Freeform: Shape 3741">
                    <a:extLst>
                      <a:ext uri="{FF2B5EF4-FFF2-40B4-BE49-F238E27FC236}">
                        <a16:creationId xmlns:a16="http://schemas.microsoft.com/office/drawing/2014/main" id="{C8C16A78-B089-5551-E5EA-8277FF3FE508}"/>
                      </a:ext>
                    </a:extLst>
                  </p:cNvPr>
                  <p:cNvSpPr/>
                  <p:nvPr/>
                </p:nvSpPr>
                <p:spPr>
                  <a:xfrm>
                    <a:off x="8877767" y="742849"/>
                    <a:ext cx="32290" cy="42375"/>
                  </a:xfrm>
                  <a:custGeom>
                    <a:avLst/>
                    <a:gdLst>
                      <a:gd name="connsiteX0" fmla="*/ 11373 w 32290"/>
                      <a:gd name="connsiteY0" fmla="*/ 297 h 42375"/>
                      <a:gd name="connsiteX1" fmla="*/ 31562 w 32290"/>
                      <a:gd name="connsiteY1" fmla="*/ 17679 h 42375"/>
                      <a:gd name="connsiteX2" fmla="*/ 20918 w 32290"/>
                      <a:gd name="connsiteY2" fmla="*/ 42078 h 42375"/>
                      <a:gd name="connsiteX3" fmla="*/ 729 w 32290"/>
                      <a:gd name="connsiteY3" fmla="*/ 24697 h 42375"/>
                      <a:gd name="connsiteX4" fmla="*/ 11373 w 32290"/>
                      <a:gd name="connsiteY4" fmla="*/ 297 h 423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290" h="42375">
                        <a:moveTo>
                          <a:pt x="11373" y="297"/>
                        </a:moveTo>
                        <a:cubicBezTo>
                          <a:pt x="19888" y="-1644"/>
                          <a:pt x="28918" y="6122"/>
                          <a:pt x="31562" y="17679"/>
                        </a:cubicBezTo>
                        <a:cubicBezTo>
                          <a:pt x="34205" y="29212"/>
                          <a:pt x="29433" y="40137"/>
                          <a:pt x="20918" y="42078"/>
                        </a:cubicBezTo>
                        <a:cubicBezTo>
                          <a:pt x="12402" y="44020"/>
                          <a:pt x="3373" y="36253"/>
                          <a:pt x="729" y="24697"/>
                        </a:cubicBezTo>
                        <a:cubicBezTo>
                          <a:pt x="-1914" y="13164"/>
                          <a:pt x="2858" y="2239"/>
                          <a:pt x="11373" y="297"/>
                        </a:cubicBezTo>
                        <a:close/>
                      </a:path>
                    </a:pathLst>
                  </a:custGeom>
                  <a:solidFill>
                    <a:srgbClr val="19125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43" name="Freeform: Shape 3742">
                    <a:extLst>
                      <a:ext uri="{FF2B5EF4-FFF2-40B4-BE49-F238E27FC236}">
                        <a16:creationId xmlns:a16="http://schemas.microsoft.com/office/drawing/2014/main" id="{A881A5CA-67AE-800F-2460-742E7FE0B07A}"/>
                      </a:ext>
                    </a:extLst>
                  </p:cNvPr>
                  <p:cNvSpPr/>
                  <p:nvPr/>
                </p:nvSpPr>
                <p:spPr>
                  <a:xfrm>
                    <a:off x="8878217" y="743440"/>
                    <a:ext cx="31367" cy="41191"/>
                  </a:xfrm>
                  <a:custGeom>
                    <a:avLst/>
                    <a:gdLst>
                      <a:gd name="connsiteX0" fmla="*/ 11040 w 31367"/>
                      <a:gd name="connsiteY0" fmla="*/ 290 h 41191"/>
                      <a:gd name="connsiteX1" fmla="*/ 30667 w 31367"/>
                      <a:gd name="connsiteY1" fmla="*/ 17180 h 41191"/>
                      <a:gd name="connsiteX2" fmla="*/ 20327 w 31367"/>
                      <a:gd name="connsiteY2" fmla="*/ 40901 h 41191"/>
                      <a:gd name="connsiteX3" fmla="*/ 700 w 31367"/>
                      <a:gd name="connsiteY3" fmla="*/ 24011 h 41191"/>
                      <a:gd name="connsiteX4" fmla="*/ 11064 w 31367"/>
                      <a:gd name="connsiteY4" fmla="*/ 290 h 4119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1367" h="41191">
                        <a:moveTo>
                          <a:pt x="11040" y="290"/>
                        </a:moveTo>
                        <a:cubicBezTo>
                          <a:pt x="19321" y="-1605"/>
                          <a:pt x="28094" y="5975"/>
                          <a:pt x="30667" y="17180"/>
                        </a:cubicBezTo>
                        <a:cubicBezTo>
                          <a:pt x="33217" y="28409"/>
                          <a:pt x="28585" y="39030"/>
                          <a:pt x="20327" y="40901"/>
                        </a:cubicBezTo>
                        <a:cubicBezTo>
                          <a:pt x="12046" y="42796"/>
                          <a:pt x="3273" y="35217"/>
                          <a:pt x="700" y="24011"/>
                        </a:cubicBezTo>
                        <a:cubicBezTo>
                          <a:pt x="-1850" y="12783"/>
                          <a:pt x="2782" y="2162"/>
                          <a:pt x="11064" y="290"/>
                        </a:cubicBezTo>
                        <a:close/>
                      </a:path>
                    </a:pathLst>
                  </a:custGeom>
                  <a:solidFill>
                    <a:srgbClr val="19135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44" name="Freeform: Shape 3743">
                    <a:extLst>
                      <a:ext uri="{FF2B5EF4-FFF2-40B4-BE49-F238E27FC236}">
                        <a16:creationId xmlns:a16="http://schemas.microsoft.com/office/drawing/2014/main" id="{4ED45BDC-5CAE-2743-3D47-DAC62AA2B178}"/>
                      </a:ext>
                    </a:extLst>
                  </p:cNvPr>
                  <p:cNvSpPr/>
                  <p:nvPr/>
                </p:nvSpPr>
                <p:spPr>
                  <a:xfrm>
                    <a:off x="8878657" y="744038"/>
                    <a:ext cx="30489" cy="39997"/>
                  </a:xfrm>
                  <a:custGeom>
                    <a:avLst/>
                    <a:gdLst>
                      <a:gd name="connsiteX0" fmla="*/ 10741 w 30489"/>
                      <a:gd name="connsiteY0" fmla="*/ 278 h 39997"/>
                      <a:gd name="connsiteX1" fmla="*/ 29807 w 30489"/>
                      <a:gd name="connsiteY1" fmla="*/ 16677 h 39997"/>
                      <a:gd name="connsiteX2" fmla="*/ 19748 w 30489"/>
                      <a:gd name="connsiteY2" fmla="*/ 39720 h 39997"/>
                      <a:gd name="connsiteX3" fmla="*/ 682 w 30489"/>
                      <a:gd name="connsiteY3" fmla="*/ 23321 h 39997"/>
                      <a:gd name="connsiteX4" fmla="*/ 10741 w 30489"/>
                      <a:gd name="connsiteY4" fmla="*/ 278 h 399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0489" h="39997">
                        <a:moveTo>
                          <a:pt x="10741" y="278"/>
                        </a:moveTo>
                        <a:cubicBezTo>
                          <a:pt x="18789" y="-1547"/>
                          <a:pt x="27327" y="5799"/>
                          <a:pt x="29807" y="16677"/>
                        </a:cubicBezTo>
                        <a:cubicBezTo>
                          <a:pt x="32287" y="27578"/>
                          <a:pt x="27795" y="37895"/>
                          <a:pt x="19748" y="39720"/>
                        </a:cubicBezTo>
                        <a:cubicBezTo>
                          <a:pt x="11701" y="41544"/>
                          <a:pt x="3162" y="34199"/>
                          <a:pt x="682" y="23321"/>
                        </a:cubicBezTo>
                        <a:cubicBezTo>
                          <a:pt x="-1798" y="12419"/>
                          <a:pt x="2694" y="2103"/>
                          <a:pt x="10741" y="278"/>
                        </a:cubicBezTo>
                        <a:close/>
                      </a:path>
                    </a:pathLst>
                  </a:custGeom>
                  <a:solidFill>
                    <a:srgbClr val="19135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45" name="Freeform: Shape 3744">
                    <a:extLst>
                      <a:ext uri="{FF2B5EF4-FFF2-40B4-BE49-F238E27FC236}">
                        <a16:creationId xmlns:a16="http://schemas.microsoft.com/office/drawing/2014/main" id="{D2C7CD35-159C-0F22-9A61-7EDE67B93B53}"/>
                      </a:ext>
                    </a:extLst>
                  </p:cNvPr>
                  <p:cNvSpPr/>
                  <p:nvPr/>
                </p:nvSpPr>
                <p:spPr>
                  <a:xfrm>
                    <a:off x="8879121" y="744629"/>
                    <a:ext cx="29583" cy="38861"/>
                  </a:xfrm>
                  <a:custGeom>
                    <a:avLst/>
                    <a:gdLst>
                      <a:gd name="connsiteX0" fmla="*/ 10417 w 29583"/>
                      <a:gd name="connsiteY0" fmla="*/ 272 h 38861"/>
                      <a:gd name="connsiteX1" fmla="*/ 28921 w 29583"/>
                      <a:gd name="connsiteY1" fmla="*/ 16203 h 38861"/>
                      <a:gd name="connsiteX2" fmla="*/ 19166 w 29583"/>
                      <a:gd name="connsiteY2" fmla="*/ 38590 h 38861"/>
                      <a:gd name="connsiteX3" fmla="*/ 662 w 29583"/>
                      <a:gd name="connsiteY3" fmla="*/ 22659 h 38861"/>
                      <a:gd name="connsiteX4" fmla="*/ 10417 w 29583"/>
                      <a:gd name="connsiteY4" fmla="*/ 295 h 388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583" h="38861">
                        <a:moveTo>
                          <a:pt x="10417" y="272"/>
                        </a:moveTo>
                        <a:cubicBezTo>
                          <a:pt x="18231" y="-1506"/>
                          <a:pt x="26512" y="5629"/>
                          <a:pt x="28921" y="16203"/>
                        </a:cubicBezTo>
                        <a:cubicBezTo>
                          <a:pt x="31331" y="26777"/>
                          <a:pt x="26956" y="36789"/>
                          <a:pt x="19166" y="38590"/>
                        </a:cubicBezTo>
                        <a:cubicBezTo>
                          <a:pt x="11353" y="40368"/>
                          <a:pt x="3072" y="33233"/>
                          <a:pt x="662" y="22659"/>
                        </a:cubicBezTo>
                        <a:cubicBezTo>
                          <a:pt x="-1747" y="12085"/>
                          <a:pt x="2627" y="2073"/>
                          <a:pt x="10417" y="295"/>
                        </a:cubicBezTo>
                        <a:close/>
                      </a:path>
                    </a:pathLst>
                  </a:custGeom>
                  <a:solidFill>
                    <a:srgbClr val="19135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46" name="Freeform: Shape 3745">
                    <a:extLst>
                      <a:ext uri="{FF2B5EF4-FFF2-40B4-BE49-F238E27FC236}">
                        <a16:creationId xmlns:a16="http://schemas.microsoft.com/office/drawing/2014/main" id="{6C7C3DDC-0ABE-DF53-05C6-4AFB78AB14CD}"/>
                      </a:ext>
                    </a:extLst>
                  </p:cNvPr>
                  <p:cNvSpPr/>
                  <p:nvPr/>
                </p:nvSpPr>
                <p:spPr>
                  <a:xfrm>
                    <a:off x="8879537" y="745197"/>
                    <a:ext cx="28704" cy="37679"/>
                  </a:xfrm>
                  <a:custGeom>
                    <a:avLst/>
                    <a:gdLst>
                      <a:gd name="connsiteX0" fmla="*/ 10118 w 28704"/>
                      <a:gd name="connsiteY0" fmla="*/ 265 h 37679"/>
                      <a:gd name="connsiteX1" fmla="*/ 28061 w 28704"/>
                      <a:gd name="connsiteY1" fmla="*/ 15705 h 37679"/>
                      <a:gd name="connsiteX2" fmla="*/ 18587 w 28704"/>
                      <a:gd name="connsiteY2" fmla="*/ 37414 h 37679"/>
                      <a:gd name="connsiteX3" fmla="*/ 644 w 28704"/>
                      <a:gd name="connsiteY3" fmla="*/ 21974 h 37679"/>
                      <a:gd name="connsiteX4" fmla="*/ 10118 w 28704"/>
                      <a:gd name="connsiteY4" fmla="*/ 265 h 376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8704" h="37679">
                        <a:moveTo>
                          <a:pt x="10118" y="265"/>
                        </a:moveTo>
                        <a:cubicBezTo>
                          <a:pt x="17674" y="-1466"/>
                          <a:pt x="25722" y="5459"/>
                          <a:pt x="28061" y="15705"/>
                        </a:cubicBezTo>
                        <a:cubicBezTo>
                          <a:pt x="30400" y="25951"/>
                          <a:pt x="26166" y="35683"/>
                          <a:pt x="18587" y="37414"/>
                        </a:cubicBezTo>
                        <a:cubicBezTo>
                          <a:pt x="11031" y="39145"/>
                          <a:pt x="2983" y="32221"/>
                          <a:pt x="644" y="21974"/>
                        </a:cubicBezTo>
                        <a:cubicBezTo>
                          <a:pt x="-1695" y="11728"/>
                          <a:pt x="2539" y="1996"/>
                          <a:pt x="10118" y="265"/>
                        </a:cubicBezTo>
                        <a:close/>
                      </a:path>
                    </a:pathLst>
                  </a:custGeom>
                  <a:solidFill>
                    <a:srgbClr val="19135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47" name="Freeform: Shape 3746">
                    <a:extLst>
                      <a:ext uri="{FF2B5EF4-FFF2-40B4-BE49-F238E27FC236}">
                        <a16:creationId xmlns:a16="http://schemas.microsoft.com/office/drawing/2014/main" id="{8DE9537C-058B-A8D9-BA66-344F11EFC3CA}"/>
                      </a:ext>
                    </a:extLst>
                  </p:cNvPr>
                  <p:cNvSpPr/>
                  <p:nvPr/>
                </p:nvSpPr>
                <p:spPr>
                  <a:xfrm>
                    <a:off x="8880001" y="745788"/>
                    <a:ext cx="27799" cy="36520"/>
                  </a:xfrm>
                  <a:custGeom>
                    <a:avLst/>
                    <a:gdLst>
                      <a:gd name="connsiteX0" fmla="*/ 9794 w 27799"/>
                      <a:gd name="connsiteY0" fmla="*/ 259 h 36520"/>
                      <a:gd name="connsiteX1" fmla="*/ 27175 w 27799"/>
                      <a:gd name="connsiteY1" fmla="*/ 15231 h 36520"/>
                      <a:gd name="connsiteX2" fmla="*/ 18005 w 27799"/>
                      <a:gd name="connsiteY2" fmla="*/ 36261 h 36520"/>
                      <a:gd name="connsiteX3" fmla="*/ 624 w 27799"/>
                      <a:gd name="connsiteY3" fmla="*/ 21290 h 36520"/>
                      <a:gd name="connsiteX4" fmla="*/ 9794 w 27799"/>
                      <a:gd name="connsiteY4" fmla="*/ 259 h 365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799" h="36520">
                        <a:moveTo>
                          <a:pt x="9794" y="259"/>
                        </a:moveTo>
                        <a:cubicBezTo>
                          <a:pt x="17116" y="-1426"/>
                          <a:pt x="24906" y="5288"/>
                          <a:pt x="27175" y="15231"/>
                        </a:cubicBezTo>
                        <a:cubicBezTo>
                          <a:pt x="29445" y="25173"/>
                          <a:pt x="25327" y="34577"/>
                          <a:pt x="18005" y="36261"/>
                        </a:cubicBezTo>
                        <a:cubicBezTo>
                          <a:pt x="10683" y="37946"/>
                          <a:pt x="2893" y="31232"/>
                          <a:pt x="624" y="21290"/>
                        </a:cubicBezTo>
                        <a:cubicBezTo>
                          <a:pt x="-1645" y="11347"/>
                          <a:pt x="2472" y="1943"/>
                          <a:pt x="9794" y="259"/>
                        </a:cubicBezTo>
                        <a:close/>
                      </a:path>
                    </a:pathLst>
                  </a:custGeom>
                  <a:solidFill>
                    <a:srgbClr val="1A135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48" name="Freeform: Shape 3747">
                    <a:extLst>
                      <a:ext uri="{FF2B5EF4-FFF2-40B4-BE49-F238E27FC236}">
                        <a16:creationId xmlns:a16="http://schemas.microsoft.com/office/drawing/2014/main" id="{E329D8E1-A1F4-3019-DF9A-1A67086B61D3}"/>
                      </a:ext>
                    </a:extLst>
                  </p:cNvPr>
                  <p:cNvSpPr/>
                  <p:nvPr/>
                </p:nvSpPr>
                <p:spPr>
                  <a:xfrm>
                    <a:off x="8880464" y="746385"/>
                    <a:ext cx="26897" cy="35326"/>
                  </a:xfrm>
                  <a:custGeom>
                    <a:avLst/>
                    <a:gdLst>
                      <a:gd name="connsiteX0" fmla="*/ 9472 w 26897"/>
                      <a:gd name="connsiteY0" fmla="*/ 247 h 35326"/>
                      <a:gd name="connsiteX1" fmla="*/ 26292 w 26897"/>
                      <a:gd name="connsiteY1" fmla="*/ 14727 h 35326"/>
                      <a:gd name="connsiteX2" fmla="*/ 17426 w 26897"/>
                      <a:gd name="connsiteY2" fmla="*/ 35079 h 35326"/>
                      <a:gd name="connsiteX3" fmla="*/ 606 w 26897"/>
                      <a:gd name="connsiteY3" fmla="*/ 20599 h 35326"/>
                      <a:gd name="connsiteX4" fmla="*/ 9472 w 26897"/>
                      <a:gd name="connsiteY4" fmla="*/ 247 h 3532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6897" h="35326">
                        <a:moveTo>
                          <a:pt x="9472" y="247"/>
                        </a:moveTo>
                        <a:cubicBezTo>
                          <a:pt x="16560" y="-1368"/>
                          <a:pt x="24093" y="5112"/>
                          <a:pt x="26292" y="14727"/>
                        </a:cubicBezTo>
                        <a:cubicBezTo>
                          <a:pt x="28491" y="24342"/>
                          <a:pt x="24514" y="33442"/>
                          <a:pt x="17426" y="35079"/>
                        </a:cubicBezTo>
                        <a:cubicBezTo>
                          <a:pt x="10338" y="36694"/>
                          <a:pt x="2805" y="30214"/>
                          <a:pt x="606" y="20599"/>
                        </a:cubicBezTo>
                        <a:cubicBezTo>
                          <a:pt x="-1593" y="10984"/>
                          <a:pt x="2384" y="1884"/>
                          <a:pt x="9472" y="247"/>
                        </a:cubicBezTo>
                        <a:close/>
                      </a:path>
                    </a:pathLst>
                  </a:custGeom>
                  <a:solidFill>
                    <a:srgbClr val="1A135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49" name="Freeform: Shape 3748">
                    <a:extLst>
                      <a:ext uri="{FF2B5EF4-FFF2-40B4-BE49-F238E27FC236}">
                        <a16:creationId xmlns:a16="http://schemas.microsoft.com/office/drawing/2014/main" id="{0826985B-9E3A-C078-9B3C-833821F3C849}"/>
                      </a:ext>
                    </a:extLst>
                  </p:cNvPr>
                  <p:cNvSpPr/>
                  <p:nvPr/>
                </p:nvSpPr>
                <p:spPr>
                  <a:xfrm>
                    <a:off x="8880880" y="746976"/>
                    <a:ext cx="26019" cy="34143"/>
                  </a:xfrm>
                  <a:custGeom>
                    <a:avLst/>
                    <a:gdLst>
                      <a:gd name="connsiteX0" fmla="*/ 9173 w 26019"/>
                      <a:gd name="connsiteY0" fmla="*/ 240 h 34143"/>
                      <a:gd name="connsiteX1" fmla="*/ 25431 w 26019"/>
                      <a:gd name="connsiteY1" fmla="*/ 14229 h 34143"/>
                      <a:gd name="connsiteX2" fmla="*/ 16846 w 26019"/>
                      <a:gd name="connsiteY2" fmla="*/ 33903 h 34143"/>
                      <a:gd name="connsiteX3" fmla="*/ 588 w 26019"/>
                      <a:gd name="connsiteY3" fmla="*/ 19914 h 34143"/>
                      <a:gd name="connsiteX4" fmla="*/ 9173 w 26019"/>
                      <a:gd name="connsiteY4" fmla="*/ 240 h 341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6019" h="34143">
                        <a:moveTo>
                          <a:pt x="9173" y="240"/>
                        </a:moveTo>
                        <a:cubicBezTo>
                          <a:pt x="16027" y="-1327"/>
                          <a:pt x="23303" y="4942"/>
                          <a:pt x="25431" y="14229"/>
                        </a:cubicBezTo>
                        <a:cubicBezTo>
                          <a:pt x="27560" y="23517"/>
                          <a:pt x="23724" y="32336"/>
                          <a:pt x="16846" y="33903"/>
                        </a:cubicBezTo>
                        <a:cubicBezTo>
                          <a:pt x="9992" y="35471"/>
                          <a:pt x="2716" y="29201"/>
                          <a:pt x="588" y="19914"/>
                        </a:cubicBezTo>
                        <a:cubicBezTo>
                          <a:pt x="-1541" y="10627"/>
                          <a:pt x="2295" y="1808"/>
                          <a:pt x="9173" y="240"/>
                        </a:cubicBezTo>
                        <a:close/>
                      </a:path>
                    </a:pathLst>
                  </a:custGeom>
                  <a:solidFill>
                    <a:srgbClr val="1A136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50" name="Freeform: Shape 3749">
                    <a:extLst>
                      <a:ext uri="{FF2B5EF4-FFF2-40B4-BE49-F238E27FC236}">
                        <a16:creationId xmlns:a16="http://schemas.microsoft.com/office/drawing/2014/main" id="{00CC052A-02F7-5008-0144-B9F021A15DCE}"/>
                      </a:ext>
                    </a:extLst>
                  </p:cNvPr>
                  <p:cNvSpPr/>
                  <p:nvPr/>
                </p:nvSpPr>
                <p:spPr>
                  <a:xfrm>
                    <a:off x="8881344" y="747568"/>
                    <a:ext cx="25113" cy="32984"/>
                  </a:xfrm>
                  <a:custGeom>
                    <a:avLst/>
                    <a:gdLst>
                      <a:gd name="connsiteX0" fmla="*/ 8849 w 25113"/>
                      <a:gd name="connsiteY0" fmla="*/ 234 h 32984"/>
                      <a:gd name="connsiteX1" fmla="*/ 24546 w 25113"/>
                      <a:gd name="connsiteY1" fmla="*/ 13755 h 32984"/>
                      <a:gd name="connsiteX2" fmla="*/ 16265 w 25113"/>
                      <a:gd name="connsiteY2" fmla="*/ 32751 h 32984"/>
                      <a:gd name="connsiteX3" fmla="*/ 567 w 25113"/>
                      <a:gd name="connsiteY3" fmla="*/ 19229 h 32984"/>
                      <a:gd name="connsiteX4" fmla="*/ 8849 w 25113"/>
                      <a:gd name="connsiteY4" fmla="*/ 234 h 3298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13" h="32984">
                        <a:moveTo>
                          <a:pt x="8849" y="234"/>
                        </a:moveTo>
                        <a:cubicBezTo>
                          <a:pt x="15469" y="-1287"/>
                          <a:pt x="22511" y="4772"/>
                          <a:pt x="24546" y="13755"/>
                        </a:cubicBezTo>
                        <a:cubicBezTo>
                          <a:pt x="26604" y="22738"/>
                          <a:pt x="22885" y="31230"/>
                          <a:pt x="16265" y="32751"/>
                        </a:cubicBezTo>
                        <a:cubicBezTo>
                          <a:pt x="9644" y="34271"/>
                          <a:pt x="2626" y="28212"/>
                          <a:pt x="567" y="19229"/>
                        </a:cubicBezTo>
                        <a:cubicBezTo>
                          <a:pt x="-1491" y="10246"/>
                          <a:pt x="2228" y="1754"/>
                          <a:pt x="8849" y="234"/>
                        </a:cubicBezTo>
                        <a:close/>
                      </a:path>
                    </a:pathLst>
                  </a:custGeom>
                  <a:solidFill>
                    <a:srgbClr val="1A136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51" name="Freeform: Shape 3750">
                    <a:extLst>
                      <a:ext uri="{FF2B5EF4-FFF2-40B4-BE49-F238E27FC236}">
                        <a16:creationId xmlns:a16="http://schemas.microsoft.com/office/drawing/2014/main" id="{B844A933-4729-2E5E-8FA3-70C1BB855707}"/>
                      </a:ext>
                    </a:extLst>
                  </p:cNvPr>
                  <p:cNvSpPr/>
                  <p:nvPr/>
                </p:nvSpPr>
                <p:spPr>
                  <a:xfrm>
                    <a:off x="8881816" y="748141"/>
                    <a:ext cx="24194" cy="31790"/>
                  </a:xfrm>
                  <a:custGeom>
                    <a:avLst/>
                    <a:gdLst>
                      <a:gd name="connsiteX0" fmla="*/ 8518 w 24194"/>
                      <a:gd name="connsiteY0" fmla="*/ 221 h 31790"/>
                      <a:gd name="connsiteX1" fmla="*/ 23654 w 24194"/>
                      <a:gd name="connsiteY1" fmla="*/ 13252 h 31790"/>
                      <a:gd name="connsiteX2" fmla="*/ 15676 w 24194"/>
                      <a:gd name="connsiteY2" fmla="*/ 31569 h 31790"/>
                      <a:gd name="connsiteX3" fmla="*/ 541 w 24194"/>
                      <a:gd name="connsiteY3" fmla="*/ 18539 h 31790"/>
                      <a:gd name="connsiteX4" fmla="*/ 8518 w 24194"/>
                      <a:gd name="connsiteY4" fmla="*/ 221 h 3179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94" h="31790">
                        <a:moveTo>
                          <a:pt x="8518" y="221"/>
                        </a:moveTo>
                        <a:cubicBezTo>
                          <a:pt x="14904" y="-1229"/>
                          <a:pt x="21689" y="4596"/>
                          <a:pt x="23654" y="13252"/>
                        </a:cubicBezTo>
                        <a:cubicBezTo>
                          <a:pt x="25619" y="21907"/>
                          <a:pt x="22063" y="30095"/>
                          <a:pt x="15676" y="31569"/>
                        </a:cubicBezTo>
                        <a:cubicBezTo>
                          <a:pt x="9290" y="33019"/>
                          <a:pt x="2506" y="27194"/>
                          <a:pt x="541" y="18539"/>
                        </a:cubicBezTo>
                        <a:cubicBezTo>
                          <a:pt x="-1424" y="9883"/>
                          <a:pt x="2132" y="1695"/>
                          <a:pt x="8518" y="221"/>
                        </a:cubicBezTo>
                        <a:close/>
                      </a:path>
                    </a:pathLst>
                  </a:custGeom>
                  <a:solidFill>
                    <a:srgbClr val="1A136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52" name="Freeform: Shape 3751">
                    <a:extLst>
                      <a:ext uri="{FF2B5EF4-FFF2-40B4-BE49-F238E27FC236}">
                        <a16:creationId xmlns:a16="http://schemas.microsoft.com/office/drawing/2014/main" id="{9E0C754C-2E1C-3E42-8A21-E7722D1471D7}"/>
                      </a:ext>
                    </a:extLst>
                  </p:cNvPr>
                  <p:cNvSpPr/>
                  <p:nvPr/>
                </p:nvSpPr>
                <p:spPr>
                  <a:xfrm>
                    <a:off x="8882234" y="748733"/>
                    <a:ext cx="23311" cy="30607"/>
                  </a:xfrm>
                  <a:custGeom>
                    <a:avLst/>
                    <a:gdLst>
                      <a:gd name="connsiteX0" fmla="*/ 8217 w 23311"/>
                      <a:gd name="connsiteY0" fmla="*/ 215 h 30607"/>
                      <a:gd name="connsiteX1" fmla="*/ 22791 w 23311"/>
                      <a:gd name="connsiteY1" fmla="*/ 12754 h 30607"/>
                      <a:gd name="connsiteX2" fmla="*/ 15095 w 23311"/>
                      <a:gd name="connsiteY2" fmla="*/ 30393 h 30607"/>
                      <a:gd name="connsiteX3" fmla="*/ 521 w 23311"/>
                      <a:gd name="connsiteY3" fmla="*/ 17854 h 30607"/>
                      <a:gd name="connsiteX4" fmla="*/ 8217 w 23311"/>
                      <a:gd name="connsiteY4" fmla="*/ 215 h 306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11" h="30607">
                        <a:moveTo>
                          <a:pt x="8217" y="215"/>
                        </a:moveTo>
                        <a:cubicBezTo>
                          <a:pt x="14370" y="-1189"/>
                          <a:pt x="20896" y="4426"/>
                          <a:pt x="22791" y="12754"/>
                        </a:cubicBezTo>
                        <a:cubicBezTo>
                          <a:pt x="24686" y="21082"/>
                          <a:pt x="21247" y="28989"/>
                          <a:pt x="15095" y="30393"/>
                        </a:cubicBezTo>
                        <a:cubicBezTo>
                          <a:pt x="8942" y="31796"/>
                          <a:pt x="2415" y="26182"/>
                          <a:pt x="521" y="17854"/>
                        </a:cubicBezTo>
                        <a:cubicBezTo>
                          <a:pt x="-1374" y="9526"/>
                          <a:pt x="2065" y="1619"/>
                          <a:pt x="8217" y="215"/>
                        </a:cubicBezTo>
                        <a:close/>
                      </a:path>
                    </a:pathLst>
                  </a:custGeom>
                  <a:solidFill>
                    <a:srgbClr val="1A136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53" name="Freeform: Shape 3752">
                    <a:extLst>
                      <a:ext uri="{FF2B5EF4-FFF2-40B4-BE49-F238E27FC236}">
                        <a16:creationId xmlns:a16="http://schemas.microsoft.com/office/drawing/2014/main" id="{E1E3F1F2-4065-F451-AA49-83101E700159}"/>
                      </a:ext>
                    </a:extLst>
                  </p:cNvPr>
                  <p:cNvSpPr/>
                  <p:nvPr/>
                </p:nvSpPr>
                <p:spPr>
                  <a:xfrm>
                    <a:off x="8882696" y="749324"/>
                    <a:ext cx="22410" cy="29448"/>
                  </a:xfrm>
                  <a:custGeom>
                    <a:avLst/>
                    <a:gdLst>
                      <a:gd name="connsiteX0" fmla="*/ 7895 w 22410"/>
                      <a:gd name="connsiteY0" fmla="*/ 209 h 29448"/>
                      <a:gd name="connsiteX1" fmla="*/ 21908 w 22410"/>
                      <a:gd name="connsiteY1" fmla="*/ 12280 h 29448"/>
                      <a:gd name="connsiteX2" fmla="*/ 14515 w 22410"/>
                      <a:gd name="connsiteY2" fmla="*/ 29240 h 29448"/>
                      <a:gd name="connsiteX3" fmla="*/ 503 w 22410"/>
                      <a:gd name="connsiteY3" fmla="*/ 17169 h 29448"/>
                      <a:gd name="connsiteX4" fmla="*/ 7895 w 22410"/>
                      <a:gd name="connsiteY4" fmla="*/ 209 h 2944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410" h="29448">
                        <a:moveTo>
                          <a:pt x="7895" y="209"/>
                        </a:moveTo>
                        <a:cubicBezTo>
                          <a:pt x="13813" y="-1148"/>
                          <a:pt x="20083" y="4256"/>
                          <a:pt x="21908" y="12280"/>
                        </a:cubicBezTo>
                        <a:cubicBezTo>
                          <a:pt x="23732" y="20304"/>
                          <a:pt x="20434" y="27883"/>
                          <a:pt x="14515" y="29240"/>
                        </a:cubicBezTo>
                        <a:cubicBezTo>
                          <a:pt x="8597" y="30597"/>
                          <a:pt x="2327" y="25193"/>
                          <a:pt x="503" y="17169"/>
                        </a:cubicBezTo>
                        <a:cubicBezTo>
                          <a:pt x="-1322" y="9145"/>
                          <a:pt x="1976" y="1565"/>
                          <a:pt x="7895" y="209"/>
                        </a:cubicBezTo>
                        <a:close/>
                      </a:path>
                    </a:pathLst>
                  </a:custGeom>
                  <a:solidFill>
                    <a:srgbClr val="1A136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54" name="Freeform: Shape 3753">
                    <a:extLst>
                      <a:ext uri="{FF2B5EF4-FFF2-40B4-BE49-F238E27FC236}">
                        <a16:creationId xmlns:a16="http://schemas.microsoft.com/office/drawing/2014/main" id="{B5CF4646-A3C8-E8D4-48D0-F4A754BE9967}"/>
                      </a:ext>
                    </a:extLst>
                  </p:cNvPr>
                  <p:cNvSpPr/>
                  <p:nvPr/>
                </p:nvSpPr>
                <p:spPr>
                  <a:xfrm>
                    <a:off x="8883161" y="749921"/>
                    <a:ext cx="21504" cy="28254"/>
                  </a:xfrm>
                  <a:custGeom>
                    <a:avLst/>
                    <a:gdLst>
                      <a:gd name="connsiteX0" fmla="*/ 7571 w 21504"/>
                      <a:gd name="connsiteY0" fmla="*/ 196 h 28254"/>
                      <a:gd name="connsiteX1" fmla="*/ 21022 w 21504"/>
                      <a:gd name="connsiteY1" fmla="*/ 11776 h 28254"/>
                      <a:gd name="connsiteX2" fmla="*/ 13934 w 21504"/>
                      <a:gd name="connsiteY2" fmla="*/ 28058 h 28254"/>
                      <a:gd name="connsiteX3" fmla="*/ 483 w 21504"/>
                      <a:gd name="connsiteY3" fmla="*/ 16478 h 28254"/>
                      <a:gd name="connsiteX4" fmla="*/ 7571 w 21504"/>
                      <a:gd name="connsiteY4" fmla="*/ 196 h 2825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504" h="28254">
                        <a:moveTo>
                          <a:pt x="7571" y="196"/>
                        </a:moveTo>
                        <a:cubicBezTo>
                          <a:pt x="13255" y="-1090"/>
                          <a:pt x="19267" y="4080"/>
                          <a:pt x="21022" y="11776"/>
                        </a:cubicBezTo>
                        <a:cubicBezTo>
                          <a:pt x="22776" y="19473"/>
                          <a:pt x="19595" y="26748"/>
                          <a:pt x="13934" y="28058"/>
                        </a:cubicBezTo>
                        <a:cubicBezTo>
                          <a:pt x="8249" y="29345"/>
                          <a:pt x="2237" y="24175"/>
                          <a:pt x="483" y="16478"/>
                        </a:cubicBezTo>
                        <a:cubicBezTo>
                          <a:pt x="-1272" y="8782"/>
                          <a:pt x="1909" y="1506"/>
                          <a:pt x="7571" y="196"/>
                        </a:cubicBezTo>
                        <a:close/>
                      </a:path>
                    </a:pathLst>
                  </a:custGeom>
                  <a:solidFill>
                    <a:srgbClr val="1A136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55" name="Freeform: Shape 3754">
                    <a:extLst>
                      <a:ext uri="{FF2B5EF4-FFF2-40B4-BE49-F238E27FC236}">
                        <a16:creationId xmlns:a16="http://schemas.microsoft.com/office/drawing/2014/main" id="{503AC371-68F4-14BA-54D2-C60C934D39B0}"/>
                      </a:ext>
                    </a:extLst>
                  </p:cNvPr>
                  <p:cNvSpPr/>
                  <p:nvPr/>
                </p:nvSpPr>
                <p:spPr>
                  <a:xfrm>
                    <a:off x="8883576" y="750512"/>
                    <a:ext cx="20625" cy="27071"/>
                  </a:xfrm>
                  <a:custGeom>
                    <a:avLst/>
                    <a:gdLst>
                      <a:gd name="connsiteX0" fmla="*/ 7272 w 20625"/>
                      <a:gd name="connsiteY0" fmla="*/ 190 h 27071"/>
                      <a:gd name="connsiteX1" fmla="*/ 20162 w 20625"/>
                      <a:gd name="connsiteY1" fmla="*/ 11278 h 27071"/>
                      <a:gd name="connsiteX2" fmla="*/ 13354 w 20625"/>
                      <a:gd name="connsiteY2" fmla="*/ 26882 h 27071"/>
                      <a:gd name="connsiteX3" fmla="*/ 464 w 20625"/>
                      <a:gd name="connsiteY3" fmla="*/ 15793 h 27071"/>
                      <a:gd name="connsiteX4" fmla="*/ 7272 w 20625"/>
                      <a:gd name="connsiteY4" fmla="*/ 190 h 2707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625" h="27071">
                        <a:moveTo>
                          <a:pt x="7272" y="190"/>
                        </a:moveTo>
                        <a:cubicBezTo>
                          <a:pt x="12723" y="-1050"/>
                          <a:pt x="18477" y="3910"/>
                          <a:pt x="20162" y="11278"/>
                        </a:cubicBezTo>
                        <a:cubicBezTo>
                          <a:pt x="21846" y="18647"/>
                          <a:pt x="18805" y="25642"/>
                          <a:pt x="13354" y="26882"/>
                        </a:cubicBezTo>
                        <a:cubicBezTo>
                          <a:pt x="7903" y="28122"/>
                          <a:pt x="2149" y="23162"/>
                          <a:pt x="464" y="15793"/>
                        </a:cubicBezTo>
                        <a:cubicBezTo>
                          <a:pt x="-1220" y="8424"/>
                          <a:pt x="1821" y="1430"/>
                          <a:pt x="7272" y="190"/>
                        </a:cubicBezTo>
                        <a:close/>
                      </a:path>
                    </a:pathLst>
                  </a:custGeom>
                  <a:solidFill>
                    <a:srgbClr val="1A146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56" name="Freeform: Shape 3755">
                    <a:extLst>
                      <a:ext uri="{FF2B5EF4-FFF2-40B4-BE49-F238E27FC236}">
                        <a16:creationId xmlns:a16="http://schemas.microsoft.com/office/drawing/2014/main" id="{942923B8-904B-D064-3CC0-40AEA5D2792F}"/>
                      </a:ext>
                    </a:extLst>
                  </p:cNvPr>
                  <p:cNvSpPr/>
                  <p:nvPr/>
                </p:nvSpPr>
                <p:spPr>
                  <a:xfrm>
                    <a:off x="8884041" y="751103"/>
                    <a:ext cx="19720" cy="25912"/>
                  </a:xfrm>
                  <a:custGeom>
                    <a:avLst/>
                    <a:gdLst>
                      <a:gd name="connsiteX0" fmla="*/ 6948 w 19720"/>
                      <a:gd name="connsiteY0" fmla="*/ 184 h 25912"/>
                      <a:gd name="connsiteX1" fmla="*/ 19276 w 19720"/>
                      <a:gd name="connsiteY1" fmla="*/ 10804 h 25912"/>
                      <a:gd name="connsiteX2" fmla="*/ 12773 w 19720"/>
                      <a:gd name="connsiteY2" fmla="*/ 25729 h 25912"/>
                      <a:gd name="connsiteX3" fmla="*/ 444 w 19720"/>
                      <a:gd name="connsiteY3" fmla="*/ 15109 h 25912"/>
                      <a:gd name="connsiteX4" fmla="*/ 6948 w 19720"/>
                      <a:gd name="connsiteY4" fmla="*/ 184 h 2591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0" h="25912">
                        <a:moveTo>
                          <a:pt x="6948" y="184"/>
                        </a:moveTo>
                        <a:cubicBezTo>
                          <a:pt x="12141" y="-1010"/>
                          <a:pt x="17662" y="3739"/>
                          <a:pt x="19276" y="10804"/>
                        </a:cubicBezTo>
                        <a:cubicBezTo>
                          <a:pt x="20890" y="17846"/>
                          <a:pt x="17966" y="24536"/>
                          <a:pt x="12773" y="25729"/>
                        </a:cubicBezTo>
                        <a:cubicBezTo>
                          <a:pt x="7579" y="26922"/>
                          <a:pt x="2058" y="22173"/>
                          <a:pt x="444" y="15109"/>
                        </a:cubicBezTo>
                        <a:cubicBezTo>
                          <a:pt x="-1170" y="8067"/>
                          <a:pt x="1754" y="1377"/>
                          <a:pt x="6948" y="184"/>
                        </a:cubicBezTo>
                        <a:close/>
                      </a:path>
                    </a:pathLst>
                  </a:custGeom>
                  <a:solidFill>
                    <a:srgbClr val="1A146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57" name="Freeform: Shape 3756">
                    <a:extLst>
                      <a:ext uri="{FF2B5EF4-FFF2-40B4-BE49-F238E27FC236}">
                        <a16:creationId xmlns:a16="http://schemas.microsoft.com/office/drawing/2014/main" id="{BF87868C-4A91-C9CE-8372-F3846713D3BD}"/>
                      </a:ext>
                    </a:extLst>
                  </p:cNvPr>
                  <p:cNvSpPr/>
                  <p:nvPr/>
                </p:nvSpPr>
                <p:spPr>
                  <a:xfrm>
                    <a:off x="8884480" y="751678"/>
                    <a:ext cx="18841" cy="24717"/>
                  </a:xfrm>
                  <a:custGeom>
                    <a:avLst/>
                    <a:gdLst>
                      <a:gd name="connsiteX0" fmla="*/ 6649 w 18841"/>
                      <a:gd name="connsiteY0" fmla="*/ 171 h 24717"/>
                      <a:gd name="connsiteX1" fmla="*/ 18416 w 18841"/>
                      <a:gd name="connsiteY1" fmla="*/ 10300 h 24717"/>
                      <a:gd name="connsiteX2" fmla="*/ 12193 w 18841"/>
                      <a:gd name="connsiteY2" fmla="*/ 24547 h 24717"/>
                      <a:gd name="connsiteX3" fmla="*/ 426 w 18841"/>
                      <a:gd name="connsiteY3" fmla="*/ 14417 h 24717"/>
                      <a:gd name="connsiteX4" fmla="*/ 6649 w 18841"/>
                      <a:gd name="connsiteY4" fmla="*/ 171 h 2471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841" h="24717">
                        <a:moveTo>
                          <a:pt x="6649" y="171"/>
                        </a:moveTo>
                        <a:cubicBezTo>
                          <a:pt x="11608" y="-952"/>
                          <a:pt x="16895" y="3586"/>
                          <a:pt x="18416" y="10300"/>
                        </a:cubicBezTo>
                        <a:cubicBezTo>
                          <a:pt x="19960" y="17037"/>
                          <a:pt x="17176" y="23400"/>
                          <a:pt x="12193" y="24547"/>
                        </a:cubicBezTo>
                        <a:cubicBezTo>
                          <a:pt x="7233" y="25670"/>
                          <a:pt x="1947" y="21131"/>
                          <a:pt x="426" y="14417"/>
                        </a:cubicBezTo>
                        <a:cubicBezTo>
                          <a:pt x="-1118" y="7680"/>
                          <a:pt x="1666" y="1317"/>
                          <a:pt x="6649" y="171"/>
                        </a:cubicBezTo>
                        <a:close/>
                      </a:path>
                    </a:pathLst>
                  </a:custGeom>
                  <a:solidFill>
                    <a:srgbClr val="1A146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58" name="Freeform: Shape 3757">
                    <a:extLst>
                      <a:ext uri="{FF2B5EF4-FFF2-40B4-BE49-F238E27FC236}">
                        <a16:creationId xmlns:a16="http://schemas.microsoft.com/office/drawing/2014/main" id="{0A92BA97-B3C3-44E0-FC56-C4CC79BDD5A9}"/>
                      </a:ext>
                    </a:extLst>
                  </p:cNvPr>
                  <p:cNvSpPr/>
                  <p:nvPr/>
                </p:nvSpPr>
                <p:spPr>
                  <a:xfrm>
                    <a:off x="8884921" y="752269"/>
                    <a:ext cx="17936" cy="23558"/>
                  </a:xfrm>
                  <a:custGeom>
                    <a:avLst/>
                    <a:gdLst>
                      <a:gd name="connsiteX0" fmla="*/ 6325 w 17936"/>
                      <a:gd name="connsiteY0" fmla="*/ 164 h 23558"/>
                      <a:gd name="connsiteX1" fmla="*/ 17530 w 17936"/>
                      <a:gd name="connsiteY1" fmla="*/ 9826 h 23558"/>
                      <a:gd name="connsiteX2" fmla="*/ 11611 w 17936"/>
                      <a:gd name="connsiteY2" fmla="*/ 23394 h 23558"/>
                      <a:gd name="connsiteX3" fmla="*/ 406 w 17936"/>
                      <a:gd name="connsiteY3" fmla="*/ 13732 h 23558"/>
                      <a:gd name="connsiteX4" fmla="*/ 6325 w 17936"/>
                      <a:gd name="connsiteY4" fmla="*/ 164 h 2355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936" h="23558">
                        <a:moveTo>
                          <a:pt x="6325" y="164"/>
                        </a:moveTo>
                        <a:cubicBezTo>
                          <a:pt x="11050" y="-912"/>
                          <a:pt x="16080" y="3416"/>
                          <a:pt x="17530" y="9826"/>
                        </a:cubicBezTo>
                        <a:cubicBezTo>
                          <a:pt x="19004" y="16235"/>
                          <a:pt x="16337" y="22318"/>
                          <a:pt x="11611" y="23394"/>
                        </a:cubicBezTo>
                        <a:cubicBezTo>
                          <a:pt x="6886" y="24470"/>
                          <a:pt x="1856" y="20142"/>
                          <a:pt x="406" y="13732"/>
                        </a:cubicBezTo>
                        <a:cubicBezTo>
                          <a:pt x="-1068" y="7323"/>
                          <a:pt x="1599" y="1240"/>
                          <a:pt x="6325" y="164"/>
                        </a:cubicBezTo>
                        <a:close/>
                      </a:path>
                    </a:pathLst>
                  </a:custGeom>
                  <a:solidFill>
                    <a:srgbClr val="1B146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59" name="Freeform: Shape 3758">
                    <a:extLst>
                      <a:ext uri="{FF2B5EF4-FFF2-40B4-BE49-F238E27FC236}">
                        <a16:creationId xmlns:a16="http://schemas.microsoft.com/office/drawing/2014/main" id="{D502252F-5F3D-4FC5-69BC-1FE4006D507D}"/>
                      </a:ext>
                    </a:extLst>
                  </p:cNvPr>
                  <p:cNvSpPr/>
                  <p:nvPr/>
                </p:nvSpPr>
                <p:spPr>
                  <a:xfrm>
                    <a:off x="8885393" y="752860"/>
                    <a:ext cx="17017" cy="22375"/>
                  </a:xfrm>
                  <a:custGeom>
                    <a:avLst/>
                    <a:gdLst>
                      <a:gd name="connsiteX0" fmla="*/ 5994 w 17017"/>
                      <a:gd name="connsiteY0" fmla="*/ 158 h 22375"/>
                      <a:gd name="connsiteX1" fmla="*/ 16638 w 17017"/>
                      <a:gd name="connsiteY1" fmla="*/ 9328 h 22375"/>
                      <a:gd name="connsiteX2" fmla="*/ 11023 w 17017"/>
                      <a:gd name="connsiteY2" fmla="*/ 22218 h 22375"/>
                      <a:gd name="connsiteX3" fmla="*/ 379 w 17017"/>
                      <a:gd name="connsiteY3" fmla="*/ 13048 h 22375"/>
                      <a:gd name="connsiteX4" fmla="*/ 5994 w 17017"/>
                      <a:gd name="connsiteY4" fmla="*/ 158 h 223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017" h="22375">
                        <a:moveTo>
                          <a:pt x="5994" y="158"/>
                        </a:moveTo>
                        <a:cubicBezTo>
                          <a:pt x="10485" y="-872"/>
                          <a:pt x="15258" y="3246"/>
                          <a:pt x="16638" y="9328"/>
                        </a:cubicBezTo>
                        <a:cubicBezTo>
                          <a:pt x="18018" y="15410"/>
                          <a:pt x="15515" y="21188"/>
                          <a:pt x="11023" y="22218"/>
                        </a:cubicBezTo>
                        <a:cubicBezTo>
                          <a:pt x="6532" y="23247"/>
                          <a:pt x="1760" y="19130"/>
                          <a:pt x="379" y="13048"/>
                        </a:cubicBezTo>
                        <a:cubicBezTo>
                          <a:pt x="-1001" y="6965"/>
                          <a:pt x="1502" y="1187"/>
                          <a:pt x="5994" y="158"/>
                        </a:cubicBezTo>
                        <a:close/>
                      </a:path>
                    </a:pathLst>
                  </a:custGeom>
                  <a:solidFill>
                    <a:srgbClr val="1B146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60" name="Freeform: Shape 3759">
                    <a:extLst>
                      <a:ext uri="{FF2B5EF4-FFF2-40B4-BE49-F238E27FC236}">
                        <a16:creationId xmlns:a16="http://schemas.microsoft.com/office/drawing/2014/main" id="{DFC67A6A-195B-AF7D-BA5A-A1A17FB88B67}"/>
                      </a:ext>
                    </a:extLst>
                  </p:cNvPr>
                  <p:cNvSpPr/>
                  <p:nvPr/>
                </p:nvSpPr>
                <p:spPr>
                  <a:xfrm>
                    <a:off x="8885834" y="753452"/>
                    <a:ext cx="16134" cy="21193"/>
                  </a:xfrm>
                  <a:custGeom>
                    <a:avLst/>
                    <a:gdLst>
                      <a:gd name="connsiteX0" fmla="*/ 5693 w 16134"/>
                      <a:gd name="connsiteY0" fmla="*/ 151 h 21193"/>
                      <a:gd name="connsiteX1" fmla="*/ 15775 w 16134"/>
                      <a:gd name="connsiteY1" fmla="*/ 8830 h 21193"/>
                      <a:gd name="connsiteX2" fmla="*/ 10442 w 16134"/>
                      <a:gd name="connsiteY2" fmla="*/ 21042 h 21193"/>
                      <a:gd name="connsiteX3" fmla="*/ 359 w 16134"/>
                      <a:gd name="connsiteY3" fmla="*/ 12363 h 21193"/>
                      <a:gd name="connsiteX4" fmla="*/ 5693 w 16134"/>
                      <a:gd name="connsiteY4" fmla="*/ 151 h 211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134" h="21193">
                        <a:moveTo>
                          <a:pt x="5693" y="151"/>
                        </a:moveTo>
                        <a:cubicBezTo>
                          <a:pt x="9951" y="-831"/>
                          <a:pt x="14465" y="3076"/>
                          <a:pt x="15775" y="8830"/>
                        </a:cubicBezTo>
                        <a:cubicBezTo>
                          <a:pt x="17086" y="14609"/>
                          <a:pt x="14699" y="20059"/>
                          <a:pt x="10442" y="21042"/>
                        </a:cubicBezTo>
                        <a:cubicBezTo>
                          <a:pt x="6184" y="22024"/>
                          <a:pt x="1669" y="18118"/>
                          <a:pt x="359" y="12363"/>
                        </a:cubicBezTo>
                        <a:cubicBezTo>
                          <a:pt x="-951" y="6585"/>
                          <a:pt x="1435" y="1134"/>
                          <a:pt x="5693" y="151"/>
                        </a:cubicBezTo>
                        <a:close/>
                      </a:path>
                    </a:pathLst>
                  </a:custGeom>
                  <a:solidFill>
                    <a:srgbClr val="1B146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61" name="Freeform: Shape 3760">
                    <a:extLst>
                      <a:ext uri="{FF2B5EF4-FFF2-40B4-BE49-F238E27FC236}">
                        <a16:creationId xmlns:a16="http://schemas.microsoft.com/office/drawing/2014/main" id="{16DB9A31-873D-54DF-3F29-48280F217149}"/>
                      </a:ext>
                    </a:extLst>
                  </p:cNvPr>
                  <p:cNvSpPr/>
                  <p:nvPr/>
                </p:nvSpPr>
                <p:spPr>
                  <a:xfrm>
                    <a:off x="8886273" y="754049"/>
                    <a:ext cx="15232" cy="20022"/>
                  </a:xfrm>
                  <a:custGeom>
                    <a:avLst/>
                    <a:gdLst>
                      <a:gd name="connsiteX0" fmla="*/ 5371 w 15232"/>
                      <a:gd name="connsiteY0" fmla="*/ 139 h 20022"/>
                      <a:gd name="connsiteX1" fmla="*/ 14892 w 15232"/>
                      <a:gd name="connsiteY1" fmla="*/ 8350 h 20022"/>
                      <a:gd name="connsiteX2" fmla="*/ 9862 w 15232"/>
                      <a:gd name="connsiteY2" fmla="*/ 19883 h 20022"/>
                      <a:gd name="connsiteX3" fmla="*/ 341 w 15232"/>
                      <a:gd name="connsiteY3" fmla="*/ 11672 h 20022"/>
                      <a:gd name="connsiteX4" fmla="*/ 5371 w 15232"/>
                      <a:gd name="connsiteY4" fmla="*/ 139 h 2002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232" h="20022">
                        <a:moveTo>
                          <a:pt x="5371" y="139"/>
                        </a:moveTo>
                        <a:cubicBezTo>
                          <a:pt x="9394" y="-773"/>
                          <a:pt x="13652" y="2899"/>
                          <a:pt x="14892" y="8350"/>
                        </a:cubicBezTo>
                        <a:cubicBezTo>
                          <a:pt x="16132" y="13801"/>
                          <a:pt x="13886" y="18971"/>
                          <a:pt x="9862" y="19883"/>
                        </a:cubicBezTo>
                        <a:cubicBezTo>
                          <a:pt x="5839" y="20795"/>
                          <a:pt x="1581" y="17123"/>
                          <a:pt x="341" y="11672"/>
                        </a:cubicBezTo>
                        <a:cubicBezTo>
                          <a:pt x="-899" y="6221"/>
                          <a:pt x="1347" y="1051"/>
                          <a:pt x="5371" y="139"/>
                        </a:cubicBezTo>
                        <a:close/>
                      </a:path>
                    </a:pathLst>
                  </a:custGeom>
                  <a:solidFill>
                    <a:srgbClr val="1B146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62" name="Freeform: Shape 3761">
                    <a:extLst>
                      <a:ext uri="{FF2B5EF4-FFF2-40B4-BE49-F238E27FC236}">
                        <a16:creationId xmlns:a16="http://schemas.microsoft.com/office/drawing/2014/main" id="{701D7B6D-6EB0-9586-D3AA-D578B41110D9}"/>
                      </a:ext>
                    </a:extLst>
                  </p:cNvPr>
                  <p:cNvSpPr/>
                  <p:nvPr/>
                </p:nvSpPr>
                <p:spPr>
                  <a:xfrm>
                    <a:off x="8886737" y="754617"/>
                    <a:ext cx="14327" cy="18839"/>
                  </a:xfrm>
                  <a:custGeom>
                    <a:avLst/>
                    <a:gdLst>
                      <a:gd name="connsiteX0" fmla="*/ 5047 w 14327"/>
                      <a:gd name="connsiteY0" fmla="*/ 133 h 18839"/>
                      <a:gd name="connsiteX1" fmla="*/ 14006 w 14327"/>
                      <a:gd name="connsiteY1" fmla="*/ 7852 h 18839"/>
                      <a:gd name="connsiteX2" fmla="*/ 9281 w 14327"/>
                      <a:gd name="connsiteY2" fmla="*/ 18707 h 18839"/>
                      <a:gd name="connsiteX3" fmla="*/ 321 w 14327"/>
                      <a:gd name="connsiteY3" fmla="*/ 10987 h 18839"/>
                      <a:gd name="connsiteX4" fmla="*/ 5047 w 14327"/>
                      <a:gd name="connsiteY4" fmla="*/ 133 h 1883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327" h="18839">
                        <a:moveTo>
                          <a:pt x="5047" y="133"/>
                        </a:moveTo>
                        <a:cubicBezTo>
                          <a:pt x="8836" y="-733"/>
                          <a:pt x="12837" y="2729"/>
                          <a:pt x="14006" y="7852"/>
                        </a:cubicBezTo>
                        <a:cubicBezTo>
                          <a:pt x="15176" y="12976"/>
                          <a:pt x="13047" y="17842"/>
                          <a:pt x="9281" y="18707"/>
                        </a:cubicBezTo>
                        <a:cubicBezTo>
                          <a:pt x="5491" y="19573"/>
                          <a:pt x="1491" y="16110"/>
                          <a:pt x="321" y="10987"/>
                        </a:cubicBezTo>
                        <a:cubicBezTo>
                          <a:pt x="-849" y="5864"/>
                          <a:pt x="1280" y="998"/>
                          <a:pt x="5047" y="133"/>
                        </a:cubicBezTo>
                        <a:close/>
                      </a:path>
                    </a:pathLst>
                  </a:custGeom>
                  <a:solidFill>
                    <a:srgbClr val="1B146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63" name="Freeform: Shape 3762">
                    <a:extLst>
                      <a:ext uri="{FF2B5EF4-FFF2-40B4-BE49-F238E27FC236}">
                        <a16:creationId xmlns:a16="http://schemas.microsoft.com/office/drawing/2014/main" id="{7E51FB3C-B3C3-7CB4-1591-D4535D2BD07B}"/>
                      </a:ext>
                    </a:extLst>
                  </p:cNvPr>
                  <p:cNvSpPr/>
                  <p:nvPr/>
                </p:nvSpPr>
                <p:spPr>
                  <a:xfrm>
                    <a:off x="8887177" y="755208"/>
                    <a:ext cx="13448" cy="17657"/>
                  </a:xfrm>
                  <a:custGeom>
                    <a:avLst/>
                    <a:gdLst>
                      <a:gd name="connsiteX0" fmla="*/ 4748 w 13448"/>
                      <a:gd name="connsiteY0" fmla="*/ 126 h 17657"/>
                      <a:gd name="connsiteX1" fmla="*/ 13146 w 13448"/>
                      <a:gd name="connsiteY1" fmla="*/ 7355 h 17657"/>
                      <a:gd name="connsiteX2" fmla="*/ 8701 w 13448"/>
                      <a:gd name="connsiteY2" fmla="*/ 17531 h 17657"/>
                      <a:gd name="connsiteX3" fmla="*/ 303 w 13448"/>
                      <a:gd name="connsiteY3" fmla="*/ 10302 h 17657"/>
                      <a:gd name="connsiteX4" fmla="*/ 4748 w 13448"/>
                      <a:gd name="connsiteY4" fmla="*/ 126 h 1765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448" h="17657">
                        <a:moveTo>
                          <a:pt x="4748" y="126"/>
                        </a:moveTo>
                        <a:cubicBezTo>
                          <a:pt x="8303" y="-693"/>
                          <a:pt x="12070" y="2559"/>
                          <a:pt x="13146" y="7355"/>
                        </a:cubicBezTo>
                        <a:cubicBezTo>
                          <a:pt x="14245" y="12150"/>
                          <a:pt x="12257" y="16712"/>
                          <a:pt x="8701" y="17531"/>
                        </a:cubicBezTo>
                        <a:cubicBezTo>
                          <a:pt x="5145" y="18350"/>
                          <a:pt x="1379" y="15098"/>
                          <a:pt x="303" y="10302"/>
                        </a:cubicBezTo>
                        <a:cubicBezTo>
                          <a:pt x="-797" y="5483"/>
                          <a:pt x="1192" y="945"/>
                          <a:pt x="4748" y="126"/>
                        </a:cubicBezTo>
                        <a:close/>
                      </a:path>
                    </a:pathLst>
                  </a:custGeom>
                  <a:solidFill>
                    <a:srgbClr val="1B146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64" name="Freeform: Shape 3763">
                    <a:extLst>
                      <a:ext uri="{FF2B5EF4-FFF2-40B4-BE49-F238E27FC236}">
                        <a16:creationId xmlns:a16="http://schemas.microsoft.com/office/drawing/2014/main" id="{F3F85D00-6280-3704-181F-293AA8B3E6B4}"/>
                      </a:ext>
                    </a:extLst>
                  </p:cNvPr>
                  <p:cNvSpPr/>
                  <p:nvPr/>
                </p:nvSpPr>
                <p:spPr>
                  <a:xfrm>
                    <a:off x="8887616" y="755805"/>
                    <a:ext cx="12570" cy="16486"/>
                  </a:xfrm>
                  <a:custGeom>
                    <a:avLst/>
                    <a:gdLst>
                      <a:gd name="connsiteX0" fmla="*/ 4425 w 12570"/>
                      <a:gd name="connsiteY0" fmla="*/ 114 h 16486"/>
                      <a:gd name="connsiteX1" fmla="*/ 12286 w 12570"/>
                      <a:gd name="connsiteY1" fmla="*/ 6875 h 16486"/>
                      <a:gd name="connsiteX2" fmla="*/ 8145 w 12570"/>
                      <a:gd name="connsiteY2" fmla="*/ 16372 h 16486"/>
                      <a:gd name="connsiteX3" fmla="*/ 285 w 12570"/>
                      <a:gd name="connsiteY3" fmla="*/ 9612 h 16486"/>
                      <a:gd name="connsiteX4" fmla="*/ 4425 w 12570"/>
                      <a:gd name="connsiteY4" fmla="*/ 114 h 1648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570" h="16486">
                        <a:moveTo>
                          <a:pt x="4425" y="114"/>
                        </a:moveTo>
                        <a:cubicBezTo>
                          <a:pt x="7747" y="-635"/>
                          <a:pt x="11256" y="2383"/>
                          <a:pt x="12286" y="6875"/>
                        </a:cubicBezTo>
                        <a:cubicBezTo>
                          <a:pt x="13315" y="11366"/>
                          <a:pt x="11467" y="15600"/>
                          <a:pt x="8145" y="16372"/>
                        </a:cubicBezTo>
                        <a:cubicBezTo>
                          <a:pt x="4823" y="17121"/>
                          <a:pt x="1314" y="14103"/>
                          <a:pt x="285" y="9612"/>
                        </a:cubicBezTo>
                        <a:cubicBezTo>
                          <a:pt x="-745" y="5120"/>
                          <a:pt x="1103" y="886"/>
                          <a:pt x="4425" y="114"/>
                        </a:cubicBezTo>
                        <a:close/>
                      </a:path>
                    </a:pathLst>
                  </a:custGeom>
                  <a:solidFill>
                    <a:srgbClr val="1B146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65" name="Freeform: Shape 3764">
                    <a:extLst>
                      <a:ext uri="{FF2B5EF4-FFF2-40B4-BE49-F238E27FC236}">
                        <a16:creationId xmlns:a16="http://schemas.microsoft.com/office/drawing/2014/main" id="{CE9B2523-7E6D-9AE5-5E36-99D5AFCE9018}"/>
                      </a:ext>
                    </a:extLst>
                  </p:cNvPr>
                  <p:cNvSpPr/>
                  <p:nvPr/>
                </p:nvSpPr>
                <p:spPr>
                  <a:xfrm>
                    <a:off x="8888080" y="756396"/>
                    <a:ext cx="11664" cy="15303"/>
                  </a:xfrm>
                  <a:custGeom>
                    <a:avLst/>
                    <a:gdLst>
                      <a:gd name="connsiteX0" fmla="*/ 4101 w 11664"/>
                      <a:gd name="connsiteY0" fmla="*/ 108 h 15303"/>
                      <a:gd name="connsiteX1" fmla="*/ 11400 w 11664"/>
                      <a:gd name="connsiteY1" fmla="*/ 6377 h 15303"/>
                      <a:gd name="connsiteX2" fmla="*/ 7564 w 11664"/>
                      <a:gd name="connsiteY2" fmla="*/ 15196 h 15303"/>
                      <a:gd name="connsiteX3" fmla="*/ 265 w 11664"/>
                      <a:gd name="connsiteY3" fmla="*/ 8927 h 15303"/>
                      <a:gd name="connsiteX4" fmla="*/ 4101 w 11664"/>
                      <a:gd name="connsiteY4" fmla="*/ 108 h 1530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664" h="15303">
                        <a:moveTo>
                          <a:pt x="4101" y="108"/>
                        </a:moveTo>
                        <a:cubicBezTo>
                          <a:pt x="7166" y="-594"/>
                          <a:pt x="10441" y="2213"/>
                          <a:pt x="11400" y="6377"/>
                        </a:cubicBezTo>
                        <a:cubicBezTo>
                          <a:pt x="12359" y="10541"/>
                          <a:pt x="10628" y="14495"/>
                          <a:pt x="7564" y="15196"/>
                        </a:cubicBezTo>
                        <a:cubicBezTo>
                          <a:pt x="4499" y="15898"/>
                          <a:pt x="1224" y="13091"/>
                          <a:pt x="265" y="8927"/>
                        </a:cubicBezTo>
                        <a:cubicBezTo>
                          <a:pt x="-694" y="4763"/>
                          <a:pt x="1037" y="809"/>
                          <a:pt x="4101" y="108"/>
                        </a:cubicBezTo>
                        <a:close/>
                      </a:path>
                    </a:pathLst>
                  </a:custGeom>
                  <a:solidFill>
                    <a:srgbClr val="1B146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66" name="Freeform: Shape 3765">
                    <a:extLst>
                      <a:ext uri="{FF2B5EF4-FFF2-40B4-BE49-F238E27FC236}">
                        <a16:creationId xmlns:a16="http://schemas.microsoft.com/office/drawing/2014/main" id="{AF879F94-00BB-504B-C232-4FEE55C39C25}"/>
                      </a:ext>
                    </a:extLst>
                  </p:cNvPr>
                  <p:cNvSpPr/>
                  <p:nvPr/>
                </p:nvSpPr>
                <p:spPr>
                  <a:xfrm>
                    <a:off x="8888520" y="756987"/>
                    <a:ext cx="10786" cy="14144"/>
                  </a:xfrm>
                  <a:custGeom>
                    <a:avLst/>
                    <a:gdLst>
                      <a:gd name="connsiteX0" fmla="*/ 3802 w 10786"/>
                      <a:gd name="connsiteY0" fmla="*/ 101 h 14144"/>
                      <a:gd name="connsiteX1" fmla="*/ 10540 w 10786"/>
                      <a:gd name="connsiteY1" fmla="*/ 5903 h 14144"/>
                      <a:gd name="connsiteX2" fmla="*/ 6984 w 10786"/>
                      <a:gd name="connsiteY2" fmla="*/ 14044 h 14144"/>
                      <a:gd name="connsiteX3" fmla="*/ 247 w 10786"/>
                      <a:gd name="connsiteY3" fmla="*/ 8242 h 14144"/>
                      <a:gd name="connsiteX4" fmla="*/ 3802 w 10786"/>
                      <a:gd name="connsiteY4" fmla="*/ 101 h 1414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786" h="14144">
                        <a:moveTo>
                          <a:pt x="3802" y="101"/>
                        </a:moveTo>
                        <a:cubicBezTo>
                          <a:pt x="6633" y="-554"/>
                          <a:pt x="9651" y="2043"/>
                          <a:pt x="10540" y="5903"/>
                        </a:cubicBezTo>
                        <a:cubicBezTo>
                          <a:pt x="11429" y="9739"/>
                          <a:pt x="9838" y="13389"/>
                          <a:pt x="6984" y="14044"/>
                        </a:cubicBezTo>
                        <a:cubicBezTo>
                          <a:pt x="4153" y="14699"/>
                          <a:pt x="1135" y="12102"/>
                          <a:pt x="247" y="8242"/>
                        </a:cubicBezTo>
                        <a:cubicBezTo>
                          <a:pt x="-642" y="4406"/>
                          <a:pt x="948" y="756"/>
                          <a:pt x="3802" y="101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67" name="Freeform: Shape 3766">
                    <a:extLst>
                      <a:ext uri="{FF2B5EF4-FFF2-40B4-BE49-F238E27FC236}">
                        <a16:creationId xmlns:a16="http://schemas.microsoft.com/office/drawing/2014/main" id="{70890790-1AD0-270D-5E5E-B237CFFAE3B2}"/>
                      </a:ext>
                    </a:extLst>
                  </p:cNvPr>
                  <p:cNvSpPr/>
                  <p:nvPr/>
                </p:nvSpPr>
                <p:spPr>
                  <a:xfrm>
                    <a:off x="8888970" y="757561"/>
                    <a:ext cx="9863" cy="12950"/>
                  </a:xfrm>
                  <a:custGeom>
                    <a:avLst/>
                    <a:gdLst>
                      <a:gd name="connsiteX0" fmla="*/ 3469 w 9863"/>
                      <a:gd name="connsiteY0" fmla="*/ 89 h 12950"/>
                      <a:gd name="connsiteX1" fmla="*/ 9645 w 9863"/>
                      <a:gd name="connsiteY1" fmla="*/ 5399 h 12950"/>
                      <a:gd name="connsiteX2" fmla="*/ 6394 w 9863"/>
                      <a:gd name="connsiteY2" fmla="*/ 12862 h 12950"/>
                      <a:gd name="connsiteX3" fmla="*/ 218 w 9863"/>
                      <a:gd name="connsiteY3" fmla="*/ 7551 h 12950"/>
                      <a:gd name="connsiteX4" fmla="*/ 3469 w 9863"/>
                      <a:gd name="connsiteY4" fmla="*/ 89 h 129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9863" h="12950">
                        <a:moveTo>
                          <a:pt x="3469" y="89"/>
                        </a:moveTo>
                        <a:cubicBezTo>
                          <a:pt x="6066" y="-496"/>
                          <a:pt x="8827" y="1867"/>
                          <a:pt x="9645" y="5399"/>
                        </a:cubicBezTo>
                        <a:cubicBezTo>
                          <a:pt x="10441" y="8932"/>
                          <a:pt x="8990" y="12253"/>
                          <a:pt x="6394" y="12862"/>
                        </a:cubicBezTo>
                        <a:cubicBezTo>
                          <a:pt x="3797" y="13447"/>
                          <a:pt x="1037" y="11084"/>
                          <a:pt x="218" y="7551"/>
                        </a:cubicBezTo>
                        <a:cubicBezTo>
                          <a:pt x="-578" y="4019"/>
                          <a:pt x="873" y="697"/>
                          <a:pt x="3469" y="89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68" name="Freeform: Shape 3767">
                    <a:extLst>
                      <a:ext uri="{FF2B5EF4-FFF2-40B4-BE49-F238E27FC236}">
                        <a16:creationId xmlns:a16="http://schemas.microsoft.com/office/drawing/2014/main" id="{CD52942E-4175-A76F-7448-6A657E582FCA}"/>
                      </a:ext>
                    </a:extLst>
                  </p:cNvPr>
                  <p:cNvSpPr/>
                  <p:nvPr/>
                </p:nvSpPr>
                <p:spPr>
                  <a:xfrm>
                    <a:off x="8889432" y="758152"/>
                    <a:ext cx="8961" cy="11768"/>
                  </a:xfrm>
                  <a:custGeom>
                    <a:avLst/>
                    <a:gdLst>
                      <a:gd name="connsiteX0" fmla="*/ 3147 w 8961"/>
                      <a:gd name="connsiteY0" fmla="*/ 82 h 11768"/>
                      <a:gd name="connsiteX1" fmla="*/ 8762 w 8961"/>
                      <a:gd name="connsiteY1" fmla="*/ 4901 h 11768"/>
                      <a:gd name="connsiteX2" fmla="*/ 5814 w 8961"/>
                      <a:gd name="connsiteY2" fmla="*/ 11686 h 11768"/>
                      <a:gd name="connsiteX3" fmla="*/ 200 w 8961"/>
                      <a:gd name="connsiteY3" fmla="*/ 6867 h 11768"/>
                      <a:gd name="connsiteX4" fmla="*/ 3147 w 8961"/>
                      <a:gd name="connsiteY4" fmla="*/ 82 h 117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61" h="11768">
                        <a:moveTo>
                          <a:pt x="3147" y="82"/>
                        </a:moveTo>
                        <a:cubicBezTo>
                          <a:pt x="5510" y="-456"/>
                          <a:pt x="8013" y="1697"/>
                          <a:pt x="8762" y="4901"/>
                        </a:cubicBezTo>
                        <a:cubicBezTo>
                          <a:pt x="9487" y="8106"/>
                          <a:pt x="8177" y="11148"/>
                          <a:pt x="5814" y="11686"/>
                        </a:cubicBezTo>
                        <a:cubicBezTo>
                          <a:pt x="3451" y="12224"/>
                          <a:pt x="948" y="10071"/>
                          <a:pt x="200" y="6867"/>
                        </a:cubicBezTo>
                        <a:cubicBezTo>
                          <a:pt x="-525" y="3662"/>
                          <a:pt x="785" y="620"/>
                          <a:pt x="3147" y="82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69" name="Freeform: Shape 3768">
                    <a:extLst>
                      <a:ext uri="{FF2B5EF4-FFF2-40B4-BE49-F238E27FC236}">
                        <a16:creationId xmlns:a16="http://schemas.microsoft.com/office/drawing/2014/main" id="{22716722-AB00-38F5-0CD1-CF8001F01974}"/>
                      </a:ext>
                    </a:extLst>
                  </p:cNvPr>
                  <p:cNvSpPr/>
                  <p:nvPr/>
                </p:nvSpPr>
                <p:spPr>
                  <a:xfrm>
                    <a:off x="8889873" y="758744"/>
                    <a:ext cx="8079" cy="10608"/>
                  </a:xfrm>
                  <a:custGeom>
                    <a:avLst/>
                    <a:gdLst>
                      <a:gd name="connsiteX0" fmla="*/ 2846 w 8079"/>
                      <a:gd name="connsiteY0" fmla="*/ 76 h 10608"/>
                      <a:gd name="connsiteX1" fmla="*/ 7899 w 8079"/>
                      <a:gd name="connsiteY1" fmla="*/ 4427 h 10608"/>
                      <a:gd name="connsiteX2" fmla="*/ 5233 w 8079"/>
                      <a:gd name="connsiteY2" fmla="*/ 10533 h 10608"/>
                      <a:gd name="connsiteX3" fmla="*/ 180 w 8079"/>
                      <a:gd name="connsiteY3" fmla="*/ 6182 h 10608"/>
                      <a:gd name="connsiteX4" fmla="*/ 2846 w 8079"/>
                      <a:gd name="connsiteY4" fmla="*/ 76 h 1060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079" h="10608">
                        <a:moveTo>
                          <a:pt x="2846" y="76"/>
                        </a:moveTo>
                        <a:cubicBezTo>
                          <a:pt x="4975" y="-415"/>
                          <a:pt x="7244" y="1526"/>
                          <a:pt x="7899" y="4427"/>
                        </a:cubicBezTo>
                        <a:cubicBezTo>
                          <a:pt x="8555" y="7305"/>
                          <a:pt x="7361" y="10042"/>
                          <a:pt x="5233" y="10533"/>
                        </a:cubicBezTo>
                        <a:cubicBezTo>
                          <a:pt x="3104" y="11024"/>
                          <a:pt x="835" y="9082"/>
                          <a:pt x="180" y="6182"/>
                        </a:cubicBezTo>
                        <a:cubicBezTo>
                          <a:pt x="-475" y="3304"/>
                          <a:pt x="718" y="567"/>
                          <a:pt x="2846" y="76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70" name="Freeform: Shape 3769">
                    <a:extLst>
                      <a:ext uri="{FF2B5EF4-FFF2-40B4-BE49-F238E27FC236}">
                        <a16:creationId xmlns:a16="http://schemas.microsoft.com/office/drawing/2014/main" id="{7C6FFB1B-47A9-96D6-CB6F-80EE1F8AC76C}"/>
                      </a:ext>
                    </a:extLst>
                  </p:cNvPr>
                  <p:cNvSpPr/>
                  <p:nvPr/>
                </p:nvSpPr>
                <p:spPr>
                  <a:xfrm>
                    <a:off x="8890312" y="759341"/>
                    <a:ext cx="7177" cy="9414"/>
                  </a:xfrm>
                  <a:custGeom>
                    <a:avLst/>
                    <a:gdLst>
                      <a:gd name="connsiteX0" fmla="*/ 2524 w 7177"/>
                      <a:gd name="connsiteY0" fmla="*/ 64 h 9414"/>
                      <a:gd name="connsiteX1" fmla="*/ 7016 w 7177"/>
                      <a:gd name="connsiteY1" fmla="*/ 3924 h 9414"/>
                      <a:gd name="connsiteX2" fmla="*/ 4653 w 7177"/>
                      <a:gd name="connsiteY2" fmla="*/ 9351 h 9414"/>
                      <a:gd name="connsiteX3" fmla="*/ 162 w 7177"/>
                      <a:gd name="connsiteY3" fmla="*/ 5491 h 9414"/>
                      <a:gd name="connsiteX4" fmla="*/ 2524 w 7177"/>
                      <a:gd name="connsiteY4" fmla="*/ 64 h 941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177" h="9414">
                        <a:moveTo>
                          <a:pt x="2524" y="64"/>
                        </a:moveTo>
                        <a:cubicBezTo>
                          <a:pt x="4419" y="-357"/>
                          <a:pt x="6431" y="1350"/>
                          <a:pt x="7016" y="3924"/>
                        </a:cubicBezTo>
                        <a:cubicBezTo>
                          <a:pt x="7601" y="6497"/>
                          <a:pt x="6548" y="8906"/>
                          <a:pt x="4653" y="9351"/>
                        </a:cubicBezTo>
                        <a:cubicBezTo>
                          <a:pt x="2758" y="9772"/>
                          <a:pt x="746" y="8064"/>
                          <a:pt x="162" y="5491"/>
                        </a:cubicBezTo>
                        <a:cubicBezTo>
                          <a:pt x="-423" y="2918"/>
                          <a:pt x="629" y="508"/>
                          <a:pt x="2524" y="64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71" name="Freeform: Shape 3770">
                    <a:extLst>
                      <a:ext uri="{FF2B5EF4-FFF2-40B4-BE49-F238E27FC236}">
                        <a16:creationId xmlns:a16="http://schemas.microsoft.com/office/drawing/2014/main" id="{E5F9743A-6BCD-B4AA-F559-C3CABADD193A}"/>
                      </a:ext>
                    </a:extLst>
                  </p:cNvPr>
                  <p:cNvSpPr/>
                  <p:nvPr/>
                </p:nvSpPr>
                <p:spPr>
                  <a:xfrm>
                    <a:off x="8890777" y="759933"/>
                    <a:ext cx="6271" cy="8230"/>
                  </a:xfrm>
                  <a:custGeom>
                    <a:avLst/>
                    <a:gdLst>
                      <a:gd name="connsiteX0" fmla="*/ 2200 w 6271"/>
                      <a:gd name="connsiteY0" fmla="*/ 57 h 8230"/>
                      <a:gd name="connsiteX1" fmla="*/ 6130 w 6271"/>
                      <a:gd name="connsiteY1" fmla="*/ 3425 h 8230"/>
                      <a:gd name="connsiteX2" fmla="*/ 4071 w 6271"/>
                      <a:gd name="connsiteY2" fmla="*/ 8174 h 8230"/>
                      <a:gd name="connsiteX3" fmla="*/ 141 w 6271"/>
                      <a:gd name="connsiteY3" fmla="*/ 4806 h 8230"/>
                      <a:gd name="connsiteX4" fmla="*/ 2223 w 6271"/>
                      <a:gd name="connsiteY4" fmla="*/ 57 h 823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271" h="8230">
                        <a:moveTo>
                          <a:pt x="2200" y="57"/>
                        </a:moveTo>
                        <a:cubicBezTo>
                          <a:pt x="3861" y="-318"/>
                          <a:pt x="5615" y="1203"/>
                          <a:pt x="6130" y="3425"/>
                        </a:cubicBezTo>
                        <a:cubicBezTo>
                          <a:pt x="6645" y="5671"/>
                          <a:pt x="5709" y="7800"/>
                          <a:pt x="4071" y="8174"/>
                        </a:cubicBezTo>
                        <a:cubicBezTo>
                          <a:pt x="2410" y="8549"/>
                          <a:pt x="656" y="7028"/>
                          <a:pt x="141" y="4806"/>
                        </a:cubicBezTo>
                        <a:cubicBezTo>
                          <a:pt x="-373" y="2560"/>
                          <a:pt x="562" y="431"/>
                          <a:pt x="2223" y="57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72" name="Freeform: Shape 3771">
                    <a:extLst>
                      <a:ext uri="{FF2B5EF4-FFF2-40B4-BE49-F238E27FC236}">
                        <a16:creationId xmlns:a16="http://schemas.microsoft.com/office/drawing/2014/main" id="{1067E7CC-CB9E-0DDA-1943-3CEC05BCBA10}"/>
                      </a:ext>
                    </a:extLst>
                  </p:cNvPr>
                  <p:cNvSpPr/>
                  <p:nvPr/>
                </p:nvSpPr>
                <p:spPr>
                  <a:xfrm>
                    <a:off x="8891216" y="760501"/>
                    <a:ext cx="5393" cy="7071"/>
                  </a:xfrm>
                  <a:custGeom>
                    <a:avLst/>
                    <a:gdLst>
                      <a:gd name="connsiteX0" fmla="*/ 1901 w 5393"/>
                      <a:gd name="connsiteY0" fmla="*/ 50 h 7071"/>
                      <a:gd name="connsiteX1" fmla="*/ 5270 w 5393"/>
                      <a:gd name="connsiteY1" fmla="*/ 2951 h 7071"/>
                      <a:gd name="connsiteX2" fmla="*/ 3492 w 5393"/>
                      <a:gd name="connsiteY2" fmla="*/ 7021 h 7071"/>
                      <a:gd name="connsiteX3" fmla="*/ 123 w 5393"/>
                      <a:gd name="connsiteY3" fmla="*/ 4121 h 7071"/>
                      <a:gd name="connsiteX4" fmla="*/ 1901 w 5393"/>
                      <a:gd name="connsiteY4" fmla="*/ 50 h 707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393" h="7071">
                        <a:moveTo>
                          <a:pt x="1901" y="50"/>
                        </a:moveTo>
                        <a:cubicBezTo>
                          <a:pt x="3328" y="-277"/>
                          <a:pt x="4825" y="1033"/>
                          <a:pt x="5270" y="2951"/>
                        </a:cubicBezTo>
                        <a:cubicBezTo>
                          <a:pt x="5714" y="4869"/>
                          <a:pt x="4919" y="6694"/>
                          <a:pt x="3492" y="7021"/>
                        </a:cubicBezTo>
                        <a:cubicBezTo>
                          <a:pt x="2065" y="7349"/>
                          <a:pt x="568" y="6039"/>
                          <a:pt x="123" y="4121"/>
                        </a:cubicBezTo>
                        <a:cubicBezTo>
                          <a:pt x="-321" y="2202"/>
                          <a:pt x="474" y="378"/>
                          <a:pt x="1901" y="50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73" name="Freeform: Shape 3772">
                    <a:extLst>
                      <a:ext uri="{FF2B5EF4-FFF2-40B4-BE49-F238E27FC236}">
                        <a16:creationId xmlns:a16="http://schemas.microsoft.com/office/drawing/2014/main" id="{0FA5F19E-0D24-C02C-A5D3-DF819B81D7EC}"/>
                      </a:ext>
                    </a:extLst>
                  </p:cNvPr>
                  <p:cNvSpPr/>
                  <p:nvPr/>
                </p:nvSpPr>
                <p:spPr>
                  <a:xfrm>
                    <a:off x="8891657" y="761092"/>
                    <a:ext cx="4487" cy="5889"/>
                  </a:xfrm>
                  <a:custGeom>
                    <a:avLst/>
                    <a:gdLst>
                      <a:gd name="connsiteX0" fmla="*/ 1577 w 4487"/>
                      <a:gd name="connsiteY0" fmla="*/ 44 h 5889"/>
                      <a:gd name="connsiteX1" fmla="*/ 4384 w 4487"/>
                      <a:gd name="connsiteY1" fmla="*/ 2453 h 5889"/>
                      <a:gd name="connsiteX2" fmla="*/ 2910 w 4487"/>
                      <a:gd name="connsiteY2" fmla="*/ 5845 h 5889"/>
                      <a:gd name="connsiteX3" fmla="*/ 103 w 4487"/>
                      <a:gd name="connsiteY3" fmla="*/ 3436 h 5889"/>
                      <a:gd name="connsiteX4" fmla="*/ 1577 w 4487"/>
                      <a:gd name="connsiteY4" fmla="*/ 44 h 588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487" h="5889">
                        <a:moveTo>
                          <a:pt x="1577" y="44"/>
                        </a:moveTo>
                        <a:cubicBezTo>
                          <a:pt x="2770" y="-237"/>
                          <a:pt x="4010" y="863"/>
                          <a:pt x="4384" y="2453"/>
                        </a:cubicBezTo>
                        <a:cubicBezTo>
                          <a:pt x="4758" y="4044"/>
                          <a:pt x="4080" y="5565"/>
                          <a:pt x="2910" y="5845"/>
                        </a:cubicBezTo>
                        <a:cubicBezTo>
                          <a:pt x="1717" y="6126"/>
                          <a:pt x="478" y="5027"/>
                          <a:pt x="103" y="3436"/>
                        </a:cubicBezTo>
                        <a:cubicBezTo>
                          <a:pt x="-271" y="1822"/>
                          <a:pt x="407" y="325"/>
                          <a:pt x="1577" y="44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74" name="Freeform: Shape 3773">
                    <a:extLst>
                      <a:ext uri="{FF2B5EF4-FFF2-40B4-BE49-F238E27FC236}">
                        <a16:creationId xmlns:a16="http://schemas.microsoft.com/office/drawing/2014/main" id="{5108E238-68BD-A236-E8CC-D4DEFEB16448}"/>
                      </a:ext>
                    </a:extLst>
                  </p:cNvPr>
                  <p:cNvSpPr/>
                  <p:nvPr/>
                </p:nvSpPr>
                <p:spPr>
                  <a:xfrm>
                    <a:off x="8892105" y="761689"/>
                    <a:ext cx="3600" cy="4718"/>
                  </a:xfrm>
                  <a:custGeom>
                    <a:avLst/>
                    <a:gdLst>
                      <a:gd name="connsiteX0" fmla="*/ 1269 w 3600"/>
                      <a:gd name="connsiteY0" fmla="*/ 32 h 4718"/>
                      <a:gd name="connsiteX1" fmla="*/ 3515 w 3600"/>
                      <a:gd name="connsiteY1" fmla="*/ 1973 h 4718"/>
                      <a:gd name="connsiteX2" fmla="*/ 2322 w 3600"/>
                      <a:gd name="connsiteY2" fmla="*/ 4687 h 4718"/>
                      <a:gd name="connsiteX3" fmla="*/ 76 w 3600"/>
                      <a:gd name="connsiteY3" fmla="*/ 2745 h 4718"/>
                      <a:gd name="connsiteX4" fmla="*/ 1269 w 3600"/>
                      <a:gd name="connsiteY4" fmla="*/ 32 h 47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600" h="4718">
                        <a:moveTo>
                          <a:pt x="1269" y="32"/>
                        </a:moveTo>
                        <a:cubicBezTo>
                          <a:pt x="2205" y="-179"/>
                          <a:pt x="3211" y="687"/>
                          <a:pt x="3515" y="1973"/>
                        </a:cubicBezTo>
                        <a:cubicBezTo>
                          <a:pt x="3819" y="3260"/>
                          <a:pt x="3281" y="4476"/>
                          <a:pt x="2322" y="4687"/>
                        </a:cubicBezTo>
                        <a:cubicBezTo>
                          <a:pt x="1386" y="4897"/>
                          <a:pt x="380" y="4032"/>
                          <a:pt x="76" y="2745"/>
                        </a:cubicBezTo>
                        <a:cubicBezTo>
                          <a:pt x="-204" y="1459"/>
                          <a:pt x="310" y="242"/>
                          <a:pt x="1269" y="32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75" name="Freeform: Shape 3774">
                    <a:extLst>
                      <a:ext uri="{FF2B5EF4-FFF2-40B4-BE49-F238E27FC236}">
                        <a16:creationId xmlns:a16="http://schemas.microsoft.com/office/drawing/2014/main" id="{8D35C269-AF42-B0FD-3629-9487131CC783}"/>
                      </a:ext>
                    </a:extLst>
                  </p:cNvPr>
                  <p:cNvSpPr/>
                  <p:nvPr/>
                </p:nvSpPr>
                <p:spPr>
                  <a:xfrm>
                    <a:off x="8892570" y="762280"/>
                    <a:ext cx="2686" cy="3535"/>
                  </a:xfrm>
                  <a:custGeom>
                    <a:avLst/>
                    <a:gdLst>
                      <a:gd name="connsiteX0" fmla="*/ 945 w 2686"/>
                      <a:gd name="connsiteY0" fmla="*/ 25 h 3535"/>
                      <a:gd name="connsiteX1" fmla="*/ 2630 w 2686"/>
                      <a:gd name="connsiteY1" fmla="*/ 1476 h 3535"/>
                      <a:gd name="connsiteX2" fmla="*/ 1741 w 2686"/>
                      <a:gd name="connsiteY2" fmla="*/ 3511 h 3535"/>
                      <a:gd name="connsiteX3" fmla="*/ 56 w 2686"/>
                      <a:gd name="connsiteY3" fmla="*/ 2060 h 3535"/>
                      <a:gd name="connsiteX4" fmla="*/ 945 w 2686"/>
                      <a:gd name="connsiteY4" fmla="*/ 25 h 353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686" h="3535">
                        <a:moveTo>
                          <a:pt x="945" y="25"/>
                        </a:moveTo>
                        <a:cubicBezTo>
                          <a:pt x="1647" y="-139"/>
                          <a:pt x="2419" y="516"/>
                          <a:pt x="2630" y="1476"/>
                        </a:cubicBezTo>
                        <a:cubicBezTo>
                          <a:pt x="2840" y="2435"/>
                          <a:pt x="2442" y="3347"/>
                          <a:pt x="1741" y="3511"/>
                        </a:cubicBezTo>
                        <a:cubicBezTo>
                          <a:pt x="1039" y="3674"/>
                          <a:pt x="267" y="3019"/>
                          <a:pt x="56" y="2060"/>
                        </a:cubicBezTo>
                        <a:cubicBezTo>
                          <a:pt x="-154" y="1101"/>
                          <a:pt x="244" y="189"/>
                          <a:pt x="945" y="25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76" name="Freeform: Shape 3775">
                    <a:extLst>
                      <a:ext uri="{FF2B5EF4-FFF2-40B4-BE49-F238E27FC236}">
                        <a16:creationId xmlns:a16="http://schemas.microsoft.com/office/drawing/2014/main" id="{718D79A0-9226-3726-8D9F-DC90CA67570E}"/>
                      </a:ext>
                    </a:extLst>
                  </p:cNvPr>
                  <p:cNvSpPr/>
                  <p:nvPr/>
                </p:nvSpPr>
                <p:spPr>
                  <a:xfrm>
                    <a:off x="8893009" y="762871"/>
                    <a:ext cx="1784" cy="2353"/>
                  </a:xfrm>
                  <a:custGeom>
                    <a:avLst/>
                    <a:gdLst>
                      <a:gd name="connsiteX0" fmla="*/ 623 w 1784"/>
                      <a:gd name="connsiteY0" fmla="*/ 19 h 2353"/>
                      <a:gd name="connsiteX1" fmla="*/ 1746 w 1784"/>
                      <a:gd name="connsiteY1" fmla="*/ 978 h 2353"/>
                      <a:gd name="connsiteX2" fmla="*/ 1161 w 1784"/>
                      <a:gd name="connsiteY2" fmla="*/ 2335 h 2353"/>
                      <a:gd name="connsiteX3" fmla="*/ 38 w 1784"/>
                      <a:gd name="connsiteY3" fmla="*/ 1376 h 2353"/>
                      <a:gd name="connsiteX4" fmla="*/ 623 w 1784"/>
                      <a:gd name="connsiteY4" fmla="*/ 19 h 23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4" h="2353">
                        <a:moveTo>
                          <a:pt x="623" y="19"/>
                        </a:moveTo>
                        <a:cubicBezTo>
                          <a:pt x="1091" y="-98"/>
                          <a:pt x="1606" y="346"/>
                          <a:pt x="1746" y="978"/>
                        </a:cubicBezTo>
                        <a:cubicBezTo>
                          <a:pt x="1886" y="1609"/>
                          <a:pt x="1629" y="2218"/>
                          <a:pt x="1161" y="2335"/>
                        </a:cubicBezTo>
                        <a:cubicBezTo>
                          <a:pt x="693" y="2452"/>
                          <a:pt x="179" y="2007"/>
                          <a:pt x="38" y="1376"/>
                        </a:cubicBezTo>
                        <a:cubicBezTo>
                          <a:pt x="-102" y="744"/>
                          <a:pt x="155" y="136"/>
                          <a:pt x="623" y="19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77" name="Freeform: Shape 3776">
                    <a:extLst>
                      <a:ext uri="{FF2B5EF4-FFF2-40B4-BE49-F238E27FC236}">
                        <a16:creationId xmlns:a16="http://schemas.microsoft.com/office/drawing/2014/main" id="{BA695406-85CE-3B5A-36C0-5BDB8ACF1FFA}"/>
                      </a:ext>
                    </a:extLst>
                  </p:cNvPr>
                  <p:cNvSpPr/>
                  <p:nvPr/>
                </p:nvSpPr>
                <p:spPr>
                  <a:xfrm>
                    <a:off x="8893450" y="763445"/>
                    <a:ext cx="901" cy="1182"/>
                  </a:xfrm>
                  <a:custGeom>
                    <a:avLst/>
                    <a:gdLst>
                      <a:gd name="connsiteX0" fmla="*/ 322 w 901"/>
                      <a:gd name="connsiteY0" fmla="*/ 6 h 1182"/>
                      <a:gd name="connsiteX1" fmla="*/ 884 w 901"/>
                      <a:gd name="connsiteY1" fmla="*/ 498 h 1182"/>
                      <a:gd name="connsiteX2" fmla="*/ 580 w 901"/>
                      <a:gd name="connsiteY2" fmla="*/ 1176 h 1182"/>
                      <a:gd name="connsiteX3" fmla="*/ 18 w 901"/>
                      <a:gd name="connsiteY3" fmla="*/ 685 h 1182"/>
                      <a:gd name="connsiteX4" fmla="*/ 322 w 901"/>
                      <a:gd name="connsiteY4" fmla="*/ 6 h 118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901" h="1182">
                        <a:moveTo>
                          <a:pt x="322" y="6"/>
                        </a:moveTo>
                        <a:cubicBezTo>
                          <a:pt x="556" y="-40"/>
                          <a:pt x="814" y="170"/>
                          <a:pt x="884" y="498"/>
                        </a:cubicBezTo>
                        <a:cubicBezTo>
                          <a:pt x="954" y="825"/>
                          <a:pt x="814" y="1129"/>
                          <a:pt x="580" y="1176"/>
                        </a:cubicBezTo>
                        <a:cubicBezTo>
                          <a:pt x="346" y="1223"/>
                          <a:pt x="88" y="1012"/>
                          <a:pt x="18" y="685"/>
                        </a:cubicBezTo>
                        <a:cubicBezTo>
                          <a:pt x="-52" y="357"/>
                          <a:pt x="88" y="53"/>
                          <a:pt x="322" y="6"/>
                        </a:cubicBezTo>
                        <a:close/>
                      </a:path>
                    </a:pathLst>
                  </a:custGeom>
                  <a:solidFill>
                    <a:srgbClr val="1B146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3778" name="Graphic 14">
                  <a:extLst>
                    <a:ext uri="{FF2B5EF4-FFF2-40B4-BE49-F238E27FC236}">
                      <a16:creationId xmlns:a16="http://schemas.microsoft.com/office/drawing/2014/main" id="{95BADDCE-3CBE-47B5-1CAF-D137FC81D9B5}"/>
                    </a:ext>
                  </a:extLst>
                </p:cNvPr>
                <p:cNvGrpSpPr/>
                <p:nvPr/>
              </p:nvGrpSpPr>
              <p:grpSpPr>
                <a:xfrm>
                  <a:off x="8878356" y="746889"/>
                  <a:ext cx="33429" cy="33406"/>
                  <a:chOff x="8878356" y="746889"/>
                  <a:chExt cx="33429" cy="33406"/>
                </a:xfrm>
              </p:grpSpPr>
              <p:sp>
                <p:nvSpPr>
                  <p:cNvPr id="3779" name="Freeform: Shape 3778">
                    <a:extLst>
                      <a:ext uri="{FF2B5EF4-FFF2-40B4-BE49-F238E27FC236}">
                        <a16:creationId xmlns:a16="http://schemas.microsoft.com/office/drawing/2014/main" id="{713F259E-495A-FD9B-9C12-E573EE362087}"/>
                      </a:ext>
                    </a:extLst>
                  </p:cNvPr>
                  <p:cNvSpPr/>
                  <p:nvPr/>
                </p:nvSpPr>
                <p:spPr>
                  <a:xfrm>
                    <a:off x="8878380" y="746889"/>
                    <a:ext cx="33405" cy="33405"/>
                  </a:xfrm>
                  <a:custGeom>
                    <a:avLst/>
                    <a:gdLst>
                      <a:gd name="connsiteX0" fmla="*/ 0 w 33405"/>
                      <a:gd name="connsiteY0" fmla="*/ 0 h 33405"/>
                      <a:gd name="connsiteX1" fmla="*/ 33406 w 33405"/>
                      <a:gd name="connsiteY1" fmla="*/ 0 h 33405"/>
                      <a:gd name="connsiteX2" fmla="*/ 33406 w 33405"/>
                      <a:gd name="connsiteY2" fmla="*/ 33406 h 33405"/>
                      <a:gd name="connsiteX3" fmla="*/ 0 w 33405"/>
                      <a:gd name="connsiteY3" fmla="*/ 33406 h 334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33405" h="33405">
                        <a:moveTo>
                          <a:pt x="0" y="0"/>
                        </a:moveTo>
                        <a:lnTo>
                          <a:pt x="33406" y="0"/>
                        </a:lnTo>
                        <a:lnTo>
                          <a:pt x="33406" y="33406"/>
                        </a:lnTo>
                        <a:lnTo>
                          <a:pt x="0" y="3340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80" name="Freeform: Shape 3779">
                    <a:extLst>
                      <a:ext uri="{FF2B5EF4-FFF2-40B4-BE49-F238E27FC236}">
                        <a16:creationId xmlns:a16="http://schemas.microsoft.com/office/drawing/2014/main" id="{3E7D4D51-E5D3-F139-2A50-7B1C073808FD}"/>
                      </a:ext>
                    </a:extLst>
                  </p:cNvPr>
                  <p:cNvSpPr/>
                  <p:nvPr/>
                </p:nvSpPr>
                <p:spPr>
                  <a:xfrm>
                    <a:off x="8878356" y="746889"/>
                    <a:ext cx="33406" cy="33406"/>
                  </a:xfrm>
                  <a:custGeom>
                    <a:avLst/>
                    <a:gdLst>
                      <a:gd name="connsiteX0" fmla="*/ 16610 w 33406"/>
                      <a:gd name="connsiteY0" fmla="*/ 0 h 33406"/>
                      <a:gd name="connsiteX1" fmla="*/ 33406 w 33406"/>
                      <a:gd name="connsiteY1" fmla="*/ 16610 h 33406"/>
                      <a:gd name="connsiteX2" fmla="*/ 16797 w 33406"/>
                      <a:gd name="connsiteY2" fmla="*/ 33406 h 33406"/>
                      <a:gd name="connsiteX3" fmla="*/ 0 w 33406"/>
                      <a:gd name="connsiteY3" fmla="*/ 16797 h 33406"/>
                      <a:gd name="connsiteX4" fmla="*/ 16610 w 33406"/>
                      <a:gd name="connsiteY4" fmla="*/ 0 h 3340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3406" h="33406">
                        <a:moveTo>
                          <a:pt x="16610" y="0"/>
                        </a:moveTo>
                        <a:cubicBezTo>
                          <a:pt x="25827" y="-47"/>
                          <a:pt x="33359" y="7369"/>
                          <a:pt x="33406" y="16610"/>
                        </a:cubicBezTo>
                        <a:cubicBezTo>
                          <a:pt x="33453" y="25827"/>
                          <a:pt x="26037" y="33359"/>
                          <a:pt x="16797" y="33406"/>
                        </a:cubicBezTo>
                        <a:cubicBezTo>
                          <a:pt x="7580" y="33453"/>
                          <a:pt x="47" y="26037"/>
                          <a:pt x="0" y="16797"/>
                        </a:cubicBezTo>
                        <a:cubicBezTo>
                          <a:pt x="-47" y="7580"/>
                          <a:pt x="7369" y="47"/>
                          <a:pt x="16610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81" name="Freeform: Shape 3780">
                    <a:extLst>
                      <a:ext uri="{FF2B5EF4-FFF2-40B4-BE49-F238E27FC236}">
                        <a16:creationId xmlns:a16="http://schemas.microsoft.com/office/drawing/2014/main" id="{2942BE53-5D28-6D69-D47C-B8A6AAF96935}"/>
                      </a:ext>
                    </a:extLst>
                  </p:cNvPr>
                  <p:cNvSpPr/>
                  <p:nvPr/>
                </p:nvSpPr>
                <p:spPr>
                  <a:xfrm>
                    <a:off x="8878754" y="747286"/>
                    <a:ext cx="32610" cy="32610"/>
                  </a:xfrm>
                  <a:custGeom>
                    <a:avLst/>
                    <a:gdLst>
                      <a:gd name="connsiteX0" fmla="*/ 16212 w 32610"/>
                      <a:gd name="connsiteY0" fmla="*/ 0 h 32610"/>
                      <a:gd name="connsiteX1" fmla="*/ 32611 w 32610"/>
                      <a:gd name="connsiteY1" fmla="*/ 16212 h 32610"/>
                      <a:gd name="connsiteX2" fmla="*/ 16399 w 32610"/>
                      <a:gd name="connsiteY2" fmla="*/ 32611 h 32610"/>
                      <a:gd name="connsiteX3" fmla="*/ 0 w 32610"/>
                      <a:gd name="connsiteY3" fmla="*/ 16399 h 32610"/>
                      <a:gd name="connsiteX4" fmla="*/ 16212 w 32610"/>
                      <a:gd name="connsiteY4" fmla="*/ 0 h 3261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610" h="32610">
                        <a:moveTo>
                          <a:pt x="16212" y="0"/>
                        </a:moveTo>
                        <a:cubicBezTo>
                          <a:pt x="25218" y="-47"/>
                          <a:pt x="32564" y="7205"/>
                          <a:pt x="32611" y="16212"/>
                        </a:cubicBezTo>
                        <a:cubicBezTo>
                          <a:pt x="32658" y="25218"/>
                          <a:pt x="25406" y="32564"/>
                          <a:pt x="16399" y="32611"/>
                        </a:cubicBezTo>
                        <a:cubicBezTo>
                          <a:pt x="7393" y="32658"/>
                          <a:pt x="47" y="25406"/>
                          <a:pt x="0" y="16399"/>
                        </a:cubicBezTo>
                        <a:cubicBezTo>
                          <a:pt x="-47" y="7393"/>
                          <a:pt x="7205" y="47"/>
                          <a:pt x="16212" y="0"/>
                        </a:cubicBezTo>
                        <a:close/>
                      </a:path>
                    </a:pathLst>
                  </a:custGeom>
                  <a:solidFill>
                    <a:srgbClr val="00000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82" name="Freeform: Shape 3781">
                    <a:extLst>
                      <a:ext uri="{FF2B5EF4-FFF2-40B4-BE49-F238E27FC236}">
                        <a16:creationId xmlns:a16="http://schemas.microsoft.com/office/drawing/2014/main" id="{A316FDB2-A076-54DC-9BC6-516120A7E303}"/>
                      </a:ext>
                    </a:extLst>
                  </p:cNvPr>
                  <p:cNvSpPr/>
                  <p:nvPr/>
                </p:nvSpPr>
                <p:spPr>
                  <a:xfrm>
                    <a:off x="8879128" y="747661"/>
                    <a:ext cx="31862" cy="31862"/>
                  </a:xfrm>
                  <a:custGeom>
                    <a:avLst/>
                    <a:gdLst>
                      <a:gd name="connsiteX0" fmla="*/ 15838 w 31862"/>
                      <a:gd name="connsiteY0" fmla="*/ 0 h 31862"/>
                      <a:gd name="connsiteX1" fmla="*/ 31862 w 31862"/>
                      <a:gd name="connsiteY1" fmla="*/ 15838 h 31862"/>
                      <a:gd name="connsiteX2" fmla="*/ 16025 w 31862"/>
                      <a:gd name="connsiteY2" fmla="*/ 31862 h 31862"/>
                      <a:gd name="connsiteX3" fmla="*/ 0 w 31862"/>
                      <a:gd name="connsiteY3" fmla="*/ 16025 h 31862"/>
                      <a:gd name="connsiteX4" fmla="*/ 15838 w 31862"/>
                      <a:gd name="connsiteY4" fmla="*/ 0 h 318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1862" h="31862">
                        <a:moveTo>
                          <a:pt x="15838" y="0"/>
                        </a:moveTo>
                        <a:cubicBezTo>
                          <a:pt x="24634" y="-47"/>
                          <a:pt x="31792" y="7042"/>
                          <a:pt x="31862" y="15838"/>
                        </a:cubicBezTo>
                        <a:cubicBezTo>
                          <a:pt x="31932" y="24634"/>
                          <a:pt x="24821" y="31792"/>
                          <a:pt x="16025" y="31862"/>
                        </a:cubicBezTo>
                        <a:cubicBezTo>
                          <a:pt x="7229" y="31932"/>
                          <a:pt x="70" y="24821"/>
                          <a:pt x="0" y="16025"/>
                        </a:cubicBezTo>
                        <a:cubicBezTo>
                          <a:pt x="-47" y="7229"/>
                          <a:pt x="7042" y="70"/>
                          <a:pt x="15838" y="0"/>
                        </a:cubicBezTo>
                        <a:close/>
                      </a:path>
                    </a:pathLst>
                  </a:custGeom>
                  <a:solidFill>
                    <a:srgbClr val="00000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83" name="Freeform: Shape 3782">
                    <a:extLst>
                      <a:ext uri="{FF2B5EF4-FFF2-40B4-BE49-F238E27FC236}">
                        <a16:creationId xmlns:a16="http://schemas.microsoft.com/office/drawing/2014/main" id="{2526EB4D-01D2-C869-F57B-D1DA59BFD61C}"/>
                      </a:ext>
                    </a:extLst>
                  </p:cNvPr>
                  <p:cNvSpPr/>
                  <p:nvPr/>
                </p:nvSpPr>
                <p:spPr>
                  <a:xfrm>
                    <a:off x="8879549" y="748058"/>
                    <a:ext cx="31066" cy="31067"/>
                  </a:xfrm>
                  <a:custGeom>
                    <a:avLst/>
                    <a:gdLst>
                      <a:gd name="connsiteX0" fmla="*/ 15440 w 31066"/>
                      <a:gd name="connsiteY0" fmla="*/ 0 h 31067"/>
                      <a:gd name="connsiteX1" fmla="*/ 31067 w 31066"/>
                      <a:gd name="connsiteY1" fmla="*/ 15440 h 31067"/>
                      <a:gd name="connsiteX2" fmla="*/ 15627 w 31066"/>
                      <a:gd name="connsiteY2" fmla="*/ 31067 h 31067"/>
                      <a:gd name="connsiteX3" fmla="*/ 0 w 31066"/>
                      <a:gd name="connsiteY3" fmla="*/ 15627 h 31067"/>
                      <a:gd name="connsiteX4" fmla="*/ 15440 w 31066"/>
                      <a:gd name="connsiteY4" fmla="*/ 0 h 3106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1066" h="31067">
                        <a:moveTo>
                          <a:pt x="15440" y="0"/>
                        </a:moveTo>
                        <a:cubicBezTo>
                          <a:pt x="24025" y="-47"/>
                          <a:pt x="31020" y="6855"/>
                          <a:pt x="31067" y="15440"/>
                        </a:cubicBezTo>
                        <a:cubicBezTo>
                          <a:pt x="31114" y="24025"/>
                          <a:pt x="24212" y="31020"/>
                          <a:pt x="15627" y="31067"/>
                        </a:cubicBezTo>
                        <a:cubicBezTo>
                          <a:pt x="7042" y="31114"/>
                          <a:pt x="47" y="24212"/>
                          <a:pt x="0" y="15627"/>
                        </a:cubicBezTo>
                        <a:cubicBezTo>
                          <a:pt x="-47" y="7042"/>
                          <a:pt x="6855" y="47"/>
                          <a:pt x="15440" y="0"/>
                        </a:cubicBezTo>
                        <a:close/>
                      </a:path>
                    </a:pathLst>
                  </a:custGeom>
                  <a:solidFill>
                    <a:srgbClr val="00000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84" name="Freeform: Shape 3783">
                    <a:extLst>
                      <a:ext uri="{FF2B5EF4-FFF2-40B4-BE49-F238E27FC236}">
                        <a16:creationId xmlns:a16="http://schemas.microsoft.com/office/drawing/2014/main" id="{888CC190-4208-EDDC-D016-9498D8BF97E4}"/>
                      </a:ext>
                    </a:extLst>
                  </p:cNvPr>
                  <p:cNvSpPr/>
                  <p:nvPr/>
                </p:nvSpPr>
                <p:spPr>
                  <a:xfrm>
                    <a:off x="8879923" y="748456"/>
                    <a:ext cx="30295" cy="30295"/>
                  </a:xfrm>
                  <a:custGeom>
                    <a:avLst/>
                    <a:gdLst>
                      <a:gd name="connsiteX0" fmla="*/ 15066 w 30295"/>
                      <a:gd name="connsiteY0" fmla="*/ 0 h 30295"/>
                      <a:gd name="connsiteX1" fmla="*/ 30295 w 30295"/>
                      <a:gd name="connsiteY1" fmla="*/ 15066 h 30295"/>
                      <a:gd name="connsiteX2" fmla="*/ 15229 w 30295"/>
                      <a:gd name="connsiteY2" fmla="*/ 30295 h 30295"/>
                      <a:gd name="connsiteX3" fmla="*/ 0 w 30295"/>
                      <a:gd name="connsiteY3" fmla="*/ 15229 h 30295"/>
                      <a:gd name="connsiteX4" fmla="*/ 15066 w 30295"/>
                      <a:gd name="connsiteY4" fmla="*/ 0 h 302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0295" h="30295">
                        <a:moveTo>
                          <a:pt x="15066" y="0"/>
                        </a:moveTo>
                        <a:cubicBezTo>
                          <a:pt x="23441" y="-47"/>
                          <a:pt x="30248" y="6691"/>
                          <a:pt x="30295" y="15066"/>
                        </a:cubicBezTo>
                        <a:cubicBezTo>
                          <a:pt x="30342" y="23441"/>
                          <a:pt x="23604" y="30248"/>
                          <a:pt x="15229" y="30295"/>
                        </a:cubicBezTo>
                        <a:cubicBezTo>
                          <a:pt x="6855" y="30342"/>
                          <a:pt x="47" y="23604"/>
                          <a:pt x="0" y="15229"/>
                        </a:cubicBezTo>
                        <a:cubicBezTo>
                          <a:pt x="-47" y="6855"/>
                          <a:pt x="6691" y="47"/>
                          <a:pt x="15066" y="0"/>
                        </a:cubicBezTo>
                        <a:close/>
                      </a:path>
                    </a:pathLst>
                  </a:custGeom>
                  <a:solidFill>
                    <a:srgbClr val="00000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85" name="Freeform: Shape 3784">
                    <a:extLst>
                      <a:ext uri="{FF2B5EF4-FFF2-40B4-BE49-F238E27FC236}">
                        <a16:creationId xmlns:a16="http://schemas.microsoft.com/office/drawing/2014/main" id="{711B7F83-5DF7-32FB-D6B9-C2710B80B7D8}"/>
                      </a:ext>
                    </a:extLst>
                  </p:cNvPr>
                  <p:cNvSpPr/>
                  <p:nvPr/>
                </p:nvSpPr>
                <p:spPr>
                  <a:xfrm>
                    <a:off x="8880321" y="748830"/>
                    <a:ext cx="29499" cy="29499"/>
                  </a:xfrm>
                  <a:custGeom>
                    <a:avLst/>
                    <a:gdLst>
                      <a:gd name="connsiteX0" fmla="*/ 14668 w 29499"/>
                      <a:gd name="connsiteY0" fmla="*/ 0 h 29499"/>
                      <a:gd name="connsiteX1" fmla="*/ 29500 w 29499"/>
                      <a:gd name="connsiteY1" fmla="*/ 14668 h 29499"/>
                      <a:gd name="connsiteX2" fmla="*/ 14832 w 29499"/>
                      <a:gd name="connsiteY2" fmla="*/ 29499 h 29499"/>
                      <a:gd name="connsiteX3" fmla="*/ 0 w 29499"/>
                      <a:gd name="connsiteY3" fmla="*/ 14832 h 29499"/>
                      <a:gd name="connsiteX4" fmla="*/ 14668 w 29499"/>
                      <a:gd name="connsiteY4" fmla="*/ 0 h 294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499" h="29499">
                        <a:moveTo>
                          <a:pt x="14668" y="0"/>
                        </a:moveTo>
                        <a:cubicBezTo>
                          <a:pt x="22809" y="-47"/>
                          <a:pt x="29453" y="6527"/>
                          <a:pt x="29500" y="14668"/>
                        </a:cubicBezTo>
                        <a:cubicBezTo>
                          <a:pt x="29546" y="22809"/>
                          <a:pt x="22973" y="29453"/>
                          <a:pt x="14832" y="29499"/>
                        </a:cubicBezTo>
                        <a:cubicBezTo>
                          <a:pt x="6691" y="29546"/>
                          <a:pt x="47" y="22973"/>
                          <a:pt x="0" y="14832"/>
                        </a:cubicBezTo>
                        <a:cubicBezTo>
                          <a:pt x="-46" y="6691"/>
                          <a:pt x="6527" y="47"/>
                          <a:pt x="14668" y="0"/>
                        </a:cubicBezTo>
                        <a:close/>
                      </a:path>
                    </a:pathLst>
                  </a:custGeom>
                  <a:solidFill>
                    <a:srgbClr val="00000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86" name="Freeform: Shape 3785">
                    <a:extLst>
                      <a:ext uri="{FF2B5EF4-FFF2-40B4-BE49-F238E27FC236}">
                        <a16:creationId xmlns:a16="http://schemas.microsoft.com/office/drawing/2014/main" id="{1B6E4E66-DCE7-9976-523F-1F46333499FE}"/>
                      </a:ext>
                    </a:extLst>
                  </p:cNvPr>
                  <p:cNvSpPr/>
                  <p:nvPr/>
                </p:nvSpPr>
                <p:spPr>
                  <a:xfrm>
                    <a:off x="8880695" y="749228"/>
                    <a:ext cx="28751" cy="28751"/>
                  </a:xfrm>
                  <a:custGeom>
                    <a:avLst/>
                    <a:gdLst>
                      <a:gd name="connsiteX0" fmla="*/ 14294 w 28751"/>
                      <a:gd name="connsiteY0" fmla="*/ 0 h 28751"/>
                      <a:gd name="connsiteX1" fmla="*/ 28751 w 28751"/>
                      <a:gd name="connsiteY1" fmla="*/ 14294 h 28751"/>
                      <a:gd name="connsiteX2" fmla="*/ 14457 w 28751"/>
                      <a:gd name="connsiteY2" fmla="*/ 28751 h 28751"/>
                      <a:gd name="connsiteX3" fmla="*/ 0 w 28751"/>
                      <a:gd name="connsiteY3" fmla="*/ 14457 h 28751"/>
                      <a:gd name="connsiteX4" fmla="*/ 14294 w 28751"/>
                      <a:gd name="connsiteY4" fmla="*/ 0 h 2875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8751" h="28751">
                        <a:moveTo>
                          <a:pt x="14294" y="0"/>
                        </a:moveTo>
                        <a:cubicBezTo>
                          <a:pt x="22224" y="-47"/>
                          <a:pt x="28704" y="6340"/>
                          <a:pt x="28751" y="14294"/>
                        </a:cubicBezTo>
                        <a:cubicBezTo>
                          <a:pt x="28798" y="22247"/>
                          <a:pt x="22411" y="28704"/>
                          <a:pt x="14457" y="28751"/>
                        </a:cubicBezTo>
                        <a:cubicBezTo>
                          <a:pt x="6527" y="28798"/>
                          <a:pt x="47" y="22411"/>
                          <a:pt x="0" y="14457"/>
                        </a:cubicBezTo>
                        <a:cubicBezTo>
                          <a:pt x="-47" y="6527"/>
                          <a:pt x="6340" y="47"/>
                          <a:pt x="14294" y="0"/>
                        </a:cubicBezTo>
                        <a:close/>
                      </a:path>
                    </a:pathLst>
                  </a:custGeom>
                  <a:solidFill>
                    <a:srgbClr val="00000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87" name="Freeform: Shape 3786">
                    <a:extLst>
                      <a:ext uri="{FF2B5EF4-FFF2-40B4-BE49-F238E27FC236}">
                        <a16:creationId xmlns:a16="http://schemas.microsoft.com/office/drawing/2014/main" id="{1174E95D-4B34-48AC-47BF-00EBF4B0058E}"/>
                      </a:ext>
                    </a:extLst>
                  </p:cNvPr>
                  <p:cNvSpPr/>
                  <p:nvPr/>
                </p:nvSpPr>
                <p:spPr>
                  <a:xfrm>
                    <a:off x="8881093" y="749602"/>
                    <a:ext cx="27955" cy="27955"/>
                  </a:xfrm>
                  <a:custGeom>
                    <a:avLst/>
                    <a:gdLst>
                      <a:gd name="connsiteX0" fmla="*/ 13896 w 27955"/>
                      <a:gd name="connsiteY0" fmla="*/ 0 h 27955"/>
                      <a:gd name="connsiteX1" fmla="*/ 27956 w 27955"/>
                      <a:gd name="connsiteY1" fmla="*/ 13896 h 27955"/>
                      <a:gd name="connsiteX2" fmla="*/ 14060 w 27955"/>
                      <a:gd name="connsiteY2" fmla="*/ 27955 h 27955"/>
                      <a:gd name="connsiteX3" fmla="*/ 0 w 27955"/>
                      <a:gd name="connsiteY3" fmla="*/ 14060 h 27955"/>
                      <a:gd name="connsiteX4" fmla="*/ 13896 w 27955"/>
                      <a:gd name="connsiteY4" fmla="*/ 0 h 279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955" h="27955">
                        <a:moveTo>
                          <a:pt x="13896" y="0"/>
                        </a:moveTo>
                        <a:cubicBezTo>
                          <a:pt x="21616" y="-47"/>
                          <a:pt x="27909" y="6176"/>
                          <a:pt x="27956" y="13896"/>
                        </a:cubicBezTo>
                        <a:cubicBezTo>
                          <a:pt x="28002" y="21616"/>
                          <a:pt x="21780" y="27909"/>
                          <a:pt x="14060" y="27955"/>
                        </a:cubicBezTo>
                        <a:cubicBezTo>
                          <a:pt x="6340" y="28002"/>
                          <a:pt x="47" y="21780"/>
                          <a:pt x="0" y="14060"/>
                        </a:cubicBezTo>
                        <a:cubicBezTo>
                          <a:pt x="-47" y="6340"/>
                          <a:pt x="6176" y="47"/>
                          <a:pt x="13896" y="0"/>
                        </a:cubicBezTo>
                        <a:close/>
                      </a:path>
                    </a:pathLst>
                  </a:custGeom>
                  <a:solidFill>
                    <a:srgbClr val="00000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88" name="Freeform: Shape 3787">
                    <a:extLst>
                      <a:ext uri="{FF2B5EF4-FFF2-40B4-BE49-F238E27FC236}">
                        <a16:creationId xmlns:a16="http://schemas.microsoft.com/office/drawing/2014/main" id="{E6720E51-4846-0D97-2686-11B22B1A5E90}"/>
                      </a:ext>
                    </a:extLst>
                  </p:cNvPr>
                  <p:cNvSpPr/>
                  <p:nvPr/>
                </p:nvSpPr>
                <p:spPr>
                  <a:xfrm>
                    <a:off x="8881467" y="750000"/>
                    <a:ext cx="27183" cy="27183"/>
                  </a:xfrm>
                  <a:custGeom>
                    <a:avLst/>
                    <a:gdLst>
                      <a:gd name="connsiteX0" fmla="*/ 13522 w 27183"/>
                      <a:gd name="connsiteY0" fmla="*/ 0 h 27183"/>
                      <a:gd name="connsiteX1" fmla="*/ 27183 w 27183"/>
                      <a:gd name="connsiteY1" fmla="*/ 13522 h 27183"/>
                      <a:gd name="connsiteX2" fmla="*/ 13662 w 27183"/>
                      <a:gd name="connsiteY2" fmla="*/ 27183 h 27183"/>
                      <a:gd name="connsiteX3" fmla="*/ 0 w 27183"/>
                      <a:gd name="connsiteY3" fmla="*/ 13662 h 27183"/>
                      <a:gd name="connsiteX4" fmla="*/ 13522 w 27183"/>
                      <a:gd name="connsiteY4" fmla="*/ 0 h 2718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183" h="27183">
                        <a:moveTo>
                          <a:pt x="13522" y="0"/>
                        </a:moveTo>
                        <a:cubicBezTo>
                          <a:pt x="21031" y="-47"/>
                          <a:pt x="27137" y="6012"/>
                          <a:pt x="27183" y="13522"/>
                        </a:cubicBezTo>
                        <a:cubicBezTo>
                          <a:pt x="27230" y="21031"/>
                          <a:pt x="21171" y="27137"/>
                          <a:pt x="13662" y="27183"/>
                        </a:cubicBezTo>
                        <a:cubicBezTo>
                          <a:pt x="6153" y="27230"/>
                          <a:pt x="24" y="21171"/>
                          <a:pt x="0" y="13662"/>
                        </a:cubicBezTo>
                        <a:cubicBezTo>
                          <a:pt x="-47" y="6153"/>
                          <a:pt x="6012" y="24"/>
                          <a:pt x="13522" y="0"/>
                        </a:cubicBezTo>
                        <a:close/>
                      </a:path>
                    </a:pathLst>
                  </a:custGeom>
                  <a:solidFill>
                    <a:srgbClr val="00000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89" name="Freeform: Shape 3788">
                    <a:extLst>
                      <a:ext uri="{FF2B5EF4-FFF2-40B4-BE49-F238E27FC236}">
                        <a16:creationId xmlns:a16="http://schemas.microsoft.com/office/drawing/2014/main" id="{821BDD80-580C-B5E4-9F6D-FAB26B232131}"/>
                      </a:ext>
                    </a:extLst>
                  </p:cNvPr>
                  <p:cNvSpPr/>
                  <p:nvPr/>
                </p:nvSpPr>
                <p:spPr>
                  <a:xfrm>
                    <a:off x="8881865" y="750398"/>
                    <a:ext cx="26411" cy="26411"/>
                  </a:xfrm>
                  <a:custGeom>
                    <a:avLst/>
                    <a:gdLst>
                      <a:gd name="connsiteX0" fmla="*/ 13124 w 26411"/>
                      <a:gd name="connsiteY0" fmla="*/ 0 h 26411"/>
                      <a:gd name="connsiteX1" fmla="*/ 26411 w 26411"/>
                      <a:gd name="connsiteY1" fmla="*/ 13124 h 26411"/>
                      <a:gd name="connsiteX2" fmla="*/ 13288 w 26411"/>
                      <a:gd name="connsiteY2" fmla="*/ 26412 h 26411"/>
                      <a:gd name="connsiteX3" fmla="*/ 0 w 26411"/>
                      <a:gd name="connsiteY3" fmla="*/ 13288 h 26411"/>
                      <a:gd name="connsiteX4" fmla="*/ 13124 w 26411"/>
                      <a:gd name="connsiteY4" fmla="*/ 0 h 2641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6411" h="26411">
                        <a:moveTo>
                          <a:pt x="13124" y="0"/>
                        </a:moveTo>
                        <a:cubicBezTo>
                          <a:pt x="20423" y="-47"/>
                          <a:pt x="26365" y="5825"/>
                          <a:pt x="26411" y="13124"/>
                        </a:cubicBezTo>
                        <a:cubicBezTo>
                          <a:pt x="26458" y="20423"/>
                          <a:pt x="20587" y="26365"/>
                          <a:pt x="13288" y="26412"/>
                        </a:cubicBezTo>
                        <a:cubicBezTo>
                          <a:pt x="5989" y="26458"/>
                          <a:pt x="47" y="20587"/>
                          <a:pt x="0" y="13288"/>
                        </a:cubicBezTo>
                        <a:cubicBezTo>
                          <a:pt x="-47" y="5989"/>
                          <a:pt x="5825" y="47"/>
                          <a:pt x="13124" y="0"/>
                        </a:cubicBezTo>
                        <a:close/>
                      </a:path>
                    </a:pathLst>
                  </a:custGeom>
                  <a:solidFill>
                    <a:srgbClr val="00000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90" name="Freeform: Shape 3789">
                    <a:extLst>
                      <a:ext uri="{FF2B5EF4-FFF2-40B4-BE49-F238E27FC236}">
                        <a16:creationId xmlns:a16="http://schemas.microsoft.com/office/drawing/2014/main" id="{3663E7C2-4A53-2187-45C4-D81C7B28E1C7}"/>
                      </a:ext>
                    </a:extLst>
                  </p:cNvPr>
                  <p:cNvSpPr/>
                  <p:nvPr/>
                </p:nvSpPr>
                <p:spPr>
                  <a:xfrm>
                    <a:off x="8882239" y="750772"/>
                    <a:ext cx="25639" cy="25639"/>
                  </a:xfrm>
                  <a:custGeom>
                    <a:avLst/>
                    <a:gdLst>
                      <a:gd name="connsiteX0" fmla="*/ 12750 w 25639"/>
                      <a:gd name="connsiteY0" fmla="*/ 0 h 25639"/>
                      <a:gd name="connsiteX1" fmla="*/ 25640 w 25639"/>
                      <a:gd name="connsiteY1" fmla="*/ 12750 h 25639"/>
                      <a:gd name="connsiteX2" fmla="*/ 12890 w 25639"/>
                      <a:gd name="connsiteY2" fmla="*/ 25640 h 25639"/>
                      <a:gd name="connsiteX3" fmla="*/ 0 w 25639"/>
                      <a:gd name="connsiteY3" fmla="*/ 12890 h 25639"/>
                      <a:gd name="connsiteX4" fmla="*/ 12750 w 25639"/>
                      <a:gd name="connsiteY4" fmla="*/ 0 h 2563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639" h="25639">
                        <a:moveTo>
                          <a:pt x="12750" y="0"/>
                        </a:moveTo>
                        <a:cubicBezTo>
                          <a:pt x="19838" y="-46"/>
                          <a:pt x="25593" y="5662"/>
                          <a:pt x="25640" y="12750"/>
                        </a:cubicBezTo>
                        <a:cubicBezTo>
                          <a:pt x="25686" y="19838"/>
                          <a:pt x="19978" y="25593"/>
                          <a:pt x="12890" y="25640"/>
                        </a:cubicBezTo>
                        <a:cubicBezTo>
                          <a:pt x="5802" y="25686"/>
                          <a:pt x="47" y="19978"/>
                          <a:pt x="0" y="12890"/>
                        </a:cubicBezTo>
                        <a:cubicBezTo>
                          <a:pt x="-46" y="5802"/>
                          <a:pt x="5662" y="47"/>
                          <a:pt x="12750" y="0"/>
                        </a:cubicBezTo>
                        <a:close/>
                      </a:path>
                    </a:pathLst>
                  </a:custGeom>
                  <a:solidFill>
                    <a:srgbClr val="00000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91" name="Freeform: Shape 3790">
                    <a:extLst>
                      <a:ext uri="{FF2B5EF4-FFF2-40B4-BE49-F238E27FC236}">
                        <a16:creationId xmlns:a16="http://schemas.microsoft.com/office/drawing/2014/main" id="{45C07C28-98ED-71B9-2A4D-9F60073A4D88}"/>
                      </a:ext>
                    </a:extLst>
                  </p:cNvPr>
                  <p:cNvSpPr/>
                  <p:nvPr/>
                </p:nvSpPr>
                <p:spPr>
                  <a:xfrm>
                    <a:off x="8882637" y="751170"/>
                    <a:ext cx="24844" cy="24844"/>
                  </a:xfrm>
                  <a:custGeom>
                    <a:avLst/>
                    <a:gdLst>
                      <a:gd name="connsiteX0" fmla="*/ 12352 w 24844"/>
                      <a:gd name="connsiteY0" fmla="*/ 0 h 24844"/>
                      <a:gd name="connsiteX1" fmla="*/ 24844 w 24844"/>
                      <a:gd name="connsiteY1" fmla="*/ 12352 h 24844"/>
                      <a:gd name="connsiteX2" fmla="*/ 12492 w 24844"/>
                      <a:gd name="connsiteY2" fmla="*/ 24844 h 24844"/>
                      <a:gd name="connsiteX3" fmla="*/ 0 w 24844"/>
                      <a:gd name="connsiteY3" fmla="*/ 12492 h 24844"/>
                      <a:gd name="connsiteX4" fmla="*/ 12352 w 24844"/>
                      <a:gd name="connsiteY4" fmla="*/ 0 h 2484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844" h="24844">
                        <a:moveTo>
                          <a:pt x="12352" y="0"/>
                        </a:moveTo>
                        <a:cubicBezTo>
                          <a:pt x="19206" y="-46"/>
                          <a:pt x="24821" y="5498"/>
                          <a:pt x="24844" y="12352"/>
                        </a:cubicBezTo>
                        <a:cubicBezTo>
                          <a:pt x="24891" y="19206"/>
                          <a:pt x="19347" y="24821"/>
                          <a:pt x="12492" y="24844"/>
                        </a:cubicBezTo>
                        <a:cubicBezTo>
                          <a:pt x="5638" y="24891"/>
                          <a:pt x="24" y="19347"/>
                          <a:pt x="0" y="12492"/>
                        </a:cubicBezTo>
                        <a:cubicBezTo>
                          <a:pt x="-47" y="5638"/>
                          <a:pt x="5498" y="24"/>
                          <a:pt x="12352" y="0"/>
                        </a:cubicBezTo>
                        <a:close/>
                      </a:path>
                    </a:pathLst>
                  </a:custGeom>
                  <a:solidFill>
                    <a:srgbClr val="00000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92" name="Freeform: Shape 3791">
                    <a:extLst>
                      <a:ext uri="{FF2B5EF4-FFF2-40B4-BE49-F238E27FC236}">
                        <a16:creationId xmlns:a16="http://schemas.microsoft.com/office/drawing/2014/main" id="{B737065A-EA6E-4512-3000-8A3A18D7765E}"/>
                      </a:ext>
                    </a:extLst>
                  </p:cNvPr>
                  <p:cNvSpPr/>
                  <p:nvPr/>
                </p:nvSpPr>
                <p:spPr>
                  <a:xfrm>
                    <a:off x="8883011" y="751544"/>
                    <a:ext cx="24095" cy="24095"/>
                  </a:xfrm>
                  <a:custGeom>
                    <a:avLst/>
                    <a:gdLst>
                      <a:gd name="connsiteX0" fmla="*/ 11978 w 24095"/>
                      <a:gd name="connsiteY0" fmla="*/ 0 h 24095"/>
                      <a:gd name="connsiteX1" fmla="*/ 24096 w 24095"/>
                      <a:gd name="connsiteY1" fmla="*/ 11978 h 24095"/>
                      <a:gd name="connsiteX2" fmla="*/ 12118 w 24095"/>
                      <a:gd name="connsiteY2" fmla="*/ 24096 h 24095"/>
                      <a:gd name="connsiteX3" fmla="*/ 0 w 24095"/>
                      <a:gd name="connsiteY3" fmla="*/ 12118 h 24095"/>
                      <a:gd name="connsiteX4" fmla="*/ 11978 w 24095"/>
                      <a:gd name="connsiteY4" fmla="*/ 0 h 240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95" h="24095">
                        <a:moveTo>
                          <a:pt x="11978" y="0"/>
                        </a:moveTo>
                        <a:cubicBezTo>
                          <a:pt x="18622" y="-46"/>
                          <a:pt x="24049" y="5311"/>
                          <a:pt x="24096" y="11978"/>
                        </a:cubicBezTo>
                        <a:cubicBezTo>
                          <a:pt x="24142" y="18645"/>
                          <a:pt x="18785" y="24049"/>
                          <a:pt x="12118" y="24096"/>
                        </a:cubicBezTo>
                        <a:cubicBezTo>
                          <a:pt x="5451" y="24142"/>
                          <a:pt x="47" y="18785"/>
                          <a:pt x="0" y="12118"/>
                        </a:cubicBezTo>
                        <a:cubicBezTo>
                          <a:pt x="-47" y="5451"/>
                          <a:pt x="5311" y="47"/>
                          <a:pt x="11978" y="0"/>
                        </a:cubicBezTo>
                        <a:close/>
                      </a:path>
                    </a:pathLst>
                  </a:custGeom>
                  <a:solidFill>
                    <a:srgbClr val="00000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93" name="Freeform: Shape 3792">
                    <a:extLst>
                      <a:ext uri="{FF2B5EF4-FFF2-40B4-BE49-F238E27FC236}">
                        <a16:creationId xmlns:a16="http://schemas.microsoft.com/office/drawing/2014/main" id="{CDD14D19-211D-DE3A-48C4-DF511863068F}"/>
                      </a:ext>
                    </a:extLst>
                  </p:cNvPr>
                  <p:cNvSpPr/>
                  <p:nvPr/>
                </p:nvSpPr>
                <p:spPr>
                  <a:xfrm>
                    <a:off x="8883432" y="751942"/>
                    <a:ext cx="23300" cy="23300"/>
                  </a:xfrm>
                  <a:custGeom>
                    <a:avLst/>
                    <a:gdLst>
                      <a:gd name="connsiteX0" fmla="*/ 11580 w 23300"/>
                      <a:gd name="connsiteY0" fmla="*/ 0 h 23300"/>
                      <a:gd name="connsiteX1" fmla="*/ 23300 w 23300"/>
                      <a:gd name="connsiteY1" fmla="*/ 11580 h 23300"/>
                      <a:gd name="connsiteX2" fmla="*/ 11720 w 23300"/>
                      <a:gd name="connsiteY2" fmla="*/ 23300 h 23300"/>
                      <a:gd name="connsiteX3" fmla="*/ 0 w 23300"/>
                      <a:gd name="connsiteY3" fmla="*/ 11720 h 23300"/>
                      <a:gd name="connsiteX4" fmla="*/ 11580 w 23300"/>
                      <a:gd name="connsiteY4" fmla="*/ 0 h 233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00" h="23300">
                        <a:moveTo>
                          <a:pt x="11580" y="0"/>
                        </a:moveTo>
                        <a:cubicBezTo>
                          <a:pt x="18013" y="-46"/>
                          <a:pt x="23253" y="5147"/>
                          <a:pt x="23300" y="11580"/>
                        </a:cubicBezTo>
                        <a:cubicBezTo>
                          <a:pt x="23347" y="18013"/>
                          <a:pt x="18154" y="23253"/>
                          <a:pt x="11720" y="23300"/>
                        </a:cubicBezTo>
                        <a:cubicBezTo>
                          <a:pt x="5287" y="23347"/>
                          <a:pt x="47" y="18154"/>
                          <a:pt x="0" y="11720"/>
                        </a:cubicBezTo>
                        <a:cubicBezTo>
                          <a:pt x="-47" y="5287"/>
                          <a:pt x="5147" y="47"/>
                          <a:pt x="11580" y="0"/>
                        </a:cubicBezTo>
                        <a:close/>
                      </a:path>
                    </a:pathLst>
                  </a:custGeom>
                  <a:solidFill>
                    <a:srgbClr val="00000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94" name="Freeform: Shape 3793">
                    <a:extLst>
                      <a:ext uri="{FF2B5EF4-FFF2-40B4-BE49-F238E27FC236}">
                        <a16:creationId xmlns:a16="http://schemas.microsoft.com/office/drawing/2014/main" id="{D58C001A-5E5B-EC35-5989-615A0481EAA3}"/>
                      </a:ext>
                    </a:extLst>
                  </p:cNvPr>
                  <p:cNvSpPr/>
                  <p:nvPr/>
                </p:nvSpPr>
                <p:spPr>
                  <a:xfrm>
                    <a:off x="8883807" y="752339"/>
                    <a:ext cx="22528" cy="22528"/>
                  </a:xfrm>
                  <a:custGeom>
                    <a:avLst/>
                    <a:gdLst>
                      <a:gd name="connsiteX0" fmla="*/ 11206 w 22528"/>
                      <a:gd name="connsiteY0" fmla="*/ 0 h 22528"/>
                      <a:gd name="connsiteX1" fmla="*/ 22528 w 22528"/>
                      <a:gd name="connsiteY1" fmla="*/ 11206 h 22528"/>
                      <a:gd name="connsiteX2" fmla="*/ 11323 w 22528"/>
                      <a:gd name="connsiteY2" fmla="*/ 22528 h 22528"/>
                      <a:gd name="connsiteX3" fmla="*/ 0 w 22528"/>
                      <a:gd name="connsiteY3" fmla="*/ 11323 h 22528"/>
                      <a:gd name="connsiteX4" fmla="*/ 11206 w 22528"/>
                      <a:gd name="connsiteY4" fmla="*/ 0 h 2252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528" h="22528">
                        <a:moveTo>
                          <a:pt x="11206" y="0"/>
                        </a:moveTo>
                        <a:cubicBezTo>
                          <a:pt x="17428" y="-46"/>
                          <a:pt x="22505" y="4983"/>
                          <a:pt x="22528" y="11206"/>
                        </a:cubicBezTo>
                        <a:cubicBezTo>
                          <a:pt x="22575" y="17428"/>
                          <a:pt x="17545" y="22505"/>
                          <a:pt x="11323" y="22528"/>
                        </a:cubicBezTo>
                        <a:cubicBezTo>
                          <a:pt x="5100" y="22575"/>
                          <a:pt x="24" y="17545"/>
                          <a:pt x="0" y="11323"/>
                        </a:cubicBezTo>
                        <a:cubicBezTo>
                          <a:pt x="-47" y="5100"/>
                          <a:pt x="4983" y="24"/>
                          <a:pt x="11206" y="0"/>
                        </a:cubicBezTo>
                        <a:close/>
                      </a:path>
                    </a:pathLst>
                  </a:custGeom>
                  <a:solidFill>
                    <a:srgbClr val="00000D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95" name="Freeform: Shape 3794">
                    <a:extLst>
                      <a:ext uri="{FF2B5EF4-FFF2-40B4-BE49-F238E27FC236}">
                        <a16:creationId xmlns:a16="http://schemas.microsoft.com/office/drawing/2014/main" id="{2CD2AE32-BF8D-27A1-F8DA-D20F320A34F8}"/>
                      </a:ext>
                    </a:extLst>
                  </p:cNvPr>
                  <p:cNvSpPr/>
                  <p:nvPr/>
                </p:nvSpPr>
                <p:spPr>
                  <a:xfrm>
                    <a:off x="8884204" y="752714"/>
                    <a:ext cx="21732" cy="21756"/>
                  </a:xfrm>
                  <a:custGeom>
                    <a:avLst/>
                    <a:gdLst>
                      <a:gd name="connsiteX0" fmla="*/ 10808 w 21732"/>
                      <a:gd name="connsiteY0" fmla="*/ 0 h 21756"/>
                      <a:gd name="connsiteX1" fmla="*/ 21733 w 21732"/>
                      <a:gd name="connsiteY1" fmla="*/ 10808 h 21756"/>
                      <a:gd name="connsiteX2" fmla="*/ 10925 w 21732"/>
                      <a:gd name="connsiteY2" fmla="*/ 21756 h 21756"/>
                      <a:gd name="connsiteX3" fmla="*/ 0 w 21732"/>
                      <a:gd name="connsiteY3" fmla="*/ 10948 h 21756"/>
                      <a:gd name="connsiteX4" fmla="*/ 10808 w 21732"/>
                      <a:gd name="connsiteY4" fmla="*/ 0 h 217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732" h="21756">
                        <a:moveTo>
                          <a:pt x="10808" y="0"/>
                        </a:moveTo>
                        <a:cubicBezTo>
                          <a:pt x="16820" y="-23"/>
                          <a:pt x="21709" y="4796"/>
                          <a:pt x="21733" y="10808"/>
                        </a:cubicBezTo>
                        <a:cubicBezTo>
                          <a:pt x="21756" y="16820"/>
                          <a:pt x="16937" y="21709"/>
                          <a:pt x="10925" y="21756"/>
                        </a:cubicBezTo>
                        <a:cubicBezTo>
                          <a:pt x="4913" y="21779"/>
                          <a:pt x="24" y="16960"/>
                          <a:pt x="0" y="10948"/>
                        </a:cubicBezTo>
                        <a:cubicBezTo>
                          <a:pt x="-46" y="4936"/>
                          <a:pt x="4796" y="47"/>
                          <a:pt x="10808" y="0"/>
                        </a:cubicBezTo>
                        <a:close/>
                      </a:path>
                    </a:pathLst>
                  </a:custGeom>
                  <a:solidFill>
                    <a:srgbClr val="00000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96" name="Freeform: Shape 3795">
                    <a:extLst>
                      <a:ext uri="{FF2B5EF4-FFF2-40B4-BE49-F238E27FC236}">
                        <a16:creationId xmlns:a16="http://schemas.microsoft.com/office/drawing/2014/main" id="{F045CB33-1C46-F009-5F83-E933C5779AF8}"/>
                      </a:ext>
                    </a:extLst>
                  </p:cNvPr>
                  <p:cNvSpPr/>
                  <p:nvPr/>
                </p:nvSpPr>
                <p:spPr>
                  <a:xfrm>
                    <a:off x="8884579" y="753112"/>
                    <a:ext cx="20984" cy="20984"/>
                  </a:xfrm>
                  <a:custGeom>
                    <a:avLst/>
                    <a:gdLst>
                      <a:gd name="connsiteX0" fmla="*/ 10434 w 20984"/>
                      <a:gd name="connsiteY0" fmla="*/ 0 h 20984"/>
                      <a:gd name="connsiteX1" fmla="*/ 20984 w 20984"/>
                      <a:gd name="connsiteY1" fmla="*/ 10434 h 20984"/>
                      <a:gd name="connsiteX2" fmla="*/ 10551 w 20984"/>
                      <a:gd name="connsiteY2" fmla="*/ 20984 h 20984"/>
                      <a:gd name="connsiteX3" fmla="*/ 0 w 20984"/>
                      <a:gd name="connsiteY3" fmla="*/ 10551 h 20984"/>
                      <a:gd name="connsiteX4" fmla="*/ 10434 w 20984"/>
                      <a:gd name="connsiteY4" fmla="*/ 0 h 2098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84" h="20984">
                        <a:moveTo>
                          <a:pt x="10434" y="0"/>
                        </a:moveTo>
                        <a:cubicBezTo>
                          <a:pt x="16235" y="-23"/>
                          <a:pt x="20937" y="4632"/>
                          <a:pt x="20984" y="10434"/>
                        </a:cubicBezTo>
                        <a:cubicBezTo>
                          <a:pt x="21008" y="16235"/>
                          <a:pt x="16352" y="20937"/>
                          <a:pt x="10551" y="20984"/>
                        </a:cubicBezTo>
                        <a:cubicBezTo>
                          <a:pt x="4749" y="21007"/>
                          <a:pt x="47" y="16352"/>
                          <a:pt x="0" y="10551"/>
                        </a:cubicBezTo>
                        <a:cubicBezTo>
                          <a:pt x="-23" y="4749"/>
                          <a:pt x="4632" y="47"/>
                          <a:pt x="10434" y="0"/>
                        </a:cubicBezTo>
                        <a:close/>
                      </a:path>
                    </a:pathLst>
                  </a:custGeom>
                  <a:solidFill>
                    <a:srgbClr val="00000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97" name="Freeform: Shape 3796">
                    <a:extLst>
                      <a:ext uri="{FF2B5EF4-FFF2-40B4-BE49-F238E27FC236}">
                        <a16:creationId xmlns:a16="http://schemas.microsoft.com/office/drawing/2014/main" id="{BE7F783E-73C2-2AEC-CF83-7A815A8B0D93}"/>
                      </a:ext>
                    </a:extLst>
                  </p:cNvPr>
                  <p:cNvSpPr/>
                  <p:nvPr/>
                </p:nvSpPr>
                <p:spPr>
                  <a:xfrm>
                    <a:off x="8884976" y="753486"/>
                    <a:ext cx="20188" cy="20188"/>
                  </a:xfrm>
                  <a:custGeom>
                    <a:avLst/>
                    <a:gdLst>
                      <a:gd name="connsiteX0" fmla="*/ 10036 w 20188"/>
                      <a:gd name="connsiteY0" fmla="*/ 0 h 20188"/>
                      <a:gd name="connsiteX1" fmla="*/ 20189 w 20188"/>
                      <a:gd name="connsiteY1" fmla="*/ 10036 h 20188"/>
                      <a:gd name="connsiteX2" fmla="*/ 10153 w 20188"/>
                      <a:gd name="connsiteY2" fmla="*/ 20189 h 20188"/>
                      <a:gd name="connsiteX3" fmla="*/ 0 w 20188"/>
                      <a:gd name="connsiteY3" fmla="*/ 10153 h 20188"/>
                      <a:gd name="connsiteX4" fmla="*/ 10036 w 20188"/>
                      <a:gd name="connsiteY4" fmla="*/ 0 h 201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88" h="20188">
                        <a:moveTo>
                          <a:pt x="10036" y="0"/>
                        </a:moveTo>
                        <a:cubicBezTo>
                          <a:pt x="15604" y="-23"/>
                          <a:pt x="20165" y="4468"/>
                          <a:pt x="20189" y="10036"/>
                        </a:cubicBezTo>
                        <a:cubicBezTo>
                          <a:pt x="20212" y="15604"/>
                          <a:pt x="15720" y="20165"/>
                          <a:pt x="10153" y="20189"/>
                        </a:cubicBezTo>
                        <a:cubicBezTo>
                          <a:pt x="4585" y="20212"/>
                          <a:pt x="23" y="15721"/>
                          <a:pt x="0" y="10153"/>
                        </a:cubicBezTo>
                        <a:cubicBezTo>
                          <a:pt x="-23" y="4585"/>
                          <a:pt x="4468" y="23"/>
                          <a:pt x="10036" y="0"/>
                        </a:cubicBezTo>
                        <a:close/>
                      </a:path>
                    </a:pathLst>
                  </a:custGeom>
                  <a:solidFill>
                    <a:srgbClr val="00001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98" name="Freeform: Shape 3797">
                    <a:extLst>
                      <a:ext uri="{FF2B5EF4-FFF2-40B4-BE49-F238E27FC236}">
                        <a16:creationId xmlns:a16="http://schemas.microsoft.com/office/drawing/2014/main" id="{037E7CCF-413E-89C5-6EDD-405E99B35B1F}"/>
                      </a:ext>
                    </a:extLst>
                  </p:cNvPr>
                  <p:cNvSpPr/>
                  <p:nvPr/>
                </p:nvSpPr>
                <p:spPr>
                  <a:xfrm>
                    <a:off x="8885351" y="753883"/>
                    <a:ext cx="19416" cy="19416"/>
                  </a:xfrm>
                  <a:custGeom>
                    <a:avLst/>
                    <a:gdLst>
                      <a:gd name="connsiteX0" fmla="*/ 9662 w 19416"/>
                      <a:gd name="connsiteY0" fmla="*/ 0 h 19416"/>
                      <a:gd name="connsiteX1" fmla="*/ 19417 w 19416"/>
                      <a:gd name="connsiteY1" fmla="*/ 9662 h 19416"/>
                      <a:gd name="connsiteX2" fmla="*/ 9755 w 19416"/>
                      <a:gd name="connsiteY2" fmla="*/ 19417 h 19416"/>
                      <a:gd name="connsiteX3" fmla="*/ 0 w 19416"/>
                      <a:gd name="connsiteY3" fmla="*/ 9755 h 19416"/>
                      <a:gd name="connsiteX4" fmla="*/ 9662 w 19416"/>
                      <a:gd name="connsiteY4" fmla="*/ 0 h 194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416" h="19416">
                        <a:moveTo>
                          <a:pt x="9662" y="0"/>
                        </a:moveTo>
                        <a:cubicBezTo>
                          <a:pt x="15019" y="-23"/>
                          <a:pt x="19393" y="4281"/>
                          <a:pt x="19417" y="9662"/>
                        </a:cubicBezTo>
                        <a:cubicBezTo>
                          <a:pt x="19440" y="15019"/>
                          <a:pt x="15136" y="19393"/>
                          <a:pt x="9755" y="19417"/>
                        </a:cubicBezTo>
                        <a:cubicBezTo>
                          <a:pt x="4398" y="19440"/>
                          <a:pt x="24" y="15136"/>
                          <a:pt x="0" y="9755"/>
                        </a:cubicBezTo>
                        <a:cubicBezTo>
                          <a:pt x="-23" y="4398"/>
                          <a:pt x="4281" y="23"/>
                          <a:pt x="9662" y="0"/>
                        </a:cubicBezTo>
                        <a:close/>
                      </a:path>
                    </a:pathLst>
                  </a:custGeom>
                  <a:solidFill>
                    <a:srgbClr val="00001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799" name="Freeform: Shape 3798">
                    <a:extLst>
                      <a:ext uri="{FF2B5EF4-FFF2-40B4-BE49-F238E27FC236}">
                        <a16:creationId xmlns:a16="http://schemas.microsoft.com/office/drawing/2014/main" id="{2971BBE6-C890-23D3-BC51-98FB54F4F10C}"/>
                      </a:ext>
                    </a:extLst>
                  </p:cNvPr>
                  <p:cNvSpPr/>
                  <p:nvPr/>
                </p:nvSpPr>
                <p:spPr>
                  <a:xfrm>
                    <a:off x="8885748" y="754281"/>
                    <a:ext cx="18644" cy="18644"/>
                  </a:xfrm>
                  <a:custGeom>
                    <a:avLst/>
                    <a:gdLst>
                      <a:gd name="connsiteX0" fmla="*/ 9264 w 18644"/>
                      <a:gd name="connsiteY0" fmla="*/ 0 h 18644"/>
                      <a:gd name="connsiteX1" fmla="*/ 18645 w 18644"/>
                      <a:gd name="connsiteY1" fmla="*/ 9264 h 18644"/>
                      <a:gd name="connsiteX2" fmla="*/ 9381 w 18644"/>
                      <a:gd name="connsiteY2" fmla="*/ 18645 h 18644"/>
                      <a:gd name="connsiteX3" fmla="*/ 0 w 18644"/>
                      <a:gd name="connsiteY3" fmla="*/ 9381 h 18644"/>
                      <a:gd name="connsiteX4" fmla="*/ 9264 w 18644"/>
                      <a:gd name="connsiteY4" fmla="*/ 0 h 1864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644" h="18644">
                        <a:moveTo>
                          <a:pt x="9264" y="0"/>
                        </a:moveTo>
                        <a:cubicBezTo>
                          <a:pt x="14411" y="-23"/>
                          <a:pt x="18598" y="4117"/>
                          <a:pt x="18645" y="9264"/>
                        </a:cubicBezTo>
                        <a:cubicBezTo>
                          <a:pt x="18668" y="14410"/>
                          <a:pt x="14528" y="18598"/>
                          <a:pt x="9381" y="18645"/>
                        </a:cubicBezTo>
                        <a:cubicBezTo>
                          <a:pt x="4234" y="18668"/>
                          <a:pt x="47" y="14527"/>
                          <a:pt x="0" y="9381"/>
                        </a:cubicBezTo>
                        <a:cubicBezTo>
                          <a:pt x="-23" y="4234"/>
                          <a:pt x="4117" y="47"/>
                          <a:pt x="9264" y="0"/>
                        </a:cubicBezTo>
                        <a:close/>
                      </a:path>
                    </a:pathLst>
                  </a:custGeom>
                  <a:solidFill>
                    <a:srgbClr val="00001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00" name="Freeform: Shape 3799">
                    <a:extLst>
                      <a:ext uri="{FF2B5EF4-FFF2-40B4-BE49-F238E27FC236}">
                        <a16:creationId xmlns:a16="http://schemas.microsoft.com/office/drawing/2014/main" id="{4D1198E5-667B-A386-FFEC-EA74C3564515}"/>
                      </a:ext>
                    </a:extLst>
                  </p:cNvPr>
                  <p:cNvSpPr/>
                  <p:nvPr/>
                </p:nvSpPr>
                <p:spPr>
                  <a:xfrm>
                    <a:off x="8886123" y="754655"/>
                    <a:ext cx="17872" cy="17872"/>
                  </a:xfrm>
                  <a:custGeom>
                    <a:avLst/>
                    <a:gdLst>
                      <a:gd name="connsiteX0" fmla="*/ 8890 w 17872"/>
                      <a:gd name="connsiteY0" fmla="*/ 0 h 17872"/>
                      <a:gd name="connsiteX1" fmla="*/ 17873 w 17872"/>
                      <a:gd name="connsiteY1" fmla="*/ 8890 h 17872"/>
                      <a:gd name="connsiteX2" fmla="*/ 8983 w 17872"/>
                      <a:gd name="connsiteY2" fmla="*/ 17873 h 17872"/>
                      <a:gd name="connsiteX3" fmla="*/ 0 w 17872"/>
                      <a:gd name="connsiteY3" fmla="*/ 8983 h 17872"/>
                      <a:gd name="connsiteX4" fmla="*/ 8890 w 17872"/>
                      <a:gd name="connsiteY4" fmla="*/ 0 h 178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72" h="17872">
                        <a:moveTo>
                          <a:pt x="8890" y="0"/>
                        </a:moveTo>
                        <a:cubicBezTo>
                          <a:pt x="13826" y="-23"/>
                          <a:pt x="17849" y="3954"/>
                          <a:pt x="17873" y="8890"/>
                        </a:cubicBezTo>
                        <a:cubicBezTo>
                          <a:pt x="17896" y="13826"/>
                          <a:pt x="13919" y="17849"/>
                          <a:pt x="8983" y="17873"/>
                        </a:cubicBezTo>
                        <a:cubicBezTo>
                          <a:pt x="4047" y="17896"/>
                          <a:pt x="24" y="13919"/>
                          <a:pt x="0" y="8983"/>
                        </a:cubicBezTo>
                        <a:cubicBezTo>
                          <a:pt x="-23" y="4047"/>
                          <a:pt x="3954" y="23"/>
                          <a:pt x="8890" y="0"/>
                        </a:cubicBezTo>
                        <a:close/>
                      </a:path>
                    </a:pathLst>
                  </a:custGeom>
                  <a:solidFill>
                    <a:srgbClr val="00001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01" name="Freeform: Shape 3800">
                    <a:extLst>
                      <a:ext uri="{FF2B5EF4-FFF2-40B4-BE49-F238E27FC236}">
                        <a16:creationId xmlns:a16="http://schemas.microsoft.com/office/drawing/2014/main" id="{7F39CA04-7F5F-3E31-4AA2-68A4E2003DB6}"/>
                      </a:ext>
                    </a:extLst>
                  </p:cNvPr>
                  <p:cNvSpPr/>
                  <p:nvPr/>
                </p:nvSpPr>
                <p:spPr>
                  <a:xfrm>
                    <a:off x="8886520" y="755053"/>
                    <a:ext cx="17077" cy="17077"/>
                  </a:xfrm>
                  <a:custGeom>
                    <a:avLst/>
                    <a:gdLst>
                      <a:gd name="connsiteX0" fmla="*/ 8492 w 17077"/>
                      <a:gd name="connsiteY0" fmla="*/ 0 h 17077"/>
                      <a:gd name="connsiteX1" fmla="*/ 17077 w 17077"/>
                      <a:gd name="connsiteY1" fmla="*/ 8492 h 17077"/>
                      <a:gd name="connsiteX2" fmla="*/ 8585 w 17077"/>
                      <a:gd name="connsiteY2" fmla="*/ 17077 h 17077"/>
                      <a:gd name="connsiteX3" fmla="*/ 0 w 17077"/>
                      <a:gd name="connsiteY3" fmla="*/ 8586 h 17077"/>
                      <a:gd name="connsiteX4" fmla="*/ 8492 w 17077"/>
                      <a:gd name="connsiteY4" fmla="*/ 0 h 170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077" h="17077">
                        <a:moveTo>
                          <a:pt x="8492" y="0"/>
                        </a:moveTo>
                        <a:cubicBezTo>
                          <a:pt x="13217" y="-23"/>
                          <a:pt x="17054" y="3766"/>
                          <a:pt x="17077" y="8492"/>
                        </a:cubicBezTo>
                        <a:cubicBezTo>
                          <a:pt x="17101" y="13217"/>
                          <a:pt x="13311" y="17054"/>
                          <a:pt x="8585" y="17077"/>
                        </a:cubicBezTo>
                        <a:cubicBezTo>
                          <a:pt x="3860" y="17101"/>
                          <a:pt x="24" y="13311"/>
                          <a:pt x="0" y="8586"/>
                        </a:cubicBezTo>
                        <a:cubicBezTo>
                          <a:pt x="-23" y="3860"/>
                          <a:pt x="3766" y="24"/>
                          <a:pt x="8492" y="0"/>
                        </a:cubicBezTo>
                        <a:close/>
                      </a:path>
                    </a:pathLst>
                  </a:custGeom>
                  <a:solidFill>
                    <a:srgbClr val="00001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02" name="Freeform: Shape 3801">
                    <a:extLst>
                      <a:ext uri="{FF2B5EF4-FFF2-40B4-BE49-F238E27FC236}">
                        <a16:creationId xmlns:a16="http://schemas.microsoft.com/office/drawing/2014/main" id="{4AA76D5B-298F-3EEB-C373-558F7F50540D}"/>
                      </a:ext>
                    </a:extLst>
                  </p:cNvPr>
                  <p:cNvSpPr/>
                  <p:nvPr/>
                </p:nvSpPr>
                <p:spPr>
                  <a:xfrm>
                    <a:off x="8886895" y="755427"/>
                    <a:ext cx="16328" cy="16328"/>
                  </a:xfrm>
                  <a:custGeom>
                    <a:avLst/>
                    <a:gdLst>
                      <a:gd name="connsiteX0" fmla="*/ 8118 w 16328"/>
                      <a:gd name="connsiteY0" fmla="*/ 0 h 16328"/>
                      <a:gd name="connsiteX1" fmla="*/ 16329 w 16328"/>
                      <a:gd name="connsiteY1" fmla="*/ 8118 h 16328"/>
                      <a:gd name="connsiteX2" fmla="*/ 8211 w 16328"/>
                      <a:gd name="connsiteY2" fmla="*/ 16329 h 16328"/>
                      <a:gd name="connsiteX3" fmla="*/ 0 w 16328"/>
                      <a:gd name="connsiteY3" fmla="*/ 8211 h 16328"/>
                      <a:gd name="connsiteX4" fmla="*/ 8118 w 16328"/>
                      <a:gd name="connsiteY4" fmla="*/ 0 h 1632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328" h="16328">
                        <a:moveTo>
                          <a:pt x="8118" y="0"/>
                        </a:moveTo>
                        <a:cubicBezTo>
                          <a:pt x="12633" y="-23"/>
                          <a:pt x="16305" y="3603"/>
                          <a:pt x="16329" y="8118"/>
                        </a:cubicBezTo>
                        <a:cubicBezTo>
                          <a:pt x="16352" y="12633"/>
                          <a:pt x="12726" y="16305"/>
                          <a:pt x="8211" y="16329"/>
                        </a:cubicBezTo>
                        <a:cubicBezTo>
                          <a:pt x="3696" y="16352"/>
                          <a:pt x="24" y="12726"/>
                          <a:pt x="0" y="8211"/>
                        </a:cubicBezTo>
                        <a:cubicBezTo>
                          <a:pt x="-23" y="3696"/>
                          <a:pt x="3603" y="24"/>
                          <a:pt x="8118" y="0"/>
                        </a:cubicBezTo>
                        <a:close/>
                      </a:path>
                    </a:pathLst>
                  </a:custGeom>
                  <a:solidFill>
                    <a:srgbClr val="00001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03" name="Freeform: Shape 3802">
                    <a:extLst>
                      <a:ext uri="{FF2B5EF4-FFF2-40B4-BE49-F238E27FC236}">
                        <a16:creationId xmlns:a16="http://schemas.microsoft.com/office/drawing/2014/main" id="{C9E786AD-CC4F-6599-CDF7-2A4C58E10DD1}"/>
                      </a:ext>
                    </a:extLst>
                  </p:cNvPr>
                  <p:cNvSpPr/>
                  <p:nvPr/>
                </p:nvSpPr>
                <p:spPr>
                  <a:xfrm>
                    <a:off x="8887292" y="755825"/>
                    <a:ext cx="15533" cy="15533"/>
                  </a:xfrm>
                  <a:custGeom>
                    <a:avLst/>
                    <a:gdLst>
                      <a:gd name="connsiteX0" fmla="*/ 7720 w 15533"/>
                      <a:gd name="connsiteY0" fmla="*/ 0 h 15533"/>
                      <a:gd name="connsiteX1" fmla="*/ 15533 w 15533"/>
                      <a:gd name="connsiteY1" fmla="*/ 7720 h 15533"/>
                      <a:gd name="connsiteX2" fmla="*/ 7813 w 15533"/>
                      <a:gd name="connsiteY2" fmla="*/ 15533 h 15533"/>
                      <a:gd name="connsiteX3" fmla="*/ 0 w 15533"/>
                      <a:gd name="connsiteY3" fmla="*/ 7814 h 15533"/>
                      <a:gd name="connsiteX4" fmla="*/ 7720 w 15533"/>
                      <a:gd name="connsiteY4" fmla="*/ 0 h 155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533" h="15533">
                        <a:moveTo>
                          <a:pt x="7720" y="0"/>
                        </a:moveTo>
                        <a:cubicBezTo>
                          <a:pt x="12001" y="-23"/>
                          <a:pt x="15510" y="3439"/>
                          <a:pt x="15533" y="7720"/>
                        </a:cubicBezTo>
                        <a:cubicBezTo>
                          <a:pt x="15557" y="12001"/>
                          <a:pt x="12095" y="15510"/>
                          <a:pt x="7813" y="15533"/>
                        </a:cubicBezTo>
                        <a:cubicBezTo>
                          <a:pt x="3533" y="15557"/>
                          <a:pt x="24" y="12095"/>
                          <a:pt x="0" y="7814"/>
                        </a:cubicBezTo>
                        <a:cubicBezTo>
                          <a:pt x="-23" y="3533"/>
                          <a:pt x="3439" y="23"/>
                          <a:pt x="7720" y="0"/>
                        </a:cubicBezTo>
                        <a:close/>
                      </a:path>
                    </a:pathLst>
                  </a:custGeom>
                  <a:solidFill>
                    <a:srgbClr val="00001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04" name="Freeform: Shape 3803">
                    <a:extLst>
                      <a:ext uri="{FF2B5EF4-FFF2-40B4-BE49-F238E27FC236}">
                        <a16:creationId xmlns:a16="http://schemas.microsoft.com/office/drawing/2014/main" id="{24DCB03D-8D48-E954-9FBE-2E80721FE077}"/>
                      </a:ext>
                    </a:extLst>
                  </p:cNvPr>
                  <p:cNvSpPr/>
                  <p:nvPr/>
                </p:nvSpPr>
                <p:spPr>
                  <a:xfrm>
                    <a:off x="8887690" y="756223"/>
                    <a:ext cx="14761" cy="14761"/>
                  </a:xfrm>
                  <a:custGeom>
                    <a:avLst/>
                    <a:gdLst>
                      <a:gd name="connsiteX0" fmla="*/ 7346 w 14761"/>
                      <a:gd name="connsiteY0" fmla="*/ 0 h 14761"/>
                      <a:gd name="connsiteX1" fmla="*/ 14761 w 14761"/>
                      <a:gd name="connsiteY1" fmla="*/ 7346 h 14761"/>
                      <a:gd name="connsiteX2" fmla="*/ 7416 w 14761"/>
                      <a:gd name="connsiteY2" fmla="*/ 14761 h 14761"/>
                      <a:gd name="connsiteX3" fmla="*/ 0 w 14761"/>
                      <a:gd name="connsiteY3" fmla="*/ 7416 h 14761"/>
                      <a:gd name="connsiteX4" fmla="*/ 7346 w 14761"/>
                      <a:gd name="connsiteY4" fmla="*/ 0 h 147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761" h="14761">
                        <a:moveTo>
                          <a:pt x="7346" y="0"/>
                        </a:moveTo>
                        <a:cubicBezTo>
                          <a:pt x="11416" y="-23"/>
                          <a:pt x="14738" y="3252"/>
                          <a:pt x="14761" y="7346"/>
                        </a:cubicBezTo>
                        <a:cubicBezTo>
                          <a:pt x="14785" y="11416"/>
                          <a:pt x="11510" y="14738"/>
                          <a:pt x="7416" y="14761"/>
                        </a:cubicBezTo>
                        <a:cubicBezTo>
                          <a:pt x="3345" y="14785"/>
                          <a:pt x="24" y="11510"/>
                          <a:pt x="0" y="7416"/>
                        </a:cubicBezTo>
                        <a:cubicBezTo>
                          <a:pt x="-23" y="3345"/>
                          <a:pt x="3252" y="24"/>
                          <a:pt x="7346" y="0"/>
                        </a:cubicBezTo>
                        <a:close/>
                      </a:path>
                    </a:pathLst>
                  </a:custGeom>
                  <a:solidFill>
                    <a:srgbClr val="000017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05" name="Freeform: Shape 3804">
                    <a:extLst>
                      <a:ext uri="{FF2B5EF4-FFF2-40B4-BE49-F238E27FC236}">
                        <a16:creationId xmlns:a16="http://schemas.microsoft.com/office/drawing/2014/main" id="{98C51781-0382-EED1-89D4-1675845DEAD1}"/>
                      </a:ext>
                    </a:extLst>
                  </p:cNvPr>
                  <p:cNvSpPr/>
                  <p:nvPr/>
                </p:nvSpPr>
                <p:spPr>
                  <a:xfrm>
                    <a:off x="8888088" y="756597"/>
                    <a:ext cx="13989" cy="13989"/>
                  </a:xfrm>
                  <a:custGeom>
                    <a:avLst/>
                    <a:gdLst>
                      <a:gd name="connsiteX0" fmla="*/ 6948 w 13989"/>
                      <a:gd name="connsiteY0" fmla="*/ 0 h 13989"/>
                      <a:gd name="connsiteX1" fmla="*/ 13989 w 13989"/>
                      <a:gd name="connsiteY1" fmla="*/ 6948 h 13989"/>
                      <a:gd name="connsiteX2" fmla="*/ 7041 w 13989"/>
                      <a:gd name="connsiteY2" fmla="*/ 13989 h 13989"/>
                      <a:gd name="connsiteX3" fmla="*/ 0 w 13989"/>
                      <a:gd name="connsiteY3" fmla="*/ 7041 h 13989"/>
                      <a:gd name="connsiteX4" fmla="*/ 6948 w 13989"/>
                      <a:gd name="connsiteY4" fmla="*/ 0 h 1398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989" h="13989">
                        <a:moveTo>
                          <a:pt x="6948" y="0"/>
                        </a:moveTo>
                        <a:cubicBezTo>
                          <a:pt x="10808" y="0"/>
                          <a:pt x="13966" y="3088"/>
                          <a:pt x="13989" y="6948"/>
                        </a:cubicBezTo>
                        <a:cubicBezTo>
                          <a:pt x="13989" y="10808"/>
                          <a:pt x="10901" y="13966"/>
                          <a:pt x="7041" y="13989"/>
                        </a:cubicBezTo>
                        <a:cubicBezTo>
                          <a:pt x="3181" y="13989"/>
                          <a:pt x="23" y="10901"/>
                          <a:pt x="0" y="7041"/>
                        </a:cubicBezTo>
                        <a:cubicBezTo>
                          <a:pt x="0" y="3182"/>
                          <a:pt x="3088" y="23"/>
                          <a:pt x="6948" y="0"/>
                        </a:cubicBezTo>
                        <a:close/>
                      </a:path>
                    </a:pathLst>
                  </a:custGeom>
                  <a:solidFill>
                    <a:srgbClr val="00001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06" name="Freeform: Shape 3805">
                    <a:extLst>
                      <a:ext uri="{FF2B5EF4-FFF2-40B4-BE49-F238E27FC236}">
                        <a16:creationId xmlns:a16="http://schemas.microsoft.com/office/drawing/2014/main" id="{9D0B5B2B-B313-5074-8768-9C05003D187F}"/>
                      </a:ext>
                    </a:extLst>
                  </p:cNvPr>
                  <p:cNvSpPr/>
                  <p:nvPr/>
                </p:nvSpPr>
                <p:spPr>
                  <a:xfrm>
                    <a:off x="8888462" y="756995"/>
                    <a:ext cx="13217" cy="13217"/>
                  </a:xfrm>
                  <a:custGeom>
                    <a:avLst/>
                    <a:gdLst>
                      <a:gd name="connsiteX0" fmla="*/ 6574 w 13217"/>
                      <a:gd name="connsiteY0" fmla="*/ 0 h 13217"/>
                      <a:gd name="connsiteX1" fmla="*/ 13217 w 13217"/>
                      <a:gd name="connsiteY1" fmla="*/ 6574 h 13217"/>
                      <a:gd name="connsiteX2" fmla="*/ 6644 w 13217"/>
                      <a:gd name="connsiteY2" fmla="*/ 13217 h 13217"/>
                      <a:gd name="connsiteX3" fmla="*/ 0 w 13217"/>
                      <a:gd name="connsiteY3" fmla="*/ 6644 h 13217"/>
                      <a:gd name="connsiteX4" fmla="*/ 6574 w 13217"/>
                      <a:gd name="connsiteY4" fmla="*/ 0 h 1321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217" h="13217">
                        <a:moveTo>
                          <a:pt x="6574" y="0"/>
                        </a:moveTo>
                        <a:cubicBezTo>
                          <a:pt x="10223" y="0"/>
                          <a:pt x="13194" y="2924"/>
                          <a:pt x="13217" y="6574"/>
                        </a:cubicBezTo>
                        <a:cubicBezTo>
                          <a:pt x="13217" y="10223"/>
                          <a:pt x="10293" y="13194"/>
                          <a:pt x="6644" y="13217"/>
                        </a:cubicBezTo>
                        <a:cubicBezTo>
                          <a:pt x="2994" y="13217"/>
                          <a:pt x="23" y="10293"/>
                          <a:pt x="0" y="6644"/>
                        </a:cubicBezTo>
                        <a:cubicBezTo>
                          <a:pt x="0" y="2994"/>
                          <a:pt x="2924" y="23"/>
                          <a:pt x="6574" y="0"/>
                        </a:cubicBezTo>
                        <a:close/>
                      </a:path>
                    </a:pathLst>
                  </a:custGeom>
                  <a:solidFill>
                    <a:srgbClr val="00001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07" name="Freeform: Shape 3806">
                    <a:extLst>
                      <a:ext uri="{FF2B5EF4-FFF2-40B4-BE49-F238E27FC236}">
                        <a16:creationId xmlns:a16="http://schemas.microsoft.com/office/drawing/2014/main" id="{555B341D-1D62-BE1B-DA46-F586D0EC79E7}"/>
                      </a:ext>
                    </a:extLst>
                  </p:cNvPr>
                  <p:cNvSpPr/>
                  <p:nvPr/>
                </p:nvSpPr>
                <p:spPr>
                  <a:xfrm>
                    <a:off x="8888860" y="757369"/>
                    <a:ext cx="12421" cy="12421"/>
                  </a:xfrm>
                  <a:custGeom>
                    <a:avLst/>
                    <a:gdLst>
                      <a:gd name="connsiteX0" fmla="*/ 6176 w 12421"/>
                      <a:gd name="connsiteY0" fmla="*/ 0 h 12421"/>
                      <a:gd name="connsiteX1" fmla="*/ 12422 w 12421"/>
                      <a:gd name="connsiteY1" fmla="*/ 6176 h 12421"/>
                      <a:gd name="connsiteX2" fmla="*/ 6246 w 12421"/>
                      <a:gd name="connsiteY2" fmla="*/ 12422 h 12421"/>
                      <a:gd name="connsiteX3" fmla="*/ 0 w 12421"/>
                      <a:gd name="connsiteY3" fmla="*/ 6246 h 12421"/>
                      <a:gd name="connsiteX4" fmla="*/ 6176 w 12421"/>
                      <a:gd name="connsiteY4" fmla="*/ 0 h 124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421" h="12421">
                        <a:moveTo>
                          <a:pt x="6176" y="0"/>
                        </a:moveTo>
                        <a:cubicBezTo>
                          <a:pt x="9615" y="0"/>
                          <a:pt x="12399" y="2737"/>
                          <a:pt x="12422" y="6176"/>
                        </a:cubicBezTo>
                        <a:cubicBezTo>
                          <a:pt x="12422" y="9615"/>
                          <a:pt x="9685" y="12399"/>
                          <a:pt x="6246" y="12422"/>
                        </a:cubicBezTo>
                        <a:cubicBezTo>
                          <a:pt x="2807" y="12422"/>
                          <a:pt x="23" y="9685"/>
                          <a:pt x="0" y="6246"/>
                        </a:cubicBezTo>
                        <a:cubicBezTo>
                          <a:pt x="0" y="2807"/>
                          <a:pt x="2737" y="23"/>
                          <a:pt x="6176" y="0"/>
                        </a:cubicBezTo>
                        <a:close/>
                      </a:path>
                    </a:pathLst>
                  </a:custGeom>
                  <a:solidFill>
                    <a:srgbClr val="00001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08" name="Freeform: Shape 3807">
                    <a:extLst>
                      <a:ext uri="{FF2B5EF4-FFF2-40B4-BE49-F238E27FC236}">
                        <a16:creationId xmlns:a16="http://schemas.microsoft.com/office/drawing/2014/main" id="{599A71F3-D476-8555-4E5F-3DEA855C5119}"/>
                      </a:ext>
                    </a:extLst>
                  </p:cNvPr>
                  <p:cNvSpPr/>
                  <p:nvPr/>
                </p:nvSpPr>
                <p:spPr>
                  <a:xfrm>
                    <a:off x="8889234" y="757767"/>
                    <a:ext cx="11650" cy="11649"/>
                  </a:xfrm>
                  <a:custGeom>
                    <a:avLst/>
                    <a:gdLst>
                      <a:gd name="connsiteX0" fmla="*/ 5802 w 11650"/>
                      <a:gd name="connsiteY0" fmla="*/ 0 h 11649"/>
                      <a:gd name="connsiteX1" fmla="*/ 11650 w 11650"/>
                      <a:gd name="connsiteY1" fmla="*/ 5802 h 11649"/>
                      <a:gd name="connsiteX2" fmla="*/ 5848 w 11650"/>
                      <a:gd name="connsiteY2" fmla="*/ 11650 h 11649"/>
                      <a:gd name="connsiteX3" fmla="*/ 0 w 11650"/>
                      <a:gd name="connsiteY3" fmla="*/ 5848 h 11649"/>
                      <a:gd name="connsiteX4" fmla="*/ 5802 w 11650"/>
                      <a:gd name="connsiteY4" fmla="*/ 0 h 116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650" h="11649">
                        <a:moveTo>
                          <a:pt x="5802" y="0"/>
                        </a:moveTo>
                        <a:cubicBezTo>
                          <a:pt x="9030" y="0"/>
                          <a:pt x="11650" y="2573"/>
                          <a:pt x="11650" y="5802"/>
                        </a:cubicBezTo>
                        <a:cubicBezTo>
                          <a:pt x="11650" y="9030"/>
                          <a:pt x="9077" y="11650"/>
                          <a:pt x="5848" y="11650"/>
                        </a:cubicBezTo>
                        <a:cubicBezTo>
                          <a:pt x="2620" y="11650"/>
                          <a:pt x="0" y="9077"/>
                          <a:pt x="0" y="5848"/>
                        </a:cubicBezTo>
                        <a:cubicBezTo>
                          <a:pt x="0" y="2620"/>
                          <a:pt x="2573" y="0"/>
                          <a:pt x="5802" y="0"/>
                        </a:cubicBezTo>
                        <a:close/>
                      </a:path>
                    </a:pathLst>
                  </a:custGeom>
                  <a:solidFill>
                    <a:srgbClr val="00001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09" name="Freeform: Shape 3808">
                    <a:extLst>
                      <a:ext uri="{FF2B5EF4-FFF2-40B4-BE49-F238E27FC236}">
                        <a16:creationId xmlns:a16="http://schemas.microsoft.com/office/drawing/2014/main" id="{7CB10521-5FE8-9C3B-A658-7ACF00DE6FFB}"/>
                      </a:ext>
                    </a:extLst>
                  </p:cNvPr>
                  <p:cNvSpPr/>
                  <p:nvPr/>
                </p:nvSpPr>
                <p:spPr>
                  <a:xfrm>
                    <a:off x="8889632" y="758165"/>
                    <a:ext cx="10877" cy="10877"/>
                  </a:xfrm>
                  <a:custGeom>
                    <a:avLst/>
                    <a:gdLst>
                      <a:gd name="connsiteX0" fmla="*/ 5404 w 10877"/>
                      <a:gd name="connsiteY0" fmla="*/ 0 h 10877"/>
                      <a:gd name="connsiteX1" fmla="*/ 10878 w 10877"/>
                      <a:gd name="connsiteY1" fmla="*/ 5404 h 10877"/>
                      <a:gd name="connsiteX2" fmla="*/ 5474 w 10877"/>
                      <a:gd name="connsiteY2" fmla="*/ 10878 h 10877"/>
                      <a:gd name="connsiteX3" fmla="*/ 0 w 10877"/>
                      <a:gd name="connsiteY3" fmla="*/ 5474 h 10877"/>
                      <a:gd name="connsiteX4" fmla="*/ 5404 w 10877"/>
                      <a:gd name="connsiteY4" fmla="*/ 0 h 108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877" h="10877">
                        <a:moveTo>
                          <a:pt x="5404" y="0"/>
                        </a:moveTo>
                        <a:cubicBezTo>
                          <a:pt x="8398" y="0"/>
                          <a:pt x="10854" y="2410"/>
                          <a:pt x="10878" y="5404"/>
                        </a:cubicBezTo>
                        <a:cubicBezTo>
                          <a:pt x="10878" y="8398"/>
                          <a:pt x="8468" y="10855"/>
                          <a:pt x="5474" y="10878"/>
                        </a:cubicBezTo>
                        <a:cubicBezTo>
                          <a:pt x="2480" y="10878"/>
                          <a:pt x="23" y="8468"/>
                          <a:pt x="0" y="5474"/>
                        </a:cubicBezTo>
                        <a:cubicBezTo>
                          <a:pt x="0" y="2480"/>
                          <a:pt x="2409" y="23"/>
                          <a:pt x="5404" y="0"/>
                        </a:cubicBezTo>
                        <a:close/>
                      </a:path>
                    </a:pathLst>
                  </a:custGeom>
                  <a:solidFill>
                    <a:srgbClr val="00001C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10" name="Freeform: Shape 3809">
                    <a:extLst>
                      <a:ext uri="{FF2B5EF4-FFF2-40B4-BE49-F238E27FC236}">
                        <a16:creationId xmlns:a16="http://schemas.microsoft.com/office/drawing/2014/main" id="{6DAD74EA-E03F-38AA-CBD3-4FE10DB77AD8}"/>
                      </a:ext>
                    </a:extLst>
                  </p:cNvPr>
                  <p:cNvSpPr/>
                  <p:nvPr/>
                </p:nvSpPr>
                <p:spPr>
                  <a:xfrm>
                    <a:off x="8890006" y="758539"/>
                    <a:ext cx="10106" cy="10105"/>
                  </a:xfrm>
                  <a:custGeom>
                    <a:avLst/>
                    <a:gdLst>
                      <a:gd name="connsiteX0" fmla="*/ 5030 w 10106"/>
                      <a:gd name="connsiteY0" fmla="*/ 0 h 10105"/>
                      <a:gd name="connsiteX1" fmla="*/ 10106 w 10106"/>
                      <a:gd name="connsiteY1" fmla="*/ 5030 h 10105"/>
                      <a:gd name="connsiteX2" fmla="*/ 5076 w 10106"/>
                      <a:gd name="connsiteY2" fmla="*/ 10106 h 10105"/>
                      <a:gd name="connsiteX3" fmla="*/ 0 w 10106"/>
                      <a:gd name="connsiteY3" fmla="*/ 5076 h 10105"/>
                      <a:gd name="connsiteX4" fmla="*/ 5030 w 10106"/>
                      <a:gd name="connsiteY4" fmla="*/ 0 h 10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106" h="10105">
                        <a:moveTo>
                          <a:pt x="5030" y="0"/>
                        </a:moveTo>
                        <a:cubicBezTo>
                          <a:pt x="7813" y="0"/>
                          <a:pt x="10083" y="2222"/>
                          <a:pt x="10106" y="5030"/>
                        </a:cubicBezTo>
                        <a:cubicBezTo>
                          <a:pt x="10106" y="7813"/>
                          <a:pt x="7884" y="10083"/>
                          <a:pt x="5076" y="10106"/>
                        </a:cubicBezTo>
                        <a:cubicBezTo>
                          <a:pt x="2293" y="10106"/>
                          <a:pt x="23" y="7884"/>
                          <a:pt x="0" y="5076"/>
                        </a:cubicBezTo>
                        <a:cubicBezTo>
                          <a:pt x="0" y="2293"/>
                          <a:pt x="2222" y="23"/>
                          <a:pt x="5030" y="0"/>
                        </a:cubicBezTo>
                        <a:close/>
                      </a:path>
                    </a:pathLst>
                  </a:custGeom>
                  <a:solidFill>
                    <a:srgbClr val="00001E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11" name="Freeform: Shape 3810">
                    <a:extLst>
                      <a:ext uri="{FF2B5EF4-FFF2-40B4-BE49-F238E27FC236}">
                        <a16:creationId xmlns:a16="http://schemas.microsoft.com/office/drawing/2014/main" id="{E92EE5AD-0F41-908D-C359-E2572921987A}"/>
                      </a:ext>
                    </a:extLst>
                  </p:cNvPr>
                  <p:cNvSpPr/>
                  <p:nvPr/>
                </p:nvSpPr>
                <p:spPr>
                  <a:xfrm>
                    <a:off x="8890404" y="758937"/>
                    <a:ext cx="9310" cy="9310"/>
                  </a:xfrm>
                  <a:custGeom>
                    <a:avLst/>
                    <a:gdLst>
                      <a:gd name="connsiteX0" fmla="*/ 4632 w 9310"/>
                      <a:gd name="connsiteY0" fmla="*/ 0 h 9310"/>
                      <a:gd name="connsiteX1" fmla="*/ 9311 w 9310"/>
                      <a:gd name="connsiteY1" fmla="*/ 4632 h 9310"/>
                      <a:gd name="connsiteX2" fmla="*/ 4679 w 9310"/>
                      <a:gd name="connsiteY2" fmla="*/ 9311 h 9310"/>
                      <a:gd name="connsiteX3" fmla="*/ 0 w 9310"/>
                      <a:gd name="connsiteY3" fmla="*/ 4679 h 9310"/>
                      <a:gd name="connsiteX4" fmla="*/ 4632 w 9310"/>
                      <a:gd name="connsiteY4" fmla="*/ 0 h 931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9310" h="9310">
                        <a:moveTo>
                          <a:pt x="4632" y="0"/>
                        </a:moveTo>
                        <a:cubicBezTo>
                          <a:pt x="7205" y="0"/>
                          <a:pt x="9311" y="2059"/>
                          <a:pt x="9311" y="4632"/>
                        </a:cubicBezTo>
                        <a:cubicBezTo>
                          <a:pt x="9311" y="7205"/>
                          <a:pt x="7252" y="9311"/>
                          <a:pt x="4679" y="9311"/>
                        </a:cubicBezTo>
                        <a:cubicBezTo>
                          <a:pt x="2105" y="9311"/>
                          <a:pt x="0" y="7252"/>
                          <a:pt x="0" y="4679"/>
                        </a:cubicBezTo>
                        <a:cubicBezTo>
                          <a:pt x="0" y="2105"/>
                          <a:pt x="2059" y="0"/>
                          <a:pt x="4632" y="0"/>
                        </a:cubicBezTo>
                        <a:close/>
                      </a:path>
                    </a:pathLst>
                  </a:custGeom>
                  <a:solidFill>
                    <a:srgbClr val="00001F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12" name="Freeform: Shape 3811">
                    <a:extLst>
                      <a:ext uri="{FF2B5EF4-FFF2-40B4-BE49-F238E27FC236}">
                        <a16:creationId xmlns:a16="http://schemas.microsoft.com/office/drawing/2014/main" id="{BCF52580-DA14-F34D-618D-3F42CF830F62}"/>
                      </a:ext>
                    </a:extLst>
                  </p:cNvPr>
                  <p:cNvSpPr/>
                  <p:nvPr/>
                </p:nvSpPr>
                <p:spPr>
                  <a:xfrm>
                    <a:off x="8890778" y="759311"/>
                    <a:ext cx="8561" cy="8562"/>
                  </a:xfrm>
                  <a:custGeom>
                    <a:avLst/>
                    <a:gdLst>
                      <a:gd name="connsiteX0" fmla="*/ 4258 w 8561"/>
                      <a:gd name="connsiteY0" fmla="*/ 0 h 8562"/>
                      <a:gd name="connsiteX1" fmla="*/ 8562 w 8561"/>
                      <a:gd name="connsiteY1" fmla="*/ 4258 h 8562"/>
                      <a:gd name="connsiteX2" fmla="*/ 4304 w 8561"/>
                      <a:gd name="connsiteY2" fmla="*/ 8562 h 8562"/>
                      <a:gd name="connsiteX3" fmla="*/ 0 w 8561"/>
                      <a:gd name="connsiteY3" fmla="*/ 4304 h 8562"/>
                      <a:gd name="connsiteX4" fmla="*/ 4258 w 8561"/>
                      <a:gd name="connsiteY4" fmla="*/ 0 h 85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561" h="8562">
                        <a:moveTo>
                          <a:pt x="4258" y="0"/>
                        </a:moveTo>
                        <a:cubicBezTo>
                          <a:pt x="6620" y="0"/>
                          <a:pt x="8539" y="1895"/>
                          <a:pt x="8562" y="4258"/>
                        </a:cubicBezTo>
                        <a:cubicBezTo>
                          <a:pt x="8562" y="6620"/>
                          <a:pt x="6667" y="8539"/>
                          <a:pt x="4304" y="8562"/>
                        </a:cubicBezTo>
                        <a:cubicBezTo>
                          <a:pt x="1942" y="8562"/>
                          <a:pt x="23" y="6667"/>
                          <a:pt x="0" y="4304"/>
                        </a:cubicBezTo>
                        <a:cubicBezTo>
                          <a:pt x="0" y="1942"/>
                          <a:pt x="1895" y="23"/>
                          <a:pt x="4258" y="0"/>
                        </a:cubicBezTo>
                        <a:close/>
                      </a:path>
                    </a:pathLst>
                  </a:custGeom>
                  <a:solidFill>
                    <a:srgbClr val="000020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13" name="Freeform: Shape 3812">
                    <a:extLst>
                      <a:ext uri="{FF2B5EF4-FFF2-40B4-BE49-F238E27FC236}">
                        <a16:creationId xmlns:a16="http://schemas.microsoft.com/office/drawing/2014/main" id="{3CAB48C6-CFF6-9189-E54C-43CE11E0ABE1}"/>
                      </a:ext>
                    </a:extLst>
                  </p:cNvPr>
                  <p:cNvSpPr/>
                  <p:nvPr/>
                </p:nvSpPr>
                <p:spPr>
                  <a:xfrm>
                    <a:off x="8891176" y="759709"/>
                    <a:ext cx="7766" cy="7766"/>
                  </a:xfrm>
                  <a:custGeom>
                    <a:avLst/>
                    <a:gdLst>
                      <a:gd name="connsiteX0" fmla="*/ 3860 w 7766"/>
                      <a:gd name="connsiteY0" fmla="*/ 0 h 7766"/>
                      <a:gd name="connsiteX1" fmla="*/ 7767 w 7766"/>
                      <a:gd name="connsiteY1" fmla="*/ 3860 h 7766"/>
                      <a:gd name="connsiteX2" fmla="*/ 3907 w 7766"/>
                      <a:gd name="connsiteY2" fmla="*/ 7767 h 7766"/>
                      <a:gd name="connsiteX3" fmla="*/ 0 w 7766"/>
                      <a:gd name="connsiteY3" fmla="*/ 3907 h 7766"/>
                      <a:gd name="connsiteX4" fmla="*/ 3860 w 7766"/>
                      <a:gd name="connsiteY4" fmla="*/ 0 h 77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766" h="7766">
                        <a:moveTo>
                          <a:pt x="3860" y="0"/>
                        </a:moveTo>
                        <a:cubicBezTo>
                          <a:pt x="6012" y="0"/>
                          <a:pt x="7743" y="1708"/>
                          <a:pt x="7767" y="3860"/>
                        </a:cubicBezTo>
                        <a:cubicBezTo>
                          <a:pt x="7767" y="6012"/>
                          <a:pt x="6059" y="7743"/>
                          <a:pt x="3907" y="7767"/>
                        </a:cubicBezTo>
                        <a:cubicBezTo>
                          <a:pt x="1755" y="7767"/>
                          <a:pt x="23" y="6059"/>
                          <a:pt x="0" y="3907"/>
                        </a:cubicBezTo>
                        <a:cubicBezTo>
                          <a:pt x="0" y="1755"/>
                          <a:pt x="1708" y="23"/>
                          <a:pt x="3860" y="0"/>
                        </a:cubicBezTo>
                        <a:close/>
                      </a:path>
                    </a:pathLst>
                  </a:custGeom>
                  <a:solidFill>
                    <a:srgbClr val="000021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14" name="Freeform: Shape 3813">
                    <a:extLst>
                      <a:ext uri="{FF2B5EF4-FFF2-40B4-BE49-F238E27FC236}">
                        <a16:creationId xmlns:a16="http://schemas.microsoft.com/office/drawing/2014/main" id="{7E9C9945-D450-D70F-5B47-5FA9574EB5B5}"/>
                      </a:ext>
                    </a:extLst>
                  </p:cNvPr>
                  <p:cNvSpPr/>
                  <p:nvPr/>
                </p:nvSpPr>
                <p:spPr>
                  <a:xfrm>
                    <a:off x="8891573" y="760106"/>
                    <a:ext cx="6994" cy="6994"/>
                  </a:xfrm>
                  <a:custGeom>
                    <a:avLst/>
                    <a:gdLst>
                      <a:gd name="connsiteX0" fmla="*/ 3486 w 6994"/>
                      <a:gd name="connsiteY0" fmla="*/ 0 h 6994"/>
                      <a:gd name="connsiteX1" fmla="*/ 6995 w 6994"/>
                      <a:gd name="connsiteY1" fmla="*/ 3486 h 6994"/>
                      <a:gd name="connsiteX2" fmla="*/ 3509 w 6994"/>
                      <a:gd name="connsiteY2" fmla="*/ 6995 h 6994"/>
                      <a:gd name="connsiteX3" fmla="*/ 0 w 6994"/>
                      <a:gd name="connsiteY3" fmla="*/ 3509 h 6994"/>
                      <a:gd name="connsiteX4" fmla="*/ 3486 w 6994"/>
                      <a:gd name="connsiteY4" fmla="*/ 0 h 69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994" h="6994">
                        <a:moveTo>
                          <a:pt x="3486" y="0"/>
                        </a:moveTo>
                        <a:cubicBezTo>
                          <a:pt x="5404" y="0"/>
                          <a:pt x="6995" y="1544"/>
                          <a:pt x="6995" y="3486"/>
                        </a:cubicBezTo>
                        <a:cubicBezTo>
                          <a:pt x="6995" y="5427"/>
                          <a:pt x="5451" y="6995"/>
                          <a:pt x="3509" y="6995"/>
                        </a:cubicBezTo>
                        <a:cubicBezTo>
                          <a:pt x="1567" y="6995"/>
                          <a:pt x="0" y="5451"/>
                          <a:pt x="0" y="3509"/>
                        </a:cubicBezTo>
                        <a:cubicBezTo>
                          <a:pt x="0" y="1567"/>
                          <a:pt x="1544" y="0"/>
                          <a:pt x="3486" y="0"/>
                        </a:cubicBezTo>
                        <a:close/>
                      </a:path>
                    </a:pathLst>
                  </a:custGeom>
                  <a:solidFill>
                    <a:srgbClr val="000022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15" name="Freeform: Shape 3814">
                    <a:extLst>
                      <a:ext uri="{FF2B5EF4-FFF2-40B4-BE49-F238E27FC236}">
                        <a16:creationId xmlns:a16="http://schemas.microsoft.com/office/drawing/2014/main" id="{38EF7536-20FA-DE3B-CCDD-D583B657FA15}"/>
                      </a:ext>
                    </a:extLst>
                  </p:cNvPr>
                  <p:cNvSpPr/>
                  <p:nvPr/>
                </p:nvSpPr>
                <p:spPr>
                  <a:xfrm>
                    <a:off x="8891971" y="760481"/>
                    <a:ext cx="6222" cy="6222"/>
                  </a:xfrm>
                  <a:custGeom>
                    <a:avLst/>
                    <a:gdLst>
                      <a:gd name="connsiteX0" fmla="*/ 3088 w 6222"/>
                      <a:gd name="connsiteY0" fmla="*/ 0 h 6222"/>
                      <a:gd name="connsiteX1" fmla="*/ 6223 w 6222"/>
                      <a:gd name="connsiteY1" fmla="*/ 3088 h 6222"/>
                      <a:gd name="connsiteX2" fmla="*/ 3135 w 6222"/>
                      <a:gd name="connsiteY2" fmla="*/ 6223 h 6222"/>
                      <a:gd name="connsiteX3" fmla="*/ 0 w 6222"/>
                      <a:gd name="connsiteY3" fmla="*/ 3135 h 6222"/>
                      <a:gd name="connsiteX4" fmla="*/ 3088 w 6222"/>
                      <a:gd name="connsiteY4" fmla="*/ 0 h 622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222" h="6222">
                        <a:moveTo>
                          <a:pt x="3088" y="0"/>
                        </a:moveTo>
                        <a:cubicBezTo>
                          <a:pt x="4796" y="0"/>
                          <a:pt x="6199" y="1380"/>
                          <a:pt x="6223" y="3088"/>
                        </a:cubicBezTo>
                        <a:cubicBezTo>
                          <a:pt x="6223" y="4796"/>
                          <a:pt x="4842" y="6199"/>
                          <a:pt x="3135" y="6223"/>
                        </a:cubicBezTo>
                        <a:cubicBezTo>
                          <a:pt x="1427" y="6223"/>
                          <a:pt x="23" y="4842"/>
                          <a:pt x="0" y="3135"/>
                        </a:cubicBezTo>
                        <a:cubicBezTo>
                          <a:pt x="0" y="1427"/>
                          <a:pt x="1380" y="23"/>
                          <a:pt x="3088" y="0"/>
                        </a:cubicBezTo>
                        <a:close/>
                      </a:path>
                    </a:pathLst>
                  </a:custGeom>
                  <a:solidFill>
                    <a:srgbClr val="000023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16" name="Freeform: Shape 3815">
                    <a:extLst>
                      <a:ext uri="{FF2B5EF4-FFF2-40B4-BE49-F238E27FC236}">
                        <a16:creationId xmlns:a16="http://schemas.microsoft.com/office/drawing/2014/main" id="{A32F8FB9-FCC3-7DFB-3DAC-089AC08DB037}"/>
                      </a:ext>
                    </a:extLst>
                  </p:cNvPr>
                  <p:cNvSpPr/>
                  <p:nvPr/>
                </p:nvSpPr>
                <p:spPr>
                  <a:xfrm>
                    <a:off x="8892345" y="760878"/>
                    <a:ext cx="5450" cy="5450"/>
                  </a:xfrm>
                  <a:custGeom>
                    <a:avLst/>
                    <a:gdLst>
                      <a:gd name="connsiteX0" fmla="*/ 2714 w 5450"/>
                      <a:gd name="connsiteY0" fmla="*/ 0 h 5450"/>
                      <a:gd name="connsiteX1" fmla="*/ 5451 w 5450"/>
                      <a:gd name="connsiteY1" fmla="*/ 2714 h 5450"/>
                      <a:gd name="connsiteX2" fmla="*/ 2737 w 5450"/>
                      <a:gd name="connsiteY2" fmla="*/ 5451 h 5450"/>
                      <a:gd name="connsiteX3" fmla="*/ 0 w 5450"/>
                      <a:gd name="connsiteY3" fmla="*/ 2737 h 5450"/>
                      <a:gd name="connsiteX4" fmla="*/ 2714 w 5450"/>
                      <a:gd name="connsiteY4" fmla="*/ 0 h 54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450" h="5450">
                        <a:moveTo>
                          <a:pt x="2714" y="0"/>
                        </a:moveTo>
                        <a:cubicBezTo>
                          <a:pt x="4211" y="0"/>
                          <a:pt x="5451" y="1193"/>
                          <a:pt x="5451" y="2714"/>
                        </a:cubicBezTo>
                        <a:cubicBezTo>
                          <a:pt x="5451" y="4211"/>
                          <a:pt x="4258" y="5427"/>
                          <a:pt x="2737" y="5451"/>
                        </a:cubicBezTo>
                        <a:cubicBezTo>
                          <a:pt x="1240" y="5451"/>
                          <a:pt x="23" y="4258"/>
                          <a:pt x="0" y="2737"/>
                        </a:cubicBezTo>
                        <a:cubicBezTo>
                          <a:pt x="0" y="1240"/>
                          <a:pt x="1193" y="23"/>
                          <a:pt x="2714" y="0"/>
                        </a:cubicBezTo>
                        <a:close/>
                      </a:path>
                    </a:pathLst>
                  </a:custGeom>
                  <a:solidFill>
                    <a:srgbClr val="000024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17" name="Freeform: Shape 3816">
                    <a:extLst>
                      <a:ext uri="{FF2B5EF4-FFF2-40B4-BE49-F238E27FC236}">
                        <a16:creationId xmlns:a16="http://schemas.microsoft.com/office/drawing/2014/main" id="{0C80E4C1-1DD3-11BF-9636-95CCC4CA16D1}"/>
                      </a:ext>
                    </a:extLst>
                  </p:cNvPr>
                  <p:cNvSpPr/>
                  <p:nvPr/>
                </p:nvSpPr>
                <p:spPr>
                  <a:xfrm>
                    <a:off x="8892743" y="761253"/>
                    <a:ext cx="4655" cy="4655"/>
                  </a:xfrm>
                  <a:custGeom>
                    <a:avLst/>
                    <a:gdLst>
                      <a:gd name="connsiteX0" fmla="*/ 2316 w 4655"/>
                      <a:gd name="connsiteY0" fmla="*/ 0 h 4655"/>
                      <a:gd name="connsiteX1" fmla="*/ 4655 w 4655"/>
                      <a:gd name="connsiteY1" fmla="*/ 2316 h 4655"/>
                      <a:gd name="connsiteX2" fmla="*/ 2339 w 4655"/>
                      <a:gd name="connsiteY2" fmla="*/ 4655 h 4655"/>
                      <a:gd name="connsiteX3" fmla="*/ 0 w 4655"/>
                      <a:gd name="connsiteY3" fmla="*/ 2339 h 4655"/>
                      <a:gd name="connsiteX4" fmla="*/ 2316 w 4655"/>
                      <a:gd name="connsiteY4" fmla="*/ 0 h 46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655" h="4655">
                        <a:moveTo>
                          <a:pt x="2316" y="0"/>
                        </a:moveTo>
                        <a:cubicBezTo>
                          <a:pt x="3603" y="0"/>
                          <a:pt x="4655" y="1029"/>
                          <a:pt x="4655" y="2316"/>
                        </a:cubicBezTo>
                        <a:cubicBezTo>
                          <a:pt x="4655" y="3603"/>
                          <a:pt x="3626" y="4655"/>
                          <a:pt x="2339" y="4655"/>
                        </a:cubicBezTo>
                        <a:cubicBezTo>
                          <a:pt x="1053" y="4655"/>
                          <a:pt x="0" y="3626"/>
                          <a:pt x="0" y="2339"/>
                        </a:cubicBezTo>
                        <a:cubicBezTo>
                          <a:pt x="0" y="1053"/>
                          <a:pt x="1029" y="0"/>
                          <a:pt x="2316" y="0"/>
                        </a:cubicBezTo>
                        <a:close/>
                      </a:path>
                    </a:pathLst>
                  </a:custGeom>
                  <a:solidFill>
                    <a:srgbClr val="000025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18" name="Freeform: Shape 3817">
                    <a:extLst>
                      <a:ext uri="{FF2B5EF4-FFF2-40B4-BE49-F238E27FC236}">
                        <a16:creationId xmlns:a16="http://schemas.microsoft.com/office/drawing/2014/main" id="{DE0AB000-BCC4-74C1-C6F5-CD6652562729}"/>
                      </a:ext>
                    </a:extLst>
                  </p:cNvPr>
                  <p:cNvSpPr/>
                  <p:nvPr/>
                </p:nvSpPr>
                <p:spPr>
                  <a:xfrm>
                    <a:off x="8893141" y="761650"/>
                    <a:ext cx="3859" cy="3883"/>
                  </a:xfrm>
                  <a:custGeom>
                    <a:avLst/>
                    <a:gdLst>
                      <a:gd name="connsiteX0" fmla="*/ 1918 w 3859"/>
                      <a:gd name="connsiteY0" fmla="*/ 0 h 3883"/>
                      <a:gd name="connsiteX1" fmla="*/ 3860 w 3859"/>
                      <a:gd name="connsiteY1" fmla="*/ 1942 h 3883"/>
                      <a:gd name="connsiteX2" fmla="*/ 1942 w 3859"/>
                      <a:gd name="connsiteY2" fmla="*/ 3883 h 3883"/>
                      <a:gd name="connsiteX3" fmla="*/ 0 w 3859"/>
                      <a:gd name="connsiteY3" fmla="*/ 1942 h 3883"/>
                      <a:gd name="connsiteX4" fmla="*/ 1942 w 3859"/>
                      <a:gd name="connsiteY4" fmla="*/ 0 h 388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859" h="3883">
                        <a:moveTo>
                          <a:pt x="1918" y="0"/>
                        </a:moveTo>
                        <a:cubicBezTo>
                          <a:pt x="2994" y="0"/>
                          <a:pt x="3860" y="866"/>
                          <a:pt x="3860" y="1942"/>
                        </a:cubicBezTo>
                        <a:cubicBezTo>
                          <a:pt x="3860" y="3018"/>
                          <a:pt x="2994" y="3883"/>
                          <a:pt x="1942" y="3883"/>
                        </a:cubicBezTo>
                        <a:cubicBezTo>
                          <a:pt x="866" y="3883"/>
                          <a:pt x="0" y="3018"/>
                          <a:pt x="0" y="1942"/>
                        </a:cubicBezTo>
                        <a:cubicBezTo>
                          <a:pt x="0" y="866"/>
                          <a:pt x="866" y="0"/>
                          <a:pt x="1942" y="0"/>
                        </a:cubicBezTo>
                        <a:close/>
                      </a:path>
                    </a:pathLst>
                  </a:custGeom>
                  <a:solidFill>
                    <a:srgbClr val="000026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19" name="Freeform: Shape 3818">
                    <a:extLst>
                      <a:ext uri="{FF2B5EF4-FFF2-40B4-BE49-F238E27FC236}">
                        <a16:creationId xmlns:a16="http://schemas.microsoft.com/office/drawing/2014/main" id="{49ABA9BC-DFD6-1EAC-6A5C-483AE29AFA4A}"/>
                      </a:ext>
                    </a:extLst>
                  </p:cNvPr>
                  <p:cNvSpPr/>
                  <p:nvPr/>
                </p:nvSpPr>
                <p:spPr>
                  <a:xfrm>
                    <a:off x="8893515" y="762048"/>
                    <a:ext cx="3111" cy="3111"/>
                  </a:xfrm>
                  <a:custGeom>
                    <a:avLst/>
                    <a:gdLst>
                      <a:gd name="connsiteX0" fmla="*/ 1544 w 3111"/>
                      <a:gd name="connsiteY0" fmla="*/ 0 h 3111"/>
                      <a:gd name="connsiteX1" fmla="*/ 3111 w 3111"/>
                      <a:gd name="connsiteY1" fmla="*/ 1544 h 3111"/>
                      <a:gd name="connsiteX2" fmla="*/ 1567 w 3111"/>
                      <a:gd name="connsiteY2" fmla="*/ 3111 h 3111"/>
                      <a:gd name="connsiteX3" fmla="*/ 0 w 3111"/>
                      <a:gd name="connsiteY3" fmla="*/ 1567 h 3111"/>
                      <a:gd name="connsiteX4" fmla="*/ 1544 w 3111"/>
                      <a:gd name="connsiteY4" fmla="*/ 0 h 311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111" h="3111">
                        <a:moveTo>
                          <a:pt x="1544" y="0"/>
                        </a:moveTo>
                        <a:cubicBezTo>
                          <a:pt x="2410" y="0"/>
                          <a:pt x="3111" y="678"/>
                          <a:pt x="3111" y="1544"/>
                        </a:cubicBezTo>
                        <a:cubicBezTo>
                          <a:pt x="3111" y="2410"/>
                          <a:pt x="2433" y="3111"/>
                          <a:pt x="1567" y="3111"/>
                        </a:cubicBezTo>
                        <a:cubicBezTo>
                          <a:pt x="702" y="3111"/>
                          <a:pt x="0" y="2433"/>
                          <a:pt x="0" y="1567"/>
                        </a:cubicBezTo>
                        <a:cubicBezTo>
                          <a:pt x="0" y="702"/>
                          <a:pt x="678" y="0"/>
                          <a:pt x="1544" y="0"/>
                        </a:cubicBezTo>
                        <a:close/>
                      </a:path>
                    </a:pathLst>
                  </a:custGeom>
                  <a:solidFill>
                    <a:srgbClr val="000028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20" name="Freeform: Shape 3819">
                    <a:extLst>
                      <a:ext uri="{FF2B5EF4-FFF2-40B4-BE49-F238E27FC236}">
                        <a16:creationId xmlns:a16="http://schemas.microsoft.com/office/drawing/2014/main" id="{59B63D71-A08F-008F-195B-EC26DFE3DD47}"/>
                      </a:ext>
                    </a:extLst>
                  </p:cNvPr>
                  <p:cNvSpPr/>
                  <p:nvPr/>
                </p:nvSpPr>
                <p:spPr>
                  <a:xfrm>
                    <a:off x="8893889" y="762399"/>
                    <a:ext cx="2339" cy="2339"/>
                  </a:xfrm>
                  <a:custGeom>
                    <a:avLst/>
                    <a:gdLst>
                      <a:gd name="connsiteX0" fmla="*/ 1170 w 2339"/>
                      <a:gd name="connsiteY0" fmla="*/ 23 h 2339"/>
                      <a:gd name="connsiteX1" fmla="*/ 2339 w 2339"/>
                      <a:gd name="connsiteY1" fmla="*/ 1170 h 2339"/>
                      <a:gd name="connsiteX2" fmla="*/ 1170 w 2339"/>
                      <a:gd name="connsiteY2" fmla="*/ 2339 h 2339"/>
                      <a:gd name="connsiteX3" fmla="*/ 0 w 2339"/>
                      <a:gd name="connsiteY3" fmla="*/ 1170 h 2339"/>
                      <a:gd name="connsiteX4" fmla="*/ 1146 w 2339"/>
                      <a:gd name="connsiteY4" fmla="*/ 0 h 233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9" h="2339">
                        <a:moveTo>
                          <a:pt x="1170" y="23"/>
                        </a:moveTo>
                        <a:cubicBezTo>
                          <a:pt x="1825" y="23"/>
                          <a:pt x="2339" y="538"/>
                          <a:pt x="2339" y="1170"/>
                        </a:cubicBezTo>
                        <a:cubicBezTo>
                          <a:pt x="2339" y="1825"/>
                          <a:pt x="1825" y="2339"/>
                          <a:pt x="1170" y="2339"/>
                        </a:cubicBezTo>
                        <a:cubicBezTo>
                          <a:pt x="538" y="2339"/>
                          <a:pt x="0" y="1825"/>
                          <a:pt x="0" y="1170"/>
                        </a:cubicBezTo>
                        <a:cubicBezTo>
                          <a:pt x="0" y="515"/>
                          <a:pt x="515" y="0"/>
                          <a:pt x="1146" y="0"/>
                        </a:cubicBezTo>
                        <a:close/>
                      </a:path>
                    </a:pathLst>
                  </a:custGeom>
                  <a:solidFill>
                    <a:srgbClr val="000029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21" name="Freeform: Shape 3820">
                    <a:extLst>
                      <a:ext uri="{FF2B5EF4-FFF2-40B4-BE49-F238E27FC236}">
                        <a16:creationId xmlns:a16="http://schemas.microsoft.com/office/drawing/2014/main" id="{EC8F6A80-5F52-6B79-C937-F98FF6198117}"/>
                      </a:ext>
                    </a:extLst>
                  </p:cNvPr>
                  <p:cNvSpPr/>
                  <p:nvPr/>
                </p:nvSpPr>
                <p:spPr>
                  <a:xfrm>
                    <a:off x="8894287" y="762820"/>
                    <a:ext cx="1543" cy="1543"/>
                  </a:xfrm>
                  <a:custGeom>
                    <a:avLst/>
                    <a:gdLst>
                      <a:gd name="connsiteX0" fmla="*/ 772 w 1543"/>
                      <a:gd name="connsiteY0" fmla="*/ 0 h 1543"/>
                      <a:gd name="connsiteX1" fmla="*/ 1544 w 1543"/>
                      <a:gd name="connsiteY1" fmla="*/ 772 h 1543"/>
                      <a:gd name="connsiteX2" fmla="*/ 772 w 1543"/>
                      <a:gd name="connsiteY2" fmla="*/ 1544 h 1543"/>
                      <a:gd name="connsiteX3" fmla="*/ 0 w 1543"/>
                      <a:gd name="connsiteY3" fmla="*/ 772 h 1543"/>
                      <a:gd name="connsiteX4" fmla="*/ 772 w 1543"/>
                      <a:gd name="connsiteY4" fmla="*/ 0 h 15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43" h="1543">
                        <a:moveTo>
                          <a:pt x="772" y="0"/>
                        </a:moveTo>
                        <a:cubicBezTo>
                          <a:pt x="1193" y="0"/>
                          <a:pt x="1544" y="351"/>
                          <a:pt x="1544" y="772"/>
                        </a:cubicBezTo>
                        <a:cubicBezTo>
                          <a:pt x="1544" y="1193"/>
                          <a:pt x="1193" y="1544"/>
                          <a:pt x="772" y="1544"/>
                        </a:cubicBezTo>
                        <a:cubicBezTo>
                          <a:pt x="351" y="1544"/>
                          <a:pt x="0" y="1193"/>
                          <a:pt x="0" y="772"/>
                        </a:cubicBezTo>
                        <a:cubicBezTo>
                          <a:pt x="0" y="351"/>
                          <a:pt x="351" y="0"/>
                          <a:pt x="772" y="0"/>
                        </a:cubicBezTo>
                        <a:close/>
                      </a:path>
                    </a:pathLst>
                  </a:custGeom>
                  <a:solidFill>
                    <a:srgbClr val="00002A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3822" name="Freeform: Shape 3821">
                    <a:extLst>
                      <a:ext uri="{FF2B5EF4-FFF2-40B4-BE49-F238E27FC236}">
                        <a16:creationId xmlns:a16="http://schemas.microsoft.com/office/drawing/2014/main" id="{F4D8729C-D4D4-2A5A-C412-C423E506564D}"/>
                      </a:ext>
                    </a:extLst>
                  </p:cNvPr>
                  <p:cNvSpPr/>
                  <p:nvPr/>
                </p:nvSpPr>
                <p:spPr>
                  <a:xfrm>
                    <a:off x="8894685" y="763194"/>
                    <a:ext cx="772" cy="795"/>
                  </a:xfrm>
                  <a:custGeom>
                    <a:avLst/>
                    <a:gdLst>
                      <a:gd name="connsiteX0" fmla="*/ 374 w 772"/>
                      <a:gd name="connsiteY0" fmla="*/ 0 h 795"/>
                      <a:gd name="connsiteX1" fmla="*/ 772 w 772"/>
                      <a:gd name="connsiteY1" fmla="*/ 398 h 795"/>
                      <a:gd name="connsiteX2" fmla="*/ 398 w 772"/>
                      <a:gd name="connsiteY2" fmla="*/ 795 h 795"/>
                      <a:gd name="connsiteX3" fmla="*/ 0 w 772"/>
                      <a:gd name="connsiteY3" fmla="*/ 421 h 795"/>
                      <a:gd name="connsiteX4" fmla="*/ 398 w 772"/>
                      <a:gd name="connsiteY4" fmla="*/ 23 h 79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72" h="795">
                        <a:moveTo>
                          <a:pt x="374" y="0"/>
                        </a:moveTo>
                        <a:cubicBezTo>
                          <a:pt x="585" y="0"/>
                          <a:pt x="772" y="164"/>
                          <a:pt x="772" y="398"/>
                        </a:cubicBezTo>
                        <a:cubicBezTo>
                          <a:pt x="772" y="608"/>
                          <a:pt x="608" y="795"/>
                          <a:pt x="398" y="795"/>
                        </a:cubicBezTo>
                        <a:cubicBezTo>
                          <a:pt x="187" y="795"/>
                          <a:pt x="0" y="632"/>
                          <a:pt x="0" y="421"/>
                        </a:cubicBezTo>
                        <a:cubicBezTo>
                          <a:pt x="0" y="211"/>
                          <a:pt x="164" y="23"/>
                          <a:pt x="398" y="23"/>
                        </a:cubicBezTo>
                        <a:close/>
                      </a:path>
                    </a:pathLst>
                  </a:custGeom>
                  <a:solidFill>
                    <a:srgbClr val="00002B"/>
                  </a:solidFill>
                  <a:ln w="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</p:grpSp>
        <p:sp>
          <p:nvSpPr>
            <p:cNvPr id="3823" name="Freeform: Shape 3822">
              <a:extLst>
                <a:ext uri="{FF2B5EF4-FFF2-40B4-BE49-F238E27FC236}">
                  <a16:creationId xmlns:a16="http://schemas.microsoft.com/office/drawing/2014/main" id="{96A77E80-7680-BF0D-7C57-A46FF57AAFAA}"/>
                </a:ext>
              </a:extLst>
            </p:cNvPr>
            <p:cNvSpPr/>
            <p:nvPr/>
          </p:nvSpPr>
          <p:spPr>
            <a:xfrm>
              <a:off x="8224999" y="6201128"/>
              <a:ext cx="853862" cy="25732"/>
            </a:xfrm>
            <a:custGeom>
              <a:avLst/>
              <a:gdLst>
                <a:gd name="connsiteX0" fmla="*/ 840996 w 853862"/>
                <a:gd name="connsiteY0" fmla="*/ 0 h 25732"/>
                <a:gd name="connsiteX1" fmla="*/ 12866 w 853862"/>
                <a:gd name="connsiteY1" fmla="*/ 0 h 25732"/>
                <a:gd name="connsiteX2" fmla="*/ 0 w 853862"/>
                <a:gd name="connsiteY2" fmla="*/ 12866 h 25732"/>
                <a:gd name="connsiteX3" fmla="*/ 0 w 853862"/>
                <a:gd name="connsiteY3" fmla="*/ 12866 h 25732"/>
                <a:gd name="connsiteX4" fmla="*/ 12866 w 853862"/>
                <a:gd name="connsiteY4" fmla="*/ 25733 h 25732"/>
                <a:gd name="connsiteX5" fmla="*/ 840996 w 853862"/>
                <a:gd name="connsiteY5" fmla="*/ 25733 h 25732"/>
                <a:gd name="connsiteX6" fmla="*/ 853862 w 853862"/>
                <a:gd name="connsiteY6" fmla="*/ 12866 h 25732"/>
                <a:gd name="connsiteX7" fmla="*/ 853862 w 853862"/>
                <a:gd name="connsiteY7" fmla="*/ 12866 h 25732"/>
                <a:gd name="connsiteX8" fmla="*/ 840996 w 853862"/>
                <a:gd name="connsiteY8" fmla="*/ 0 h 2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53862" h="25732">
                  <a:moveTo>
                    <a:pt x="840996" y="0"/>
                  </a:moveTo>
                  <a:lnTo>
                    <a:pt x="12866" y="0"/>
                  </a:lnTo>
                  <a:cubicBezTo>
                    <a:pt x="5755" y="0"/>
                    <a:pt x="0" y="5755"/>
                    <a:pt x="0" y="12866"/>
                  </a:cubicBezTo>
                  <a:lnTo>
                    <a:pt x="0" y="12866"/>
                  </a:lnTo>
                  <a:cubicBezTo>
                    <a:pt x="0" y="19978"/>
                    <a:pt x="5755" y="25733"/>
                    <a:pt x="12866" y="25733"/>
                  </a:cubicBezTo>
                  <a:lnTo>
                    <a:pt x="840996" y="25733"/>
                  </a:lnTo>
                  <a:cubicBezTo>
                    <a:pt x="848108" y="25733"/>
                    <a:pt x="853862" y="19978"/>
                    <a:pt x="853862" y="12866"/>
                  </a:cubicBezTo>
                  <a:lnTo>
                    <a:pt x="853862" y="12866"/>
                  </a:lnTo>
                  <a:cubicBezTo>
                    <a:pt x="853862" y="5755"/>
                    <a:pt x="848108" y="0"/>
                    <a:pt x="840996" y="0"/>
                  </a:cubicBezTo>
                  <a:close/>
                </a:path>
              </a:pathLst>
            </a:custGeom>
            <a:solidFill>
              <a:srgbClr val="05050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7601" name="Picture Placeholder 7600">
            <a:extLst>
              <a:ext uri="{FF2B5EF4-FFF2-40B4-BE49-F238E27FC236}">
                <a16:creationId xmlns:a16="http://schemas.microsoft.com/office/drawing/2014/main" id="{72CD9D90-E473-43E1-08AB-9C2A058D8A53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7343742" y="566805"/>
            <a:ext cx="2613053" cy="5710351"/>
          </a:xfrm>
          <a:custGeom>
            <a:avLst/>
            <a:gdLst>
              <a:gd name="connsiteX0" fmla="*/ 892461 w 2613053"/>
              <a:gd name="connsiteY0" fmla="*/ 5633152 h 5710351"/>
              <a:gd name="connsiteX1" fmla="*/ 879595 w 2613053"/>
              <a:gd name="connsiteY1" fmla="*/ 5646018 h 5710351"/>
              <a:gd name="connsiteX2" fmla="*/ 892461 w 2613053"/>
              <a:gd name="connsiteY2" fmla="*/ 5658885 h 5710351"/>
              <a:gd name="connsiteX3" fmla="*/ 1720591 w 2613053"/>
              <a:gd name="connsiteY3" fmla="*/ 5658885 h 5710351"/>
              <a:gd name="connsiteX4" fmla="*/ 1733457 w 2613053"/>
              <a:gd name="connsiteY4" fmla="*/ 5646018 h 5710351"/>
              <a:gd name="connsiteX5" fmla="*/ 1720591 w 2613053"/>
              <a:gd name="connsiteY5" fmla="*/ 5633152 h 5710351"/>
              <a:gd name="connsiteX6" fmla="*/ 1077294 w 2613053"/>
              <a:gd name="connsiteY6" fmla="*/ 95889 h 5710351"/>
              <a:gd name="connsiteX7" fmla="*/ 978480 w 2613053"/>
              <a:gd name="connsiteY7" fmla="*/ 194703 h 5710351"/>
              <a:gd name="connsiteX8" fmla="*/ 1077294 w 2613053"/>
              <a:gd name="connsiteY8" fmla="*/ 293517 h 5710351"/>
              <a:gd name="connsiteX9" fmla="*/ 1552322 w 2613053"/>
              <a:gd name="connsiteY9" fmla="*/ 293517 h 5710351"/>
              <a:gd name="connsiteX10" fmla="*/ 1552322 w 2613053"/>
              <a:gd name="connsiteY10" fmla="*/ 293400 h 5710351"/>
              <a:gd name="connsiteX11" fmla="*/ 1639309 w 2613053"/>
              <a:gd name="connsiteY11" fmla="*/ 232169 h 5710351"/>
              <a:gd name="connsiteX12" fmla="*/ 1646664 w 2613053"/>
              <a:gd name="connsiteY12" fmla="*/ 194704 h 5710351"/>
              <a:gd name="connsiteX13" fmla="*/ 1646668 w 2613053"/>
              <a:gd name="connsiteY13" fmla="*/ 194727 h 5710351"/>
              <a:gd name="connsiteX14" fmla="*/ 1646668 w 2613053"/>
              <a:gd name="connsiteY14" fmla="*/ 194680 h 5710351"/>
              <a:gd name="connsiteX15" fmla="*/ 1646664 w 2613053"/>
              <a:gd name="connsiteY15" fmla="*/ 194704 h 5710351"/>
              <a:gd name="connsiteX16" fmla="*/ 1639309 w 2613053"/>
              <a:gd name="connsiteY16" fmla="*/ 157241 h 5710351"/>
              <a:gd name="connsiteX17" fmla="*/ 1552322 w 2613053"/>
              <a:gd name="connsiteY17" fmla="*/ 96006 h 5710351"/>
              <a:gd name="connsiteX18" fmla="*/ 1552322 w 2613053"/>
              <a:gd name="connsiteY18" fmla="*/ 95889 h 5710351"/>
              <a:gd name="connsiteX19" fmla="*/ 355160 w 2613053"/>
              <a:gd name="connsiteY19" fmla="*/ 0 h 5710351"/>
              <a:gd name="connsiteX20" fmla="*/ 2257893 w 2613053"/>
              <a:gd name="connsiteY20" fmla="*/ 0 h 5710351"/>
              <a:gd name="connsiteX21" fmla="*/ 2613053 w 2613053"/>
              <a:gd name="connsiteY21" fmla="*/ 355160 h 5710351"/>
              <a:gd name="connsiteX22" fmla="*/ 2613053 w 2613053"/>
              <a:gd name="connsiteY22" fmla="*/ 5355191 h 5710351"/>
              <a:gd name="connsiteX23" fmla="*/ 2257893 w 2613053"/>
              <a:gd name="connsiteY23" fmla="*/ 5710351 h 5710351"/>
              <a:gd name="connsiteX24" fmla="*/ 355160 w 2613053"/>
              <a:gd name="connsiteY24" fmla="*/ 5710351 h 5710351"/>
              <a:gd name="connsiteX25" fmla="*/ 0 w 2613053"/>
              <a:gd name="connsiteY25" fmla="*/ 5355191 h 5710351"/>
              <a:gd name="connsiteX26" fmla="*/ 0 w 2613053"/>
              <a:gd name="connsiteY26" fmla="*/ 355160 h 5710351"/>
              <a:gd name="connsiteX27" fmla="*/ 355160 w 2613053"/>
              <a:gd name="connsiteY27" fmla="*/ 0 h 5710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2613053" h="5710351">
                <a:moveTo>
                  <a:pt x="892461" y="5633152"/>
                </a:moveTo>
                <a:cubicBezTo>
                  <a:pt x="885350" y="5633152"/>
                  <a:pt x="879595" y="5638907"/>
                  <a:pt x="879595" y="5646018"/>
                </a:cubicBezTo>
                <a:cubicBezTo>
                  <a:pt x="879595" y="5653130"/>
                  <a:pt x="885350" y="5658885"/>
                  <a:pt x="892461" y="5658885"/>
                </a:cubicBezTo>
                <a:lnTo>
                  <a:pt x="1720591" y="5658885"/>
                </a:lnTo>
                <a:cubicBezTo>
                  <a:pt x="1727703" y="5658885"/>
                  <a:pt x="1733457" y="5653130"/>
                  <a:pt x="1733457" y="5646018"/>
                </a:cubicBezTo>
                <a:cubicBezTo>
                  <a:pt x="1733457" y="5638907"/>
                  <a:pt x="1727703" y="5633152"/>
                  <a:pt x="1720591" y="5633152"/>
                </a:cubicBezTo>
                <a:close/>
                <a:moveTo>
                  <a:pt x="1077294" y="95889"/>
                </a:moveTo>
                <a:cubicBezTo>
                  <a:pt x="1022717" y="95889"/>
                  <a:pt x="978480" y="140126"/>
                  <a:pt x="978480" y="194703"/>
                </a:cubicBezTo>
                <a:cubicBezTo>
                  <a:pt x="978480" y="249280"/>
                  <a:pt x="1022717" y="293517"/>
                  <a:pt x="1077294" y="293517"/>
                </a:cubicBezTo>
                <a:lnTo>
                  <a:pt x="1552322" y="293517"/>
                </a:lnTo>
                <a:lnTo>
                  <a:pt x="1552322" y="293400"/>
                </a:lnTo>
                <a:cubicBezTo>
                  <a:pt x="1591694" y="291646"/>
                  <a:pt x="1625077" y="266850"/>
                  <a:pt x="1639309" y="232169"/>
                </a:cubicBezTo>
                <a:lnTo>
                  <a:pt x="1646664" y="194704"/>
                </a:lnTo>
                <a:lnTo>
                  <a:pt x="1646668" y="194727"/>
                </a:lnTo>
                <a:lnTo>
                  <a:pt x="1646668" y="194680"/>
                </a:lnTo>
                <a:lnTo>
                  <a:pt x="1646664" y="194704"/>
                </a:lnTo>
                <a:lnTo>
                  <a:pt x="1639309" y="157241"/>
                </a:lnTo>
                <a:cubicBezTo>
                  <a:pt x="1625077" y="122565"/>
                  <a:pt x="1591694" y="97778"/>
                  <a:pt x="1552322" y="96006"/>
                </a:cubicBezTo>
                <a:lnTo>
                  <a:pt x="1552322" y="95889"/>
                </a:lnTo>
                <a:close/>
                <a:moveTo>
                  <a:pt x="355160" y="0"/>
                </a:moveTo>
                <a:lnTo>
                  <a:pt x="2257893" y="0"/>
                </a:lnTo>
                <a:cubicBezTo>
                  <a:pt x="2454042" y="0"/>
                  <a:pt x="2613053" y="159011"/>
                  <a:pt x="2613053" y="355160"/>
                </a:cubicBezTo>
                <a:lnTo>
                  <a:pt x="2613053" y="5355191"/>
                </a:lnTo>
                <a:cubicBezTo>
                  <a:pt x="2613053" y="5551341"/>
                  <a:pt x="2454042" y="5710351"/>
                  <a:pt x="2257893" y="5710351"/>
                </a:cubicBezTo>
                <a:lnTo>
                  <a:pt x="355160" y="5710351"/>
                </a:lnTo>
                <a:cubicBezTo>
                  <a:pt x="159010" y="5710351"/>
                  <a:pt x="0" y="5551341"/>
                  <a:pt x="0" y="5355191"/>
                </a:cubicBezTo>
                <a:lnTo>
                  <a:pt x="0" y="355160"/>
                </a:lnTo>
                <a:cubicBezTo>
                  <a:pt x="0" y="159010"/>
                  <a:pt x="159010" y="0"/>
                  <a:pt x="35516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icon &gt; Insert image</a:t>
            </a: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77427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aptop Mock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2C675A57-C66E-CB57-F8AC-3E9B6EE8B33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3540129">
            <a:off x="5837077" y="1999309"/>
            <a:ext cx="5736944" cy="5736944"/>
          </a:xfrm>
          <a:custGeom>
            <a:avLst/>
            <a:gdLst>
              <a:gd name="connsiteX0" fmla="*/ 5736944 w 5736944"/>
              <a:gd name="connsiteY0" fmla="*/ 5736944 h 5736944"/>
              <a:gd name="connsiteX1" fmla="*/ 815542 w 5736944"/>
              <a:gd name="connsiteY1" fmla="*/ 5736944 h 5736944"/>
              <a:gd name="connsiteX2" fmla="*/ 0 w 5736944"/>
              <a:gd name="connsiteY2" fmla="*/ 4940223 h 5736944"/>
              <a:gd name="connsiteX3" fmla="*/ 0 w 5736944"/>
              <a:gd name="connsiteY3" fmla="*/ 0 h 5736944"/>
              <a:gd name="connsiteX4" fmla="*/ 5736944 w 5736944"/>
              <a:gd name="connsiteY4" fmla="*/ 0 h 573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36944" h="5736944">
                <a:moveTo>
                  <a:pt x="5736944" y="5736944"/>
                </a:moveTo>
                <a:lnTo>
                  <a:pt x="815542" y="5736944"/>
                </a:lnTo>
                <a:lnTo>
                  <a:pt x="0" y="4940223"/>
                </a:lnTo>
                <a:lnTo>
                  <a:pt x="0" y="0"/>
                </a:lnTo>
                <a:lnTo>
                  <a:pt x="5736944" y="0"/>
                </a:lnTo>
                <a:close/>
              </a:path>
            </a:pathLst>
          </a:custGeom>
        </p:spPr>
      </p:pic>
      <p:pic>
        <p:nvPicPr>
          <p:cNvPr id="22" name="Picture 21" descr="A black screen with a blue light&#10;&#10;Description automatically generated">
            <a:extLst>
              <a:ext uri="{FF2B5EF4-FFF2-40B4-BE49-F238E27FC236}">
                <a16:creationId xmlns:a16="http://schemas.microsoft.com/office/drawing/2014/main" id="{FB44396C-E4DE-FCA2-B74A-DDD59EA3FAF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264" y="1352166"/>
            <a:ext cx="7325810" cy="3908689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AB25D54-C773-C9D3-B993-EE1BD5BDB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493486"/>
            <a:ext cx="4547536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4F2D5CA7-DF96-3939-F9B8-AF822B8F8F0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199" y="2152066"/>
            <a:ext cx="3695701" cy="382963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119F554D-4023-FA4E-A5AC-C39F1164A6C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1" y="1136650"/>
            <a:ext cx="4547536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A4BC1F-E70D-CB01-BF65-B54CD58FAF4C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A8C091-DC1C-335B-7297-9201FFF2232B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 Placeholder 31">
            <a:extLst>
              <a:ext uri="{FF2B5EF4-FFF2-40B4-BE49-F238E27FC236}">
                <a16:creationId xmlns:a16="http://schemas.microsoft.com/office/drawing/2014/main" id="{39A54021-0499-8A2D-EDE6-F9C7DFF6C72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938781" y="217680"/>
            <a:ext cx="1000917" cy="593746"/>
          </a:xfr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 </a:t>
            </a:r>
            <a:endParaRPr lang="en-GB"/>
          </a:p>
        </p:txBody>
      </p:sp>
      <p:sp>
        <p:nvSpPr>
          <p:cNvPr id="16" name="Picture Placeholder 21">
            <a:extLst>
              <a:ext uri="{FF2B5EF4-FFF2-40B4-BE49-F238E27FC236}">
                <a16:creationId xmlns:a16="http://schemas.microsoft.com/office/drawing/2014/main" id="{96A6884D-4803-7314-58D3-AA2BE38E02F8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065520" y="1597144"/>
            <a:ext cx="5181600" cy="3222505"/>
          </a:xfrm>
        </p:spPr>
        <p:txBody>
          <a:bodyPr bIns="900000" anchor="ctr"/>
          <a:lstStyle>
            <a:lvl1pPr algn="ctr">
              <a:defRPr sz="1400">
                <a:solidFill>
                  <a:schemeClr val="bg2"/>
                </a:solidFill>
              </a:defRPr>
            </a:lvl1pPr>
          </a:lstStyle>
          <a:p>
            <a:r>
              <a:rPr lang="en-GB"/>
              <a:t>Click icon &gt; Insert image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51398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Pad Mock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2C675A57-C66E-CB57-F8AC-3E9B6EE8B33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3540129">
            <a:off x="5837077" y="1999309"/>
            <a:ext cx="5736944" cy="5736944"/>
          </a:xfrm>
          <a:custGeom>
            <a:avLst/>
            <a:gdLst>
              <a:gd name="connsiteX0" fmla="*/ 5736944 w 5736944"/>
              <a:gd name="connsiteY0" fmla="*/ 5736944 h 5736944"/>
              <a:gd name="connsiteX1" fmla="*/ 815542 w 5736944"/>
              <a:gd name="connsiteY1" fmla="*/ 5736944 h 5736944"/>
              <a:gd name="connsiteX2" fmla="*/ 0 w 5736944"/>
              <a:gd name="connsiteY2" fmla="*/ 4940223 h 5736944"/>
              <a:gd name="connsiteX3" fmla="*/ 0 w 5736944"/>
              <a:gd name="connsiteY3" fmla="*/ 0 h 5736944"/>
              <a:gd name="connsiteX4" fmla="*/ 5736944 w 5736944"/>
              <a:gd name="connsiteY4" fmla="*/ 0 h 573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36944" h="5736944">
                <a:moveTo>
                  <a:pt x="5736944" y="5736944"/>
                </a:moveTo>
                <a:lnTo>
                  <a:pt x="815542" y="5736944"/>
                </a:lnTo>
                <a:lnTo>
                  <a:pt x="0" y="4940223"/>
                </a:lnTo>
                <a:lnTo>
                  <a:pt x="0" y="0"/>
                </a:lnTo>
                <a:lnTo>
                  <a:pt x="5736944" y="0"/>
                </a:lnTo>
                <a:close/>
              </a:path>
            </a:pathLst>
          </a:cu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59BFBAE5-E463-89B4-6CDF-FE977339A4E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10074" y="664950"/>
            <a:ext cx="3790950" cy="538162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AB25D54-C773-C9D3-B993-EE1BD5BDB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493486"/>
            <a:ext cx="4547536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4F2D5CA7-DF96-3939-F9B8-AF822B8F8F0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199" y="2152066"/>
            <a:ext cx="3695701" cy="382963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119F554D-4023-FA4E-A5AC-C39F1164A6C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1" y="1136650"/>
            <a:ext cx="4547536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A4BC1F-E70D-CB01-BF65-B54CD58FAF4C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A8C091-DC1C-335B-7297-9201FFF2232B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 Placeholder 31">
            <a:extLst>
              <a:ext uri="{FF2B5EF4-FFF2-40B4-BE49-F238E27FC236}">
                <a16:creationId xmlns:a16="http://schemas.microsoft.com/office/drawing/2014/main" id="{39A54021-0499-8A2D-EDE6-F9C7DFF6C72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938781" y="217680"/>
            <a:ext cx="1000917" cy="593746"/>
          </a:xfr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 </a:t>
            </a:r>
            <a:endParaRPr lang="en-GB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6906315-CA3B-819E-1736-AA8EE571E222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981825" y="835025"/>
            <a:ext cx="3434661" cy="5045075"/>
          </a:xfrm>
          <a:prstGeom prst="roundRect">
            <a:avLst>
              <a:gd name="adj" fmla="val 2641"/>
            </a:avLst>
          </a:prstGeo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icon &gt; Insert image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1801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arge Statem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5A978CD1-2636-4A58-01DB-F7CD024DCDF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5873" t="29747" r="18647" b="33363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4F5EDA-0088-E95C-984F-240B6F055BB2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F64BD-22A2-BDC7-6FEC-782A112D0008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C65E71D-5D47-01E2-602E-60FB5CDE784B}"/>
              </a:ext>
            </a:extLst>
          </p:cNvPr>
          <p:cNvGrpSpPr/>
          <p:nvPr userDrawn="1"/>
        </p:nvGrpSpPr>
        <p:grpSpPr>
          <a:xfrm>
            <a:off x="10938781" y="217680"/>
            <a:ext cx="1000917" cy="593746"/>
            <a:chOff x="4773612" y="2638424"/>
            <a:chExt cx="7117555" cy="4222146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483137E-4FC4-F76D-AB0A-1C88D8D0AB72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D8325D1-1C90-4F3C-055A-FE07481A9A00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B7FA84A-CBC4-FC81-BB50-669B1ED1C68E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8DF0E1E-AB8D-E5F3-8AA4-C4C7A281E8EF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080600E-0BE8-D019-C2A4-96B4F489A5B0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B31B5FF-81B1-D39D-2735-69BBFDBAD71E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5D454FF-45AE-C13C-CC3B-90895799D637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5EF67412-1A48-E4A2-BB27-A19308D7B1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3650" y="1784484"/>
            <a:ext cx="9952626" cy="3104470"/>
          </a:xfrm>
        </p:spPr>
        <p:txBody>
          <a:bodyPr anchor="ctr"/>
          <a:lstStyle>
            <a:lvl1pPr>
              <a:lnSpc>
                <a:spcPct val="80000"/>
              </a:lnSpc>
              <a:defRPr sz="9600" spc="-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Insert statement text here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28998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mall Statement 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5A978CD1-2636-4A58-01DB-F7CD024DCDF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1642" t="38499" r="50000" b="38499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4F5EDA-0088-E95C-984F-240B6F055BB2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F64BD-22A2-BDC7-6FEC-782A112D0008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C65E71D-5D47-01E2-602E-60FB5CDE784B}"/>
              </a:ext>
            </a:extLst>
          </p:cNvPr>
          <p:cNvGrpSpPr/>
          <p:nvPr userDrawn="1"/>
        </p:nvGrpSpPr>
        <p:grpSpPr>
          <a:xfrm>
            <a:off x="10938781" y="217680"/>
            <a:ext cx="1000917" cy="593746"/>
            <a:chOff x="4773612" y="2638424"/>
            <a:chExt cx="7117555" cy="4222146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483137E-4FC4-F76D-AB0A-1C88D8D0AB72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D8325D1-1C90-4F3C-055A-FE07481A9A00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B7FA84A-CBC4-FC81-BB50-669B1ED1C68E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8DF0E1E-AB8D-E5F3-8AA4-C4C7A281E8EF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080600E-0BE8-D019-C2A4-96B4F489A5B0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B31B5FF-81B1-D39D-2735-69BBFDBAD71E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5D454FF-45AE-C13C-CC3B-90895799D637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5EF67412-1A48-E4A2-BB27-A19308D7B1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32400" y="2227023"/>
            <a:ext cx="5461000" cy="1201977"/>
          </a:xfrm>
        </p:spPr>
        <p:txBody>
          <a:bodyPr anchor="b"/>
          <a:lstStyle>
            <a:lvl1pPr algn="l">
              <a:lnSpc>
                <a:spcPct val="80000"/>
              </a:lnSpc>
              <a:defRPr sz="6000" spc="-5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B6ABEC6-E585-21A8-5E06-77C159FCC87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32400" y="3429000"/>
            <a:ext cx="5461000" cy="2108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Insert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093144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 Stats Ligh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912A8119-9D7E-805E-1472-AD714975898C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5765" t="54227" r="58561" b="33058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1C0BFD-B1B4-8885-5162-82E7E3ABB06E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34E6E0-7D72-2F2D-0384-A0DAA567A96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E4E230C-1E5D-FEBB-9E00-6C6B1C31E425}"/>
              </a:ext>
            </a:extLst>
          </p:cNvPr>
          <p:cNvGrpSpPr/>
          <p:nvPr userDrawn="1"/>
        </p:nvGrpSpPr>
        <p:grpSpPr>
          <a:xfrm>
            <a:off x="10938781" y="217680"/>
            <a:ext cx="1000917" cy="593746"/>
            <a:chOff x="4773612" y="2638424"/>
            <a:chExt cx="7117555" cy="4222146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67908B1D-F299-17DE-466C-D03A3D4FEF24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782D61-384B-F0BD-B412-E38A8263125B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048EE98-8F1A-A080-5C8D-0A09A2A54B43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786C7D-9393-3AB3-3B8C-AE9A3BF00618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43BE7D8-E4D3-1AFE-C869-313C82D9344C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40A4FD4-1EB7-F4EB-F1E3-61066708B051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878C866-F87E-7104-4995-C7170F697853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F67834F-1945-4D75-179F-DA2FF690E9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253219" y="2379809"/>
            <a:ext cx="2558045" cy="1400768"/>
          </a:xfrm>
        </p:spPr>
        <p:txBody>
          <a:bodyPr anchor="b"/>
          <a:lstStyle>
            <a:lvl1pPr algn="ctr">
              <a:defRPr sz="8800" spc="-3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XX</a:t>
            </a:r>
            <a:endParaRPr lang="en-GB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28F3913-3648-9DC7-E0BD-7F085AAFF8B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253219" y="3653457"/>
            <a:ext cx="2558044" cy="1590464"/>
          </a:xfrm>
        </p:spPr>
        <p:txBody>
          <a:bodyPr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/>
              <a:t>Insert supporting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8ED0917-FF1F-7675-286A-EEAE22EC889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816977" y="2379809"/>
            <a:ext cx="2558045" cy="1400768"/>
          </a:xfrm>
        </p:spPr>
        <p:txBody>
          <a:bodyPr anchor="b"/>
          <a:lstStyle>
            <a:lvl1pPr algn="ctr">
              <a:defRPr sz="8800" spc="-3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XX</a:t>
            </a:r>
            <a:endParaRPr lang="en-GB"/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16745CEA-70E1-02A2-8169-AB1B6BA4A2A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816977" y="3653457"/>
            <a:ext cx="2558044" cy="1590464"/>
          </a:xfrm>
        </p:spPr>
        <p:txBody>
          <a:bodyPr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/>
              <a:t>Insert supporting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CDC8FDA6-7B11-8F1E-EDAB-97430939C35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0736" y="2379809"/>
            <a:ext cx="2558045" cy="1400768"/>
          </a:xfrm>
        </p:spPr>
        <p:txBody>
          <a:bodyPr anchor="b"/>
          <a:lstStyle>
            <a:lvl1pPr algn="ctr">
              <a:defRPr sz="8800" spc="-3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XX</a:t>
            </a:r>
            <a:endParaRPr lang="en-GB"/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750825A7-2AA7-E5C3-E7F7-F734CD5785C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380736" y="3653457"/>
            <a:ext cx="2558044" cy="1590464"/>
          </a:xfrm>
        </p:spPr>
        <p:txBody>
          <a:bodyPr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/>
              <a:t>Insert supporting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6454513B-C416-3AA6-C8A8-BC72891FC4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9260839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0CA5FCBC-986B-3858-27F4-5B44F294472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9260839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645196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 Stats Dar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912A8119-9D7E-805E-1472-AD714975898C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5765" t="54227" r="58561" b="33058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1C0BFD-B1B4-8885-5162-82E7E3ABB06E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34E6E0-7D72-2F2D-0384-A0DAA567A96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E4E230C-1E5D-FEBB-9E00-6C6B1C31E425}"/>
              </a:ext>
            </a:extLst>
          </p:cNvPr>
          <p:cNvGrpSpPr/>
          <p:nvPr userDrawn="1"/>
        </p:nvGrpSpPr>
        <p:grpSpPr>
          <a:xfrm>
            <a:off x="10938781" y="217680"/>
            <a:ext cx="1000917" cy="593746"/>
            <a:chOff x="4773612" y="2638424"/>
            <a:chExt cx="7117555" cy="4222146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67908B1D-F299-17DE-466C-D03A3D4FEF24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782D61-384B-F0BD-B412-E38A8263125B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048EE98-8F1A-A080-5C8D-0A09A2A54B43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786C7D-9393-3AB3-3B8C-AE9A3BF00618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43BE7D8-E4D3-1AFE-C869-313C82D9344C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40A4FD4-1EB7-F4EB-F1E3-61066708B051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878C866-F87E-7104-4995-C7170F697853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F67834F-1945-4D75-179F-DA2FF690E9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253219" y="2379809"/>
            <a:ext cx="2558045" cy="1400768"/>
          </a:xfrm>
        </p:spPr>
        <p:txBody>
          <a:bodyPr anchor="b"/>
          <a:lstStyle>
            <a:lvl1pPr algn="ctr">
              <a:defRPr sz="8800" spc="-3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XX</a:t>
            </a:r>
            <a:endParaRPr lang="en-GB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28F3913-3648-9DC7-E0BD-7F085AAFF8B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253219" y="3653457"/>
            <a:ext cx="2558044" cy="1590464"/>
          </a:xfrm>
        </p:spPr>
        <p:txBody>
          <a:bodyPr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/>
              <a:t>Insert supporting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8ED0917-FF1F-7675-286A-EEAE22EC889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816977" y="2379809"/>
            <a:ext cx="2558045" cy="1400768"/>
          </a:xfrm>
        </p:spPr>
        <p:txBody>
          <a:bodyPr anchor="b"/>
          <a:lstStyle>
            <a:lvl1pPr algn="ctr">
              <a:defRPr sz="8800" spc="-3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XX</a:t>
            </a:r>
            <a:endParaRPr lang="en-GB"/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16745CEA-70E1-02A2-8169-AB1B6BA4A2A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816977" y="3653457"/>
            <a:ext cx="2558044" cy="1590464"/>
          </a:xfrm>
        </p:spPr>
        <p:txBody>
          <a:bodyPr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/>
              <a:t>Insert supporting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CDC8FDA6-7B11-8F1E-EDAB-97430939C35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0736" y="2379809"/>
            <a:ext cx="2558045" cy="1400768"/>
          </a:xfrm>
        </p:spPr>
        <p:txBody>
          <a:bodyPr anchor="b"/>
          <a:lstStyle>
            <a:lvl1pPr algn="ctr">
              <a:defRPr sz="8800" spc="-3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XX</a:t>
            </a:r>
            <a:endParaRPr lang="en-GB"/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750825A7-2AA7-E5C3-E7F7-F734CD5785C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380736" y="3653457"/>
            <a:ext cx="2558044" cy="1590464"/>
          </a:xfrm>
        </p:spPr>
        <p:txBody>
          <a:bodyPr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/>
              <a:t>Insert supporting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6454513B-C416-3AA6-C8A8-BC72891FC4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3486"/>
            <a:ext cx="9260839" cy="119720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Insert title</a:t>
            </a:r>
            <a:endParaRPr lang="en-GB"/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0CA5FCBC-986B-3858-27F4-5B44F294472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1136650"/>
            <a:ext cx="9260839" cy="554038"/>
          </a:xfrm>
        </p:spPr>
        <p:txBody>
          <a:bodyPr anchor="t"/>
          <a:lstStyle>
            <a:lvl1pPr>
              <a:defRPr b="0"/>
            </a:lvl1pPr>
          </a:lstStyle>
          <a:p>
            <a:pPr lvl="0"/>
            <a:r>
              <a:rPr lang="en-GB"/>
              <a:t>Insert Subheading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897858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 Dar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5A978CD1-2636-4A58-01DB-F7CD024DCDF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3553" t="52709" r="58144" b="32444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9C65E71D-5D47-01E2-602E-60FB5CDE784B}"/>
              </a:ext>
            </a:extLst>
          </p:cNvPr>
          <p:cNvGrpSpPr/>
          <p:nvPr userDrawn="1"/>
        </p:nvGrpSpPr>
        <p:grpSpPr>
          <a:xfrm>
            <a:off x="10938781" y="217680"/>
            <a:ext cx="1000917" cy="593746"/>
            <a:chOff x="4773612" y="2638424"/>
            <a:chExt cx="7117555" cy="4222146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483137E-4FC4-F76D-AB0A-1C88D8D0AB72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D8325D1-1C90-4F3C-055A-FE07481A9A00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B7FA84A-CBC4-FC81-BB50-669B1ED1C68E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8DF0E1E-AB8D-E5F3-8AA4-C4C7A281E8EF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080600E-0BE8-D019-C2A4-96B4F489A5B0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B31B5FF-81B1-D39D-2735-69BBFDBAD71E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5D454FF-45AE-C13C-CC3B-90895799D637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5EF67412-1A48-E4A2-BB27-A19308D7B1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0187" y="3228233"/>
            <a:ext cx="9357360" cy="3104470"/>
          </a:xfrm>
        </p:spPr>
        <p:txBody>
          <a:bodyPr anchor="b"/>
          <a:lstStyle>
            <a:lvl1pPr algn="l">
              <a:lnSpc>
                <a:spcPct val="80000"/>
              </a:lnSpc>
              <a:defRPr sz="13800" spc="-12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Thank you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46883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 Small Tal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A59743-BB20-060E-D718-3FFCF8B1B90F}"/>
              </a:ext>
            </a:extLst>
          </p:cNvPr>
          <p:cNvGrpSpPr/>
          <p:nvPr userDrawn="1"/>
        </p:nvGrpSpPr>
        <p:grpSpPr>
          <a:xfrm>
            <a:off x="10067926" y="390524"/>
            <a:ext cx="1677192" cy="994913"/>
            <a:chOff x="4773612" y="2638424"/>
            <a:chExt cx="7117555" cy="422214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A4B7522-20FE-C5CB-8E27-A11EADA72C01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8EA7238-8DAC-1E8B-A4ED-E5502514C14F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B4C0B32-8B48-C3FB-979B-80A9EB72A535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9D3C8B5-A097-7FDB-FE65-8F74D7A94075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992C257-473B-30C2-02B8-5E8CA9DA2E46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B8C0826-3F6D-6E4D-668E-842327F9F955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EF6BF-66EB-A0FE-9C06-7E30D3CD0EA4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5AE2DBA5-22A0-34FA-8863-77A3CB11D94E}"/>
              </a:ext>
            </a:extLst>
          </p:cNvPr>
          <p:cNvSpPr txBox="1"/>
          <p:nvPr userDrawn="1"/>
        </p:nvSpPr>
        <p:spPr>
          <a:xfrm>
            <a:off x="5247586" y="2502210"/>
            <a:ext cx="3699933" cy="1463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70000"/>
              </a:lnSpc>
            </a:pPr>
            <a:r>
              <a:rPr kumimoji="0" lang="en-GB" sz="11500" b="0" i="0" u="none" strike="noStrike" kern="1200" cap="none" spc="-15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aptor V3 Premium Light" pitchFamily="50" charset="0"/>
                <a:ea typeface="Raptor V3 Premium Light" pitchFamily="50" charset="0"/>
                <a:cs typeface="Raptor V3 Premium Light" pitchFamily="50" charset="0"/>
              </a:rPr>
              <a:t>Thank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5E1C74-551E-9924-DF52-B03358F3A015}"/>
              </a:ext>
            </a:extLst>
          </p:cNvPr>
          <p:cNvSpPr txBox="1"/>
          <p:nvPr userDrawn="1"/>
        </p:nvSpPr>
        <p:spPr>
          <a:xfrm>
            <a:off x="5692213" y="3409364"/>
            <a:ext cx="3699933" cy="1463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70000"/>
              </a:lnSpc>
            </a:pPr>
            <a:r>
              <a:rPr kumimoji="0" lang="en-GB" sz="11500" b="0" i="0" u="none" strike="noStrike" kern="1200" cap="none" spc="-10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aptor V3 Premium Bold"/>
                <a:ea typeface="+mj-ea"/>
                <a:cs typeface="+mj-cs"/>
              </a:rPr>
              <a:t>you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11" name="object 10">
            <a:extLst>
              <a:ext uri="{FF2B5EF4-FFF2-40B4-BE49-F238E27FC236}">
                <a16:creationId xmlns:a16="http://schemas.microsoft.com/office/drawing/2014/main" id="{8E901029-A102-78F6-93BD-97E98FFCA620}"/>
              </a:ext>
            </a:extLst>
          </p:cNvPr>
          <p:cNvSpPr/>
          <p:nvPr userDrawn="1"/>
        </p:nvSpPr>
        <p:spPr>
          <a:xfrm>
            <a:off x="9268483" y="3429000"/>
            <a:ext cx="676286" cy="989516"/>
          </a:xfrm>
          <a:custGeom>
            <a:avLst/>
            <a:gdLst/>
            <a:ahLst/>
            <a:cxnLst/>
            <a:rect l="l" t="t" r="r" b="b"/>
            <a:pathLst>
              <a:path w="3188970" h="4665980">
                <a:moveTo>
                  <a:pt x="2783506" y="842529"/>
                </a:moveTo>
                <a:lnTo>
                  <a:pt x="2740224" y="868874"/>
                </a:lnTo>
                <a:lnTo>
                  <a:pt x="2697913" y="896058"/>
                </a:lnTo>
                <a:lnTo>
                  <a:pt x="2656578" y="924075"/>
                </a:lnTo>
                <a:lnTo>
                  <a:pt x="2616224" y="952916"/>
                </a:lnTo>
                <a:lnTo>
                  <a:pt x="2576854" y="982577"/>
                </a:lnTo>
                <a:lnTo>
                  <a:pt x="2538473" y="1013049"/>
                </a:lnTo>
                <a:lnTo>
                  <a:pt x="2501085" y="1044325"/>
                </a:lnTo>
                <a:lnTo>
                  <a:pt x="2464696" y="1076400"/>
                </a:lnTo>
                <a:lnTo>
                  <a:pt x="2429308" y="1109266"/>
                </a:lnTo>
                <a:lnTo>
                  <a:pt x="2394928" y="1142916"/>
                </a:lnTo>
                <a:lnTo>
                  <a:pt x="2361558" y="1177343"/>
                </a:lnTo>
                <a:lnTo>
                  <a:pt x="2329203" y="1212540"/>
                </a:lnTo>
                <a:lnTo>
                  <a:pt x="2297869" y="1248502"/>
                </a:lnTo>
                <a:lnTo>
                  <a:pt x="2267558" y="1285220"/>
                </a:lnTo>
                <a:lnTo>
                  <a:pt x="2238276" y="1322687"/>
                </a:lnTo>
                <a:lnTo>
                  <a:pt x="2210027" y="1360898"/>
                </a:lnTo>
                <a:lnTo>
                  <a:pt x="2182816" y="1399845"/>
                </a:lnTo>
                <a:lnTo>
                  <a:pt x="2156646" y="1439521"/>
                </a:lnTo>
                <a:lnTo>
                  <a:pt x="2131522" y="1479920"/>
                </a:lnTo>
                <a:lnTo>
                  <a:pt x="2107449" y="1521034"/>
                </a:lnTo>
                <a:lnTo>
                  <a:pt x="2084430" y="1562856"/>
                </a:lnTo>
                <a:lnTo>
                  <a:pt x="2062471" y="1605381"/>
                </a:lnTo>
                <a:lnTo>
                  <a:pt x="2041576" y="1648600"/>
                </a:lnTo>
                <a:lnTo>
                  <a:pt x="2021749" y="1692508"/>
                </a:lnTo>
                <a:lnTo>
                  <a:pt x="2002994" y="1737097"/>
                </a:lnTo>
                <a:lnTo>
                  <a:pt x="1985316" y="1782360"/>
                </a:lnTo>
                <a:lnTo>
                  <a:pt x="1968719" y="1828290"/>
                </a:lnTo>
                <a:lnTo>
                  <a:pt x="1953208" y="1874882"/>
                </a:lnTo>
                <a:lnTo>
                  <a:pt x="1938787" y="1922126"/>
                </a:lnTo>
                <a:lnTo>
                  <a:pt x="1925460" y="1970018"/>
                </a:lnTo>
                <a:lnTo>
                  <a:pt x="1913131" y="2018998"/>
                </a:lnTo>
                <a:lnTo>
                  <a:pt x="1902107" y="2067715"/>
                </a:lnTo>
                <a:lnTo>
                  <a:pt x="1892090" y="2117506"/>
                </a:lnTo>
                <a:lnTo>
                  <a:pt x="1883185" y="2167917"/>
                </a:lnTo>
                <a:lnTo>
                  <a:pt x="1875396" y="2218940"/>
                </a:lnTo>
                <a:lnTo>
                  <a:pt x="1868728" y="2270569"/>
                </a:lnTo>
                <a:lnTo>
                  <a:pt x="1860992" y="2347597"/>
                </a:lnTo>
                <a:lnTo>
                  <a:pt x="1855938" y="2422477"/>
                </a:lnTo>
                <a:lnTo>
                  <a:pt x="1853295" y="2494937"/>
                </a:lnTo>
                <a:lnTo>
                  <a:pt x="1852901" y="2570139"/>
                </a:lnTo>
                <a:lnTo>
                  <a:pt x="1854154" y="2631512"/>
                </a:lnTo>
                <a:lnTo>
                  <a:pt x="1857116" y="2695082"/>
                </a:lnTo>
                <a:lnTo>
                  <a:pt x="1861403" y="2755144"/>
                </a:lnTo>
                <a:lnTo>
                  <a:pt x="1866745" y="2811427"/>
                </a:lnTo>
                <a:lnTo>
                  <a:pt x="1872870" y="2863658"/>
                </a:lnTo>
                <a:lnTo>
                  <a:pt x="1879509" y="2911566"/>
                </a:lnTo>
                <a:lnTo>
                  <a:pt x="1886389" y="2954878"/>
                </a:lnTo>
                <a:lnTo>
                  <a:pt x="1893239" y="2993322"/>
                </a:lnTo>
                <a:lnTo>
                  <a:pt x="1905765" y="3054518"/>
                </a:lnTo>
                <a:lnTo>
                  <a:pt x="1914919" y="3092980"/>
                </a:lnTo>
                <a:lnTo>
                  <a:pt x="1917554" y="3103004"/>
                </a:lnTo>
                <a:lnTo>
                  <a:pt x="2685248" y="2897430"/>
                </a:lnTo>
                <a:lnTo>
                  <a:pt x="2683624" y="2890692"/>
                </a:lnTo>
                <a:lnTo>
                  <a:pt x="2679617" y="2872447"/>
                </a:lnTo>
                <a:lnTo>
                  <a:pt x="2667475" y="2805073"/>
                </a:lnTo>
                <a:lnTo>
                  <a:pt x="2660850" y="2757765"/>
                </a:lnTo>
                <a:lnTo>
                  <a:pt x="2654862" y="2702591"/>
                </a:lnTo>
                <a:lnTo>
                  <a:pt x="2650267" y="2640461"/>
                </a:lnTo>
                <a:lnTo>
                  <a:pt x="2647821" y="2572285"/>
                </a:lnTo>
                <a:lnTo>
                  <a:pt x="2648278" y="2498974"/>
                </a:lnTo>
                <a:lnTo>
                  <a:pt x="2652394" y="2421438"/>
                </a:lnTo>
                <a:lnTo>
                  <a:pt x="2660924" y="2340588"/>
                </a:lnTo>
                <a:lnTo>
                  <a:pt x="2668763" y="2288890"/>
                </a:lnTo>
                <a:lnTo>
                  <a:pt x="2678291" y="2238548"/>
                </a:lnTo>
                <a:lnTo>
                  <a:pt x="2689513" y="2189550"/>
                </a:lnTo>
                <a:lnTo>
                  <a:pt x="2702436" y="2141887"/>
                </a:lnTo>
                <a:lnTo>
                  <a:pt x="2717066" y="2095550"/>
                </a:lnTo>
                <a:lnTo>
                  <a:pt x="2733410" y="2050528"/>
                </a:lnTo>
                <a:lnTo>
                  <a:pt x="2751474" y="2006811"/>
                </a:lnTo>
                <a:lnTo>
                  <a:pt x="2771265" y="1964390"/>
                </a:lnTo>
                <a:lnTo>
                  <a:pt x="2792788" y="1923255"/>
                </a:lnTo>
                <a:lnTo>
                  <a:pt x="2816051" y="1883396"/>
                </a:lnTo>
                <a:lnTo>
                  <a:pt x="2841059" y="1844802"/>
                </a:lnTo>
                <a:lnTo>
                  <a:pt x="2867819" y="1807465"/>
                </a:lnTo>
                <a:lnTo>
                  <a:pt x="2896337" y="1771374"/>
                </a:lnTo>
                <a:lnTo>
                  <a:pt x="2926620" y="1736519"/>
                </a:lnTo>
                <a:lnTo>
                  <a:pt x="2958675" y="1702890"/>
                </a:lnTo>
                <a:lnTo>
                  <a:pt x="2992507" y="1670478"/>
                </a:lnTo>
                <a:lnTo>
                  <a:pt x="3028122" y="1639273"/>
                </a:lnTo>
                <a:lnTo>
                  <a:pt x="3065528" y="1609264"/>
                </a:lnTo>
                <a:lnTo>
                  <a:pt x="3104731" y="1580442"/>
                </a:lnTo>
                <a:lnTo>
                  <a:pt x="3145737" y="1552797"/>
                </a:lnTo>
                <a:lnTo>
                  <a:pt x="3188552" y="1526320"/>
                </a:lnTo>
                <a:lnTo>
                  <a:pt x="2783506" y="842529"/>
                </a:lnTo>
                <a:close/>
              </a:path>
              <a:path w="3188970" h="4665980">
                <a:moveTo>
                  <a:pt x="1587176" y="0"/>
                </a:moveTo>
                <a:lnTo>
                  <a:pt x="1531101" y="33383"/>
                </a:lnTo>
                <a:lnTo>
                  <a:pt x="1476542" y="67334"/>
                </a:lnTo>
                <a:lnTo>
                  <a:pt x="1423481" y="101829"/>
                </a:lnTo>
                <a:lnTo>
                  <a:pt x="1371897" y="136846"/>
                </a:lnTo>
                <a:lnTo>
                  <a:pt x="1321769" y="172363"/>
                </a:lnTo>
                <a:lnTo>
                  <a:pt x="1273077" y="208355"/>
                </a:lnTo>
                <a:lnTo>
                  <a:pt x="1225800" y="244802"/>
                </a:lnTo>
                <a:lnTo>
                  <a:pt x="1179918" y="281681"/>
                </a:lnTo>
                <a:lnTo>
                  <a:pt x="1135412" y="318968"/>
                </a:lnTo>
                <a:lnTo>
                  <a:pt x="1092260" y="356641"/>
                </a:lnTo>
                <a:lnTo>
                  <a:pt x="1050442" y="394677"/>
                </a:lnTo>
                <a:lnTo>
                  <a:pt x="1009937" y="433055"/>
                </a:lnTo>
                <a:lnTo>
                  <a:pt x="970726" y="471751"/>
                </a:lnTo>
                <a:lnTo>
                  <a:pt x="932788" y="510742"/>
                </a:lnTo>
                <a:lnTo>
                  <a:pt x="896102" y="550006"/>
                </a:lnTo>
                <a:lnTo>
                  <a:pt x="860648" y="589521"/>
                </a:lnTo>
                <a:lnTo>
                  <a:pt x="826406" y="629264"/>
                </a:lnTo>
                <a:lnTo>
                  <a:pt x="793356" y="669212"/>
                </a:lnTo>
                <a:lnTo>
                  <a:pt x="761477" y="709342"/>
                </a:lnTo>
                <a:lnTo>
                  <a:pt x="730748" y="749632"/>
                </a:lnTo>
                <a:lnTo>
                  <a:pt x="701149" y="790060"/>
                </a:lnTo>
                <a:lnTo>
                  <a:pt x="672661" y="830602"/>
                </a:lnTo>
                <a:lnTo>
                  <a:pt x="645262" y="871236"/>
                </a:lnTo>
                <a:lnTo>
                  <a:pt x="618932" y="911940"/>
                </a:lnTo>
                <a:lnTo>
                  <a:pt x="593650" y="952690"/>
                </a:lnTo>
                <a:lnTo>
                  <a:pt x="569397" y="993465"/>
                </a:lnTo>
                <a:lnTo>
                  <a:pt x="546152" y="1034241"/>
                </a:lnTo>
                <a:lnTo>
                  <a:pt x="523895" y="1074997"/>
                </a:lnTo>
                <a:lnTo>
                  <a:pt x="502605" y="1115708"/>
                </a:lnTo>
                <a:lnTo>
                  <a:pt x="482262" y="1156354"/>
                </a:lnTo>
                <a:lnTo>
                  <a:pt x="462845" y="1196910"/>
                </a:lnTo>
                <a:lnTo>
                  <a:pt x="444334" y="1237355"/>
                </a:lnTo>
                <a:lnTo>
                  <a:pt x="426709" y="1277666"/>
                </a:lnTo>
                <a:lnTo>
                  <a:pt x="409950" y="1317820"/>
                </a:lnTo>
                <a:lnTo>
                  <a:pt x="394035" y="1357794"/>
                </a:lnTo>
                <a:lnTo>
                  <a:pt x="378945" y="1397567"/>
                </a:lnTo>
                <a:lnTo>
                  <a:pt x="364659" y="1437115"/>
                </a:lnTo>
                <a:lnTo>
                  <a:pt x="351157" y="1476416"/>
                </a:lnTo>
                <a:lnTo>
                  <a:pt x="338418" y="1515447"/>
                </a:lnTo>
                <a:lnTo>
                  <a:pt x="326422" y="1554185"/>
                </a:lnTo>
                <a:lnTo>
                  <a:pt x="315149" y="1592608"/>
                </a:lnTo>
                <a:lnTo>
                  <a:pt x="304579" y="1630694"/>
                </a:lnTo>
                <a:lnTo>
                  <a:pt x="294690" y="1668419"/>
                </a:lnTo>
                <a:lnTo>
                  <a:pt x="285463" y="1705762"/>
                </a:lnTo>
                <a:lnTo>
                  <a:pt x="268912" y="1779207"/>
                </a:lnTo>
                <a:lnTo>
                  <a:pt x="254762" y="1850849"/>
                </a:lnTo>
                <a:lnTo>
                  <a:pt x="242851" y="1920506"/>
                </a:lnTo>
                <a:lnTo>
                  <a:pt x="231213" y="2001399"/>
                </a:lnTo>
                <a:lnTo>
                  <a:pt x="222031" y="2080486"/>
                </a:lnTo>
                <a:lnTo>
                  <a:pt x="215126" y="2157606"/>
                </a:lnTo>
                <a:lnTo>
                  <a:pt x="210319" y="2232602"/>
                </a:lnTo>
                <a:lnTo>
                  <a:pt x="207434" y="2305314"/>
                </a:lnTo>
                <a:lnTo>
                  <a:pt x="206291" y="2375583"/>
                </a:lnTo>
                <a:lnTo>
                  <a:pt x="206712" y="2443250"/>
                </a:lnTo>
                <a:lnTo>
                  <a:pt x="208518" y="2508155"/>
                </a:lnTo>
                <a:lnTo>
                  <a:pt x="211533" y="2570139"/>
                </a:lnTo>
                <a:lnTo>
                  <a:pt x="215576" y="2629044"/>
                </a:lnTo>
                <a:lnTo>
                  <a:pt x="220471" y="2684710"/>
                </a:lnTo>
                <a:lnTo>
                  <a:pt x="226038" y="2736977"/>
                </a:lnTo>
                <a:lnTo>
                  <a:pt x="232099" y="2785687"/>
                </a:lnTo>
                <a:lnTo>
                  <a:pt x="238477" y="2830680"/>
                </a:lnTo>
                <a:lnTo>
                  <a:pt x="245106" y="2872447"/>
                </a:lnTo>
                <a:lnTo>
                  <a:pt x="257725" y="2941769"/>
                </a:lnTo>
                <a:lnTo>
                  <a:pt x="268869" y="2994327"/>
                </a:lnTo>
                <a:lnTo>
                  <a:pt x="279488" y="3037729"/>
                </a:lnTo>
                <a:lnTo>
                  <a:pt x="1047633" y="2833934"/>
                </a:lnTo>
                <a:lnTo>
                  <a:pt x="1046608" y="2829855"/>
                </a:lnTo>
                <a:lnTo>
                  <a:pt x="1045083" y="2823539"/>
                </a:lnTo>
                <a:lnTo>
                  <a:pt x="1035165" y="2777060"/>
                </a:lnTo>
                <a:lnTo>
                  <a:pt x="1025374" y="2721547"/>
                </a:lnTo>
                <a:lnTo>
                  <a:pt x="1018614" y="2675573"/>
                </a:lnTo>
                <a:lnTo>
                  <a:pt x="1012221" y="2622968"/>
                </a:lnTo>
                <a:lnTo>
                  <a:pt x="1006666" y="2564193"/>
                </a:lnTo>
                <a:lnTo>
                  <a:pt x="1002392" y="2498974"/>
                </a:lnTo>
                <a:lnTo>
                  <a:pt x="999968" y="2429995"/>
                </a:lnTo>
                <a:lnTo>
                  <a:pt x="999558" y="2393314"/>
                </a:lnTo>
                <a:lnTo>
                  <a:pt x="999772" y="2355497"/>
                </a:lnTo>
                <a:lnTo>
                  <a:pt x="1000668" y="2316601"/>
                </a:lnTo>
                <a:lnTo>
                  <a:pt x="1002308" y="2276685"/>
                </a:lnTo>
                <a:lnTo>
                  <a:pt x="1004748" y="2235806"/>
                </a:lnTo>
                <a:lnTo>
                  <a:pt x="1008049" y="2194022"/>
                </a:lnTo>
                <a:lnTo>
                  <a:pt x="1012270" y="2151391"/>
                </a:lnTo>
                <a:lnTo>
                  <a:pt x="1017470" y="2107972"/>
                </a:lnTo>
                <a:lnTo>
                  <a:pt x="1023709" y="2063822"/>
                </a:lnTo>
                <a:lnTo>
                  <a:pt x="1031128" y="2018550"/>
                </a:lnTo>
                <a:lnTo>
                  <a:pt x="1039536" y="1973560"/>
                </a:lnTo>
                <a:lnTo>
                  <a:pt x="1049243" y="1927564"/>
                </a:lnTo>
                <a:lnTo>
                  <a:pt x="1060226" y="1881070"/>
                </a:lnTo>
                <a:lnTo>
                  <a:pt x="1072542" y="1834134"/>
                </a:lnTo>
                <a:lnTo>
                  <a:pt x="1086251" y="1786815"/>
                </a:lnTo>
                <a:lnTo>
                  <a:pt x="1101413" y="1739170"/>
                </a:lnTo>
                <a:lnTo>
                  <a:pt x="1118086" y="1691258"/>
                </a:lnTo>
                <a:lnTo>
                  <a:pt x="1136330" y="1643137"/>
                </a:lnTo>
                <a:lnTo>
                  <a:pt x="1156203" y="1594864"/>
                </a:lnTo>
                <a:lnTo>
                  <a:pt x="1177766" y="1546497"/>
                </a:lnTo>
                <a:lnTo>
                  <a:pt x="1201076" y="1498095"/>
                </a:lnTo>
                <a:lnTo>
                  <a:pt x="1226194" y="1449715"/>
                </a:lnTo>
                <a:lnTo>
                  <a:pt x="1253178" y="1401415"/>
                </a:lnTo>
                <a:lnTo>
                  <a:pt x="1282088" y="1353253"/>
                </a:lnTo>
                <a:lnTo>
                  <a:pt x="1312983" y="1305288"/>
                </a:lnTo>
                <a:lnTo>
                  <a:pt x="1345921" y="1257576"/>
                </a:lnTo>
                <a:lnTo>
                  <a:pt x="1380963" y="1210177"/>
                </a:lnTo>
                <a:lnTo>
                  <a:pt x="1418167" y="1163147"/>
                </a:lnTo>
                <a:lnTo>
                  <a:pt x="1457592" y="1116545"/>
                </a:lnTo>
                <a:lnTo>
                  <a:pt x="1499298" y="1070429"/>
                </a:lnTo>
                <a:lnTo>
                  <a:pt x="1543343" y="1024857"/>
                </a:lnTo>
                <a:lnTo>
                  <a:pt x="1589788" y="979887"/>
                </a:lnTo>
                <a:lnTo>
                  <a:pt x="1638690" y="935576"/>
                </a:lnTo>
                <a:lnTo>
                  <a:pt x="1690110" y="891982"/>
                </a:lnTo>
                <a:lnTo>
                  <a:pt x="1744106" y="849164"/>
                </a:lnTo>
                <a:lnTo>
                  <a:pt x="1800738" y="807180"/>
                </a:lnTo>
                <a:lnTo>
                  <a:pt x="1860065" y="766086"/>
                </a:lnTo>
                <a:lnTo>
                  <a:pt x="1922145" y="725942"/>
                </a:lnTo>
                <a:lnTo>
                  <a:pt x="1987038" y="686806"/>
                </a:lnTo>
                <a:lnTo>
                  <a:pt x="1587176" y="0"/>
                </a:lnTo>
                <a:close/>
              </a:path>
              <a:path w="3188970" h="4665980">
                <a:moveTo>
                  <a:pt x="2426721" y="3205106"/>
                </a:moveTo>
                <a:lnTo>
                  <a:pt x="2378768" y="3206659"/>
                </a:lnTo>
                <a:lnTo>
                  <a:pt x="2331640" y="3211253"/>
                </a:lnTo>
                <a:lnTo>
                  <a:pt x="2285433" y="3218792"/>
                </a:lnTo>
                <a:lnTo>
                  <a:pt x="2240245" y="3229180"/>
                </a:lnTo>
                <a:lnTo>
                  <a:pt x="2196171" y="3242321"/>
                </a:lnTo>
                <a:lnTo>
                  <a:pt x="2153307" y="3258117"/>
                </a:lnTo>
                <a:lnTo>
                  <a:pt x="2111751" y="3276473"/>
                </a:lnTo>
                <a:lnTo>
                  <a:pt x="2071598" y="3297292"/>
                </a:lnTo>
                <a:lnTo>
                  <a:pt x="2032945" y="3320478"/>
                </a:lnTo>
                <a:lnTo>
                  <a:pt x="1995888" y="3345934"/>
                </a:lnTo>
                <a:lnTo>
                  <a:pt x="1960524" y="3373565"/>
                </a:lnTo>
                <a:lnTo>
                  <a:pt x="1926948" y="3403274"/>
                </a:lnTo>
                <a:lnTo>
                  <a:pt x="1895258" y="3434964"/>
                </a:lnTo>
                <a:lnTo>
                  <a:pt x="1865549" y="3468539"/>
                </a:lnTo>
                <a:lnTo>
                  <a:pt x="1837918" y="3503903"/>
                </a:lnTo>
                <a:lnTo>
                  <a:pt x="1812461" y="3540959"/>
                </a:lnTo>
                <a:lnTo>
                  <a:pt x="1789275" y="3579612"/>
                </a:lnTo>
                <a:lnTo>
                  <a:pt x="1768456" y="3619764"/>
                </a:lnTo>
                <a:lnTo>
                  <a:pt x="1750100" y="3661320"/>
                </a:lnTo>
                <a:lnTo>
                  <a:pt x="1734304" y="3704182"/>
                </a:lnTo>
                <a:lnTo>
                  <a:pt x="1721163" y="3748256"/>
                </a:lnTo>
                <a:lnTo>
                  <a:pt x="1710775" y="3793443"/>
                </a:lnTo>
                <a:lnTo>
                  <a:pt x="1703236" y="3839649"/>
                </a:lnTo>
                <a:lnTo>
                  <a:pt x="1698642" y="3886776"/>
                </a:lnTo>
                <a:lnTo>
                  <a:pt x="1697089" y="3934728"/>
                </a:lnTo>
                <a:lnTo>
                  <a:pt x="1698642" y="3982806"/>
                </a:lnTo>
                <a:lnTo>
                  <a:pt x="1703236" y="4030048"/>
                </a:lnTo>
                <a:lnTo>
                  <a:pt x="1710775" y="4076360"/>
                </a:lnTo>
                <a:lnTo>
                  <a:pt x="1721163" y="4121644"/>
                </a:lnTo>
                <a:lnTo>
                  <a:pt x="1734304" y="4165805"/>
                </a:lnTo>
                <a:lnTo>
                  <a:pt x="1750100" y="4208747"/>
                </a:lnTo>
                <a:lnTo>
                  <a:pt x="1768456" y="4250374"/>
                </a:lnTo>
                <a:lnTo>
                  <a:pt x="1789275" y="4290590"/>
                </a:lnTo>
                <a:lnTo>
                  <a:pt x="1812461" y="4329300"/>
                </a:lnTo>
                <a:lnTo>
                  <a:pt x="1837918" y="4366406"/>
                </a:lnTo>
                <a:lnTo>
                  <a:pt x="1865549" y="4401814"/>
                </a:lnTo>
                <a:lnTo>
                  <a:pt x="1895258" y="4435428"/>
                </a:lnTo>
                <a:lnTo>
                  <a:pt x="1926948" y="4467151"/>
                </a:lnTo>
                <a:lnTo>
                  <a:pt x="1960524" y="4496887"/>
                </a:lnTo>
                <a:lnTo>
                  <a:pt x="1995888" y="4524541"/>
                </a:lnTo>
                <a:lnTo>
                  <a:pt x="2032945" y="4550016"/>
                </a:lnTo>
                <a:lnTo>
                  <a:pt x="2071598" y="4573217"/>
                </a:lnTo>
                <a:lnTo>
                  <a:pt x="2111751" y="4594048"/>
                </a:lnTo>
                <a:lnTo>
                  <a:pt x="2153307" y="4612413"/>
                </a:lnTo>
                <a:lnTo>
                  <a:pt x="2196171" y="4628215"/>
                </a:lnTo>
                <a:lnTo>
                  <a:pt x="2240245" y="4641360"/>
                </a:lnTo>
                <a:lnTo>
                  <a:pt x="2285433" y="4651750"/>
                </a:lnTo>
                <a:lnTo>
                  <a:pt x="2331640" y="4659291"/>
                </a:lnTo>
                <a:lnTo>
                  <a:pt x="2378768" y="4663886"/>
                </a:lnTo>
                <a:lnTo>
                  <a:pt x="2426721" y="4665439"/>
                </a:lnTo>
                <a:lnTo>
                  <a:pt x="2474798" y="4663886"/>
                </a:lnTo>
                <a:lnTo>
                  <a:pt x="2522040" y="4659291"/>
                </a:lnTo>
                <a:lnTo>
                  <a:pt x="2568350" y="4651750"/>
                </a:lnTo>
                <a:lnTo>
                  <a:pt x="2613634" y="4641360"/>
                </a:lnTo>
                <a:lnTo>
                  <a:pt x="2657794" y="4628215"/>
                </a:lnTo>
                <a:lnTo>
                  <a:pt x="2700736" y="4612413"/>
                </a:lnTo>
                <a:lnTo>
                  <a:pt x="2742363" y="4594048"/>
                </a:lnTo>
                <a:lnTo>
                  <a:pt x="2782579" y="4573217"/>
                </a:lnTo>
                <a:lnTo>
                  <a:pt x="2821289" y="4550016"/>
                </a:lnTo>
                <a:lnTo>
                  <a:pt x="2858395" y="4524541"/>
                </a:lnTo>
                <a:lnTo>
                  <a:pt x="2893804" y="4496887"/>
                </a:lnTo>
                <a:lnTo>
                  <a:pt x="2927417" y="4467151"/>
                </a:lnTo>
                <a:lnTo>
                  <a:pt x="2959140" y="4435428"/>
                </a:lnTo>
                <a:lnTo>
                  <a:pt x="2988877" y="4401814"/>
                </a:lnTo>
                <a:lnTo>
                  <a:pt x="3016531" y="4366406"/>
                </a:lnTo>
                <a:lnTo>
                  <a:pt x="3042007" y="4329300"/>
                </a:lnTo>
                <a:lnTo>
                  <a:pt x="3065209" y="4290590"/>
                </a:lnTo>
                <a:lnTo>
                  <a:pt x="3086040" y="4250374"/>
                </a:lnTo>
                <a:lnTo>
                  <a:pt x="3104405" y="4208747"/>
                </a:lnTo>
                <a:lnTo>
                  <a:pt x="3120208" y="4165805"/>
                </a:lnTo>
                <a:lnTo>
                  <a:pt x="3133353" y="4121644"/>
                </a:lnTo>
                <a:lnTo>
                  <a:pt x="3143744" y="4076360"/>
                </a:lnTo>
                <a:lnTo>
                  <a:pt x="3151284" y="4030048"/>
                </a:lnTo>
                <a:lnTo>
                  <a:pt x="3155879" y="3982806"/>
                </a:lnTo>
                <a:lnTo>
                  <a:pt x="3157432" y="3934728"/>
                </a:lnTo>
                <a:lnTo>
                  <a:pt x="3155879" y="3886776"/>
                </a:lnTo>
                <a:lnTo>
                  <a:pt x="3151284" y="3839649"/>
                </a:lnTo>
                <a:lnTo>
                  <a:pt x="3143744" y="3793443"/>
                </a:lnTo>
                <a:lnTo>
                  <a:pt x="3133353" y="3748256"/>
                </a:lnTo>
                <a:lnTo>
                  <a:pt x="3120208" y="3704182"/>
                </a:lnTo>
                <a:lnTo>
                  <a:pt x="3104405" y="3661320"/>
                </a:lnTo>
                <a:lnTo>
                  <a:pt x="3086040" y="3619764"/>
                </a:lnTo>
                <a:lnTo>
                  <a:pt x="3065209" y="3579612"/>
                </a:lnTo>
                <a:lnTo>
                  <a:pt x="3042007" y="3540959"/>
                </a:lnTo>
                <a:lnTo>
                  <a:pt x="3016531" y="3503903"/>
                </a:lnTo>
                <a:lnTo>
                  <a:pt x="2988877" y="3468539"/>
                </a:lnTo>
                <a:lnTo>
                  <a:pt x="2959140" y="3434964"/>
                </a:lnTo>
                <a:lnTo>
                  <a:pt x="2927417" y="3403274"/>
                </a:lnTo>
                <a:lnTo>
                  <a:pt x="2893804" y="3373565"/>
                </a:lnTo>
                <a:lnTo>
                  <a:pt x="2858395" y="3345934"/>
                </a:lnTo>
                <a:lnTo>
                  <a:pt x="2821289" y="3320478"/>
                </a:lnTo>
                <a:lnTo>
                  <a:pt x="2782579" y="3297292"/>
                </a:lnTo>
                <a:lnTo>
                  <a:pt x="2742363" y="3276473"/>
                </a:lnTo>
                <a:lnTo>
                  <a:pt x="2700736" y="3258117"/>
                </a:lnTo>
                <a:lnTo>
                  <a:pt x="2657794" y="3242321"/>
                </a:lnTo>
                <a:lnTo>
                  <a:pt x="2613634" y="3229180"/>
                </a:lnTo>
                <a:lnTo>
                  <a:pt x="2568350" y="3218792"/>
                </a:lnTo>
                <a:lnTo>
                  <a:pt x="2522040" y="3211253"/>
                </a:lnTo>
                <a:lnTo>
                  <a:pt x="2474798" y="3206659"/>
                </a:lnTo>
                <a:lnTo>
                  <a:pt x="2426721" y="3205106"/>
                </a:lnTo>
                <a:close/>
              </a:path>
              <a:path w="3188970" h="4665980">
                <a:moveTo>
                  <a:pt x="729600" y="3205106"/>
                </a:moveTo>
                <a:lnTo>
                  <a:pt x="681652" y="3206659"/>
                </a:lnTo>
                <a:lnTo>
                  <a:pt x="634528" y="3211253"/>
                </a:lnTo>
                <a:lnTo>
                  <a:pt x="588325" y="3218792"/>
                </a:lnTo>
                <a:lnTo>
                  <a:pt x="543140" y="3229180"/>
                </a:lnTo>
                <a:lnTo>
                  <a:pt x="499069" y="3242321"/>
                </a:lnTo>
                <a:lnTo>
                  <a:pt x="456208" y="3258117"/>
                </a:lnTo>
                <a:lnTo>
                  <a:pt x="414654" y="3276473"/>
                </a:lnTo>
                <a:lnTo>
                  <a:pt x="374503" y="3297292"/>
                </a:lnTo>
                <a:lnTo>
                  <a:pt x="335852" y="3320478"/>
                </a:lnTo>
                <a:lnTo>
                  <a:pt x="298796" y="3345934"/>
                </a:lnTo>
                <a:lnTo>
                  <a:pt x="263433" y="3373565"/>
                </a:lnTo>
                <a:lnTo>
                  <a:pt x="229858" y="3403274"/>
                </a:lnTo>
                <a:lnTo>
                  <a:pt x="198169" y="3434964"/>
                </a:lnTo>
                <a:lnTo>
                  <a:pt x="168460" y="3468539"/>
                </a:lnTo>
                <a:lnTo>
                  <a:pt x="140829" y="3503903"/>
                </a:lnTo>
                <a:lnTo>
                  <a:pt x="115373" y="3540959"/>
                </a:lnTo>
                <a:lnTo>
                  <a:pt x="92187" y="3579612"/>
                </a:lnTo>
                <a:lnTo>
                  <a:pt x="71367" y="3619764"/>
                </a:lnTo>
                <a:lnTo>
                  <a:pt x="53011" y="3661320"/>
                </a:lnTo>
                <a:lnTo>
                  <a:pt x="37215" y="3704182"/>
                </a:lnTo>
                <a:lnTo>
                  <a:pt x="24074" y="3748256"/>
                </a:lnTo>
                <a:lnTo>
                  <a:pt x="13686" y="3793443"/>
                </a:lnTo>
                <a:lnTo>
                  <a:pt x="6147" y="3839649"/>
                </a:lnTo>
                <a:lnTo>
                  <a:pt x="1552" y="3886776"/>
                </a:lnTo>
                <a:lnTo>
                  <a:pt x="0" y="3934728"/>
                </a:lnTo>
                <a:lnTo>
                  <a:pt x="1552" y="3982806"/>
                </a:lnTo>
                <a:lnTo>
                  <a:pt x="6147" y="4030048"/>
                </a:lnTo>
                <a:lnTo>
                  <a:pt x="13686" y="4076360"/>
                </a:lnTo>
                <a:lnTo>
                  <a:pt x="24074" y="4121644"/>
                </a:lnTo>
                <a:lnTo>
                  <a:pt x="37215" y="4165805"/>
                </a:lnTo>
                <a:lnTo>
                  <a:pt x="53011" y="4208747"/>
                </a:lnTo>
                <a:lnTo>
                  <a:pt x="71367" y="4250374"/>
                </a:lnTo>
                <a:lnTo>
                  <a:pt x="92187" y="4290590"/>
                </a:lnTo>
                <a:lnTo>
                  <a:pt x="115373" y="4329300"/>
                </a:lnTo>
                <a:lnTo>
                  <a:pt x="140829" y="4366406"/>
                </a:lnTo>
                <a:lnTo>
                  <a:pt x="168460" y="4401814"/>
                </a:lnTo>
                <a:lnTo>
                  <a:pt x="198169" y="4435428"/>
                </a:lnTo>
                <a:lnTo>
                  <a:pt x="229858" y="4467151"/>
                </a:lnTo>
                <a:lnTo>
                  <a:pt x="263433" y="4496887"/>
                </a:lnTo>
                <a:lnTo>
                  <a:pt x="298796" y="4524541"/>
                </a:lnTo>
                <a:lnTo>
                  <a:pt x="335852" y="4550016"/>
                </a:lnTo>
                <a:lnTo>
                  <a:pt x="374503" y="4573217"/>
                </a:lnTo>
                <a:lnTo>
                  <a:pt x="414654" y="4594048"/>
                </a:lnTo>
                <a:lnTo>
                  <a:pt x="456208" y="4612413"/>
                </a:lnTo>
                <a:lnTo>
                  <a:pt x="499069" y="4628215"/>
                </a:lnTo>
                <a:lnTo>
                  <a:pt x="543140" y="4641360"/>
                </a:lnTo>
                <a:lnTo>
                  <a:pt x="588325" y="4651750"/>
                </a:lnTo>
                <a:lnTo>
                  <a:pt x="634528" y="4659291"/>
                </a:lnTo>
                <a:lnTo>
                  <a:pt x="681652" y="4663886"/>
                </a:lnTo>
                <a:lnTo>
                  <a:pt x="729600" y="4665439"/>
                </a:lnTo>
                <a:lnTo>
                  <a:pt x="777682" y="4663886"/>
                </a:lnTo>
                <a:lnTo>
                  <a:pt x="824927" y="4659291"/>
                </a:lnTo>
                <a:lnTo>
                  <a:pt x="871241" y="4651750"/>
                </a:lnTo>
                <a:lnTo>
                  <a:pt x="916527" y="4641360"/>
                </a:lnTo>
                <a:lnTo>
                  <a:pt x="960689" y="4628215"/>
                </a:lnTo>
                <a:lnTo>
                  <a:pt x="1003632" y="4612413"/>
                </a:lnTo>
                <a:lnTo>
                  <a:pt x="1045260" y="4594048"/>
                </a:lnTo>
                <a:lnTo>
                  <a:pt x="1085477" y="4573217"/>
                </a:lnTo>
                <a:lnTo>
                  <a:pt x="1124186" y="4550016"/>
                </a:lnTo>
                <a:lnTo>
                  <a:pt x="1161292" y="4524541"/>
                </a:lnTo>
                <a:lnTo>
                  <a:pt x="1196700" y="4496887"/>
                </a:lnTo>
                <a:lnTo>
                  <a:pt x="1230312" y="4467151"/>
                </a:lnTo>
                <a:lnTo>
                  <a:pt x="1262034" y="4435428"/>
                </a:lnTo>
                <a:lnTo>
                  <a:pt x="1291770" y="4401814"/>
                </a:lnTo>
                <a:lnTo>
                  <a:pt x="1319422" y="4366406"/>
                </a:lnTo>
                <a:lnTo>
                  <a:pt x="1344896" y="4329300"/>
                </a:lnTo>
                <a:lnTo>
                  <a:pt x="1368096" y="4290590"/>
                </a:lnTo>
                <a:lnTo>
                  <a:pt x="1388926" y="4250374"/>
                </a:lnTo>
                <a:lnTo>
                  <a:pt x="1407289" y="4208747"/>
                </a:lnTo>
                <a:lnTo>
                  <a:pt x="1423091" y="4165805"/>
                </a:lnTo>
                <a:lnTo>
                  <a:pt x="1436234" y="4121644"/>
                </a:lnTo>
                <a:lnTo>
                  <a:pt x="1446624" y="4076360"/>
                </a:lnTo>
                <a:lnTo>
                  <a:pt x="1454164" y="4030048"/>
                </a:lnTo>
                <a:lnTo>
                  <a:pt x="1458758" y="3982806"/>
                </a:lnTo>
                <a:lnTo>
                  <a:pt x="1460311" y="3934728"/>
                </a:lnTo>
                <a:lnTo>
                  <a:pt x="1458758" y="3886776"/>
                </a:lnTo>
                <a:lnTo>
                  <a:pt x="1454164" y="3839649"/>
                </a:lnTo>
                <a:lnTo>
                  <a:pt x="1446624" y="3793443"/>
                </a:lnTo>
                <a:lnTo>
                  <a:pt x="1436234" y="3748256"/>
                </a:lnTo>
                <a:lnTo>
                  <a:pt x="1423091" y="3704182"/>
                </a:lnTo>
                <a:lnTo>
                  <a:pt x="1407289" y="3661320"/>
                </a:lnTo>
                <a:lnTo>
                  <a:pt x="1388926" y="3619764"/>
                </a:lnTo>
                <a:lnTo>
                  <a:pt x="1368096" y="3579612"/>
                </a:lnTo>
                <a:lnTo>
                  <a:pt x="1344896" y="3540959"/>
                </a:lnTo>
                <a:lnTo>
                  <a:pt x="1319422" y="3503903"/>
                </a:lnTo>
                <a:lnTo>
                  <a:pt x="1291770" y="3468539"/>
                </a:lnTo>
                <a:lnTo>
                  <a:pt x="1262034" y="3434964"/>
                </a:lnTo>
                <a:lnTo>
                  <a:pt x="1230312" y="3403274"/>
                </a:lnTo>
                <a:lnTo>
                  <a:pt x="1196700" y="3373565"/>
                </a:lnTo>
                <a:lnTo>
                  <a:pt x="1161292" y="3345934"/>
                </a:lnTo>
                <a:lnTo>
                  <a:pt x="1124186" y="3320478"/>
                </a:lnTo>
                <a:lnTo>
                  <a:pt x="1085477" y="3297292"/>
                </a:lnTo>
                <a:lnTo>
                  <a:pt x="1045260" y="3276473"/>
                </a:lnTo>
                <a:lnTo>
                  <a:pt x="1003632" y="3258117"/>
                </a:lnTo>
                <a:lnTo>
                  <a:pt x="960689" y="3242321"/>
                </a:lnTo>
                <a:lnTo>
                  <a:pt x="916527" y="3229180"/>
                </a:lnTo>
                <a:lnTo>
                  <a:pt x="871241" y="3218792"/>
                </a:lnTo>
                <a:lnTo>
                  <a:pt x="824927" y="3211253"/>
                </a:lnTo>
                <a:lnTo>
                  <a:pt x="777682" y="3206659"/>
                </a:lnTo>
                <a:lnTo>
                  <a:pt x="729600" y="32051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Picture 16" descr="A person in a suit with his hands out&#10;&#10;Description automatically generated">
            <a:extLst>
              <a:ext uri="{FF2B5EF4-FFF2-40B4-BE49-F238E27FC236}">
                <a16:creationId xmlns:a16="http://schemas.microsoft.com/office/drawing/2014/main" id="{268E12A6-ECDA-C5F6-1E61-6B4E499D26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3036" y="-62721"/>
            <a:ext cx="4684642" cy="805758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37327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 Emoji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A59743-BB20-060E-D718-3FFCF8B1B90F}"/>
              </a:ext>
            </a:extLst>
          </p:cNvPr>
          <p:cNvGrpSpPr/>
          <p:nvPr userDrawn="1"/>
        </p:nvGrpSpPr>
        <p:grpSpPr>
          <a:xfrm>
            <a:off x="10067926" y="390524"/>
            <a:ext cx="1677192" cy="994913"/>
            <a:chOff x="4773612" y="2638424"/>
            <a:chExt cx="7117555" cy="422214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A4B7522-20FE-C5CB-8E27-A11EADA72C01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8EA7238-8DAC-1E8B-A4ED-E5502514C14F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B4C0B32-8B48-C3FB-979B-80A9EB72A535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9D3C8B5-A097-7FDB-FE65-8F74D7A94075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992C257-473B-30C2-02B8-5E8CA9DA2E46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B8C0826-3F6D-6E4D-668E-842327F9F955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EF6BF-66EB-A0FE-9C06-7E30D3CD0EA4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5AE2DBA5-22A0-34FA-8863-77A3CB11D94E}"/>
              </a:ext>
            </a:extLst>
          </p:cNvPr>
          <p:cNvSpPr txBox="1"/>
          <p:nvPr userDrawn="1"/>
        </p:nvSpPr>
        <p:spPr>
          <a:xfrm>
            <a:off x="2609113" y="2215216"/>
            <a:ext cx="6320300" cy="2072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70000"/>
              </a:lnSpc>
            </a:pPr>
            <a:r>
              <a:rPr kumimoji="0" lang="en-GB" sz="16600" b="0" i="0" u="none" strike="noStrike" kern="1200" cap="none" spc="-25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aptor V3 Premium Light" pitchFamily="50" charset="0"/>
                <a:ea typeface="Raptor V3 Premium Light" pitchFamily="50" charset="0"/>
                <a:cs typeface="Raptor V3 Premium Light" pitchFamily="50" charset="0"/>
              </a:rPr>
              <a:t>Thank</a:t>
            </a:r>
            <a:endParaRPr lang="en-GB" sz="2400" spc="-2500" baseline="0">
              <a:solidFill>
                <a:schemeClr val="tx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5E1C74-551E-9924-DF52-B03358F3A015}"/>
              </a:ext>
            </a:extLst>
          </p:cNvPr>
          <p:cNvSpPr txBox="1"/>
          <p:nvPr userDrawn="1"/>
        </p:nvSpPr>
        <p:spPr>
          <a:xfrm>
            <a:off x="3240650" y="3446039"/>
            <a:ext cx="6320300" cy="2072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70000"/>
              </a:lnSpc>
            </a:pPr>
            <a:r>
              <a:rPr kumimoji="0" lang="en-GB" sz="16600" b="0" i="0" u="none" strike="noStrike" kern="1200" cap="none" spc="-15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aptor V3 Premium Bold"/>
                <a:ea typeface="+mj-ea"/>
                <a:cs typeface="+mj-cs"/>
              </a:rPr>
              <a:t>you</a:t>
            </a:r>
            <a:endParaRPr lang="en-GB" sz="2400" spc="-1500" baseline="0">
              <a:solidFill>
                <a:schemeClr val="tx2"/>
              </a:solidFill>
            </a:endParaRPr>
          </a:p>
        </p:txBody>
      </p:sp>
      <p:pic>
        <p:nvPicPr>
          <p:cNvPr id="24" name="Picture 23" descr="A pink and black logo&#10;&#10;Description automatically generated">
            <a:extLst>
              <a:ext uri="{FF2B5EF4-FFF2-40B4-BE49-F238E27FC236}">
                <a16:creationId xmlns:a16="http://schemas.microsoft.com/office/drawing/2014/main" id="{32CF402B-58B1-2A4A-02A9-E5D81F30EC0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63076" y="1869681"/>
            <a:ext cx="3651127" cy="365112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6675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 Emoji Dar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A59743-BB20-060E-D718-3FFCF8B1B90F}"/>
              </a:ext>
            </a:extLst>
          </p:cNvPr>
          <p:cNvGrpSpPr/>
          <p:nvPr userDrawn="1"/>
        </p:nvGrpSpPr>
        <p:grpSpPr>
          <a:xfrm>
            <a:off x="10067926" y="390524"/>
            <a:ext cx="1677192" cy="994913"/>
            <a:chOff x="4773612" y="2638424"/>
            <a:chExt cx="7117555" cy="422214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A4B7522-20FE-C5CB-8E27-A11EADA72C01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8EA7238-8DAC-1E8B-A4ED-E5502514C14F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B4C0B32-8B48-C3FB-979B-80A9EB72A535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9D3C8B5-A097-7FDB-FE65-8F74D7A94075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992C257-473B-30C2-02B8-5E8CA9DA2E46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B8C0826-3F6D-6E4D-668E-842327F9F955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EF6BF-66EB-A0FE-9C06-7E30D3CD0EA4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5AE2DBA5-22A0-34FA-8863-77A3CB11D94E}"/>
              </a:ext>
            </a:extLst>
          </p:cNvPr>
          <p:cNvSpPr txBox="1"/>
          <p:nvPr userDrawn="1"/>
        </p:nvSpPr>
        <p:spPr>
          <a:xfrm>
            <a:off x="1340032" y="3962357"/>
            <a:ext cx="6320300" cy="19180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70000"/>
              </a:lnSpc>
            </a:pPr>
            <a:r>
              <a:rPr kumimoji="0" lang="en-GB" sz="16600" b="0" i="0" u="none" strike="noStrike" kern="1200" cap="none" spc="-25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aptor V3 Premium Light" pitchFamily="50" charset="0"/>
                <a:ea typeface="Raptor V3 Premium Light" pitchFamily="50" charset="0"/>
                <a:cs typeface="Raptor V3 Premium Light" pitchFamily="50" charset="0"/>
              </a:rPr>
              <a:t>Q&amp;A</a:t>
            </a:r>
            <a:endParaRPr lang="en-GB" sz="2400" spc="-2500" baseline="0">
              <a:solidFill>
                <a:schemeClr val="tx2"/>
              </a:solidFill>
            </a:endParaRPr>
          </a:p>
        </p:txBody>
      </p:sp>
      <p:pic>
        <p:nvPicPr>
          <p:cNvPr id="11" name="Picture 10" descr="A pink face with a black background&#10;&#10;Description automatically generated">
            <a:extLst>
              <a:ext uri="{FF2B5EF4-FFF2-40B4-BE49-F238E27FC236}">
                <a16:creationId xmlns:a16="http://schemas.microsoft.com/office/drawing/2014/main" id="{6D7ED8A6-F7BF-C08E-C6E3-A635B4AB600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25162" y="2290550"/>
            <a:ext cx="3189949" cy="318994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87498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 Tal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A59743-BB20-060E-D718-3FFCF8B1B90F}"/>
              </a:ext>
            </a:extLst>
          </p:cNvPr>
          <p:cNvGrpSpPr/>
          <p:nvPr userDrawn="1"/>
        </p:nvGrpSpPr>
        <p:grpSpPr>
          <a:xfrm>
            <a:off x="10067926" y="390524"/>
            <a:ext cx="1677192" cy="994913"/>
            <a:chOff x="4773612" y="2638424"/>
            <a:chExt cx="7117555" cy="422214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A4B7522-20FE-C5CB-8E27-A11EADA72C01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8EA7238-8DAC-1E8B-A4ED-E5502514C14F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B4C0B32-8B48-C3FB-979B-80A9EB72A535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9D3C8B5-A097-7FDB-FE65-8F74D7A94075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992C257-473B-30C2-02B8-5E8CA9DA2E46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B8C0826-3F6D-6E4D-668E-842327F9F955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EF6BF-66EB-A0FE-9C06-7E30D3CD0EA4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E5C90C39-BF5C-6808-8AFE-00D215284E84}"/>
              </a:ext>
            </a:extLst>
          </p:cNvPr>
          <p:cNvSpPr txBox="1"/>
          <p:nvPr userDrawn="1"/>
        </p:nvSpPr>
        <p:spPr>
          <a:xfrm>
            <a:off x="2020280" y="1431246"/>
            <a:ext cx="5453914" cy="1357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70000"/>
              </a:lnSpc>
            </a:pPr>
            <a:r>
              <a:rPr kumimoji="0" lang="en-GB" sz="11500" b="0" i="0" u="none" strike="noStrike" kern="1200" cap="none" spc="-10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Raptor V3 Premium Light" pitchFamily="50" charset="0"/>
                <a:cs typeface="Raptor V3 Premium Light" pitchFamily="50" charset="0"/>
              </a:rPr>
              <a:t>Q&amp;A</a:t>
            </a:r>
            <a:endParaRPr lang="en-GB" spc="-1000" baseline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3" name="object 11">
            <a:extLst>
              <a:ext uri="{FF2B5EF4-FFF2-40B4-BE49-F238E27FC236}">
                <a16:creationId xmlns:a16="http://schemas.microsoft.com/office/drawing/2014/main" id="{55421050-7239-7E40-39D7-AD53AA5D087C}"/>
              </a:ext>
            </a:extLst>
          </p:cNvPr>
          <p:cNvSpPr/>
          <p:nvPr userDrawn="1"/>
        </p:nvSpPr>
        <p:spPr>
          <a:xfrm>
            <a:off x="5098252" y="2037932"/>
            <a:ext cx="679091" cy="314078"/>
          </a:xfrm>
          <a:custGeom>
            <a:avLst/>
            <a:gdLst/>
            <a:ahLst/>
            <a:cxnLst/>
            <a:rect l="l" t="t" r="r" b="b"/>
            <a:pathLst>
              <a:path w="3157855" h="1460500">
                <a:moveTo>
                  <a:pt x="2426711" y="0"/>
                </a:moveTo>
                <a:lnTo>
                  <a:pt x="2378759" y="1552"/>
                </a:lnTo>
                <a:lnTo>
                  <a:pt x="2331632" y="6147"/>
                </a:lnTo>
                <a:lnTo>
                  <a:pt x="2285427" y="13686"/>
                </a:lnTo>
                <a:lnTo>
                  <a:pt x="2240240" y="24074"/>
                </a:lnTo>
                <a:lnTo>
                  <a:pt x="2196168" y="37214"/>
                </a:lnTo>
                <a:lnTo>
                  <a:pt x="2153306" y="53010"/>
                </a:lnTo>
                <a:lnTo>
                  <a:pt x="2111751" y="71366"/>
                </a:lnTo>
                <a:lnTo>
                  <a:pt x="2071600" y="92184"/>
                </a:lnTo>
                <a:lnTo>
                  <a:pt x="2032949" y="115370"/>
                </a:lnTo>
                <a:lnTo>
                  <a:pt x="1995893" y="140826"/>
                </a:lnTo>
                <a:lnTo>
                  <a:pt x="1960531" y="168457"/>
                </a:lnTo>
                <a:lnTo>
                  <a:pt x="1926957" y="198165"/>
                </a:lnTo>
                <a:lnTo>
                  <a:pt x="1895268" y="229854"/>
                </a:lnTo>
                <a:lnTo>
                  <a:pt x="1865561" y="263429"/>
                </a:lnTo>
                <a:lnTo>
                  <a:pt x="1837931" y="298792"/>
                </a:lnTo>
                <a:lnTo>
                  <a:pt x="1812476" y="335847"/>
                </a:lnTo>
                <a:lnTo>
                  <a:pt x="1789291" y="374499"/>
                </a:lnTo>
                <a:lnTo>
                  <a:pt x="1768473" y="414650"/>
                </a:lnTo>
                <a:lnTo>
                  <a:pt x="1750118" y="456204"/>
                </a:lnTo>
                <a:lnTo>
                  <a:pt x="1734322" y="499065"/>
                </a:lnTo>
                <a:lnTo>
                  <a:pt x="1721183" y="543137"/>
                </a:lnTo>
                <a:lnTo>
                  <a:pt x="1710796" y="588322"/>
                </a:lnTo>
                <a:lnTo>
                  <a:pt x="1703257" y="634526"/>
                </a:lnTo>
                <a:lnTo>
                  <a:pt x="1698663" y="681650"/>
                </a:lnTo>
                <a:lnTo>
                  <a:pt x="1697110" y="729600"/>
                </a:lnTo>
                <a:lnTo>
                  <a:pt x="1698663" y="777681"/>
                </a:lnTo>
                <a:lnTo>
                  <a:pt x="1703257" y="824925"/>
                </a:lnTo>
                <a:lnTo>
                  <a:pt x="1710796" y="871239"/>
                </a:lnTo>
                <a:lnTo>
                  <a:pt x="1721183" y="916525"/>
                </a:lnTo>
                <a:lnTo>
                  <a:pt x="1734322" y="960687"/>
                </a:lnTo>
                <a:lnTo>
                  <a:pt x="1750118" y="1003631"/>
                </a:lnTo>
                <a:lnTo>
                  <a:pt x="1768473" y="1045260"/>
                </a:lnTo>
                <a:lnTo>
                  <a:pt x="1789291" y="1085477"/>
                </a:lnTo>
                <a:lnTo>
                  <a:pt x="1812476" y="1124188"/>
                </a:lnTo>
                <a:lnTo>
                  <a:pt x="1837931" y="1161295"/>
                </a:lnTo>
                <a:lnTo>
                  <a:pt x="1865561" y="1196704"/>
                </a:lnTo>
                <a:lnTo>
                  <a:pt x="1895268" y="1230318"/>
                </a:lnTo>
                <a:lnTo>
                  <a:pt x="1926957" y="1262042"/>
                </a:lnTo>
                <a:lnTo>
                  <a:pt x="1960531" y="1291778"/>
                </a:lnTo>
                <a:lnTo>
                  <a:pt x="1995893" y="1319433"/>
                </a:lnTo>
                <a:lnTo>
                  <a:pt x="2032949" y="1344909"/>
                </a:lnTo>
                <a:lnTo>
                  <a:pt x="2071600" y="1368110"/>
                </a:lnTo>
                <a:lnTo>
                  <a:pt x="2111751" y="1388941"/>
                </a:lnTo>
                <a:lnTo>
                  <a:pt x="2153306" y="1407306"/>
                </a:lnTo>
                <a:lnTo>
                  <a:pt x="2196168" y="1423109"/>
                </a:lnTo>
                <a:lnTo>
                  <a:pt x="2240240" y="1436253"/>
                </a:lnTo>
                <a:lnTo>
                  <a:pt x="2285427" y="1446644"/>
                </a:lnTo>
                <a:lnTo>
                  <a:pt x="2331632" y="1454184"/>
                </a:lnTo>
                <a:lnTo>
                  <a:pt x="2378759" y="1458779"/>
                </a:lnTo>
                <a:lnTo>
                  <a:pt x="2426711" y="1460332"/>
                </a:lnTo>
                <a:lnTo>
                  <a:pt x="2474789" y="1458779"/>
                </a:lnTo>
                <a:lnTo>
                  <a:pt x="2522031" y="1454184"/>
                </a:lnTo>
                <a:lnTo>
                  <a:pt x="2568343" y="1446644"/>
                </a:lnTo>
                <a:lnTo>
                  <a:pt x="2613627" y="1436253"/>
                </a:lnTo>
                <a:lnTo>
                  <a:pt x="2657788" y="1423109"/>
                </a:lnTo>
                <a:lnTo>
                  <a:pt x="2700730" y="1407306"/>
                </a:lnTo>
                <a:lnTo>
                  <a:pt x="2742357" y="1388941"/>
                </a:lnTo>
                <a:lnTo>
                  <a:pt x="2782573" y="1368110"/>
                </a:lnTo>
                <a:lnTo>
                  <a:pt x="2821283" y="1344909"/>
                </a:lnTo>
                <a:lnTo>
                  <a:pt x="2858390" y="1319433"/>
                </a:lnTo>
                <a:lnTo>
                  <a:pt x="2893798" y="1291778"/>
                </a:lnTo>
                <a:lnTo>
                  <a:pt x="2927411" y="1262042"/>
                </a:lnTo>
                <a:lnTo>
                  <a:pt x="2959134" y="1230318"/>
                </a:lnTo>
                <a:lnTo>
                  <a:pt x="2988870" y="1196704"/>
                </a:lnTo>
                <a:lnTo>
                  <a:pt x="3016524" y="1161295"/>
                </a:lnTo>
                <a:lnTo>
                  <a:pt x="3041999" y="1124188"/>
                </a:lnTo>
                <a:lnTo>
                  <a:pt x="3065200" y="1085477"/>
                </a:lnTo>
                <a:lnTo>
                  <a:pt x="3086031" y="1045260"/>
                </a:lnTo>
                <a:lnTo>
                  <a:pt x="3104396" y="1003631"/>
                </a:lnTo>
                <a:lnTo>
                  <a:pt x="3120199" y="960687"/>
                </a:lnTo>
                <a:lnTo>
                  <a:pt x="3133343" y="916525"/>
                </a:lnTo>
                <a:lnTo>
                  <a:pt x="3143734" y="871239"/>
                </a:lnTo>
                <a:lnTo>
                  <a:pt x="3151274" y="824925"/>
                </a:lnTo>
                <a:lnTo>
                  <a:pt x="3155869" y="777681"/>
                </a:lnTo>
                <a:lnTo>
                  <a:pt x="3157422" y="729600"/>
                </a:lnTo>
                <a:lnTo>
                  <a:pt x="3155869" y="681650"/>
                </a:lnTo>
                <a:lnTo>
                  <a:pt x="3151274" y="634526"/>
                </a:lnTo>
                <a:lnTo>
                  <a:pt x="3143734" y="588322"/>
                </a:lnTo>
                <a:lnTo>
                  <a:pt x="3133343" y="543137"/>
                </a:lnTo>
                <a:lnTo>
                  <a:pt x="3120199" y="499065"/>
                </a:lnTo>
                <a:lnTo>
                  <a:pt x="3104396" y="456204"/>
                </a:lnTo>
                <a:lnTo>
                  <a:pt x="3086031" y="414650"/>
                </a:lnTo>
                <a:lnTo>
                  <a:pt x="3065200" y="374499"/>
                </a:lnTo>
                <a:lnTo>
                  <a:pt x="3041999" y="335847"/>
                </a:lnTo>
                <a:lnTo>
                  <a:pt x="3016524" y="298792"/>
                </a:lnTo>
                <a:lnTo>
                  <a:pt x="2988870" y="263429"/>
                </a:lnTo>
                <a:lnTo>
                  <a:pt x="2959134" y="229854"/>
                </a:lnTo>
                <a:lnTo>
                  <a:pt x="2927411" y="198165"/>
                </a:lnTo>
                <a:lnTo>
                  <a:pt x="2893798" y="168457"/>
                </a:lnTo>
                <a:lnTo>
                  <a:pt x="2858390" y="140826"/>
                </a:lnTo>
                <a:lnTo>
                  <a:pt x="2821283" y="115370"/>
                </a:lnTo>
                <a:lnTo>
                  <a:pt x="2782573" y="92184"/>
                </a:lnTo>
                <a:lnTo>
                  <a:pt x="2742357" y="71366"/>
                </a:lnTo>
                <a:lnTo>
                  <a:pt x="2700730" y="53010"/>
                </a:lnTo>
                <a:lnTo>
                  <a:pt x="2657788" y="37214"/>
                </a:lnTo>
                <a:lnTo>
                  <a:pt x="2613627" y="24074"/>
                </a:lnTo>
                <a:lnTo>
                  <a:pt x="2568343" y="13686"/>
                </a:lnTo>
                <a:lnTo>
                  <a:pt x="2522031" y="6147"/>
                </a:lnTo>
                <a:lnTo>
                  <a:pt x="2474789" y="1552"/>
                </a:lnTo>
                <a:lnTo>
                  <a:pt x="2426711" y="0"/>
                </a:lnTo>
                <a:close/>
              </a:path>
              <a:path w="3157855" h="1460500">
                <a:moveTo>
                  <a:pt x="729621" y="0"/>
                </a:moveTo>
                <a:lnTo>
                  <a:pt x="681669" y="1552"/>
                </a:lnTo>
                <a:lnTo>
                  <a:pt x="634542" y="6147"/>
                </a:lnTo>
                <a:lnTo>
                  <a:pt x="588336" y="13686"/>
                </a:lnTo>
                <a:lnTo>
                  <a:pt x="543149" y="24074"/>
                </a:lnTo>
                <a:lnTo>
                  <a:pt x="499076" y="37214"/>
                </a:lnTo>
                <a:lnTo>
                  <a:pt x="456213" y="53010"/>
                </a:lnTo>
                <a:lnTo>
                  <a:pt x="414658" y="71366"/>
                </a:lnTo>
                <a:lnTo>
                  <a:pt x="374505" y="92184"/>
                </a:lnTo>
                <a:lnTo>
                  <a:pt x="335853" y="115370"/>
                </a:lnTo>
                <a:lnTo>
                  <a:pt x="298796" y="140826"/>
                </a:lnTo>
                <a:lnTo>
                  <a:pt x="263432" y="168457"/>
                </a:lnTo>
                <a:lnTo>
                  <a:pt x="229857" y="198165"/>
                </a:lnTo>
                <a:lnTo>
                  <a:pt x="198167" y="229854"/>
                </a:lnTo>
                <a:lnTo>
                  <a:pt x="168458" y="263429"/>
                </a:lnTo>
                <a:lnTo>
                  <a:pt x="140828" y="298792"/>
                </a:lnTo>
                <a:lnTo>
                  <a:pt x="115371" y="335847"/>
                </a:lnTo>
                <a:lnTo>
                  <a:pt x="92185" y="374499"/>
                </a:lnTo>
                <a:lnTo>
                  <a:pt x="71366" y="414650"/>
                </a:lnTo>
                <a:lnTo>
                  <a:pt x="53010" y="456204"/>
                </a:lnTo>
                <a:lnTo>
                  <a:pt x="37214" y="499065"/>
                </a:lnTo>
                <a:lnTo>
                  <a:pt x="24074" y="543137"/>
                </a:lnTo>
                <a:lnTo>
                  <a:pt x="13686" y="588322"/>
                </a:lnTo>
                <a:lnTo>
                  <a:pt x="6147" y="634526"/>
                </a:lnTo>
                <a:lnTo>
                  <a:pt x="1552" y="681650"/>
                </a:lnTo>
                <a:lnTo>
                  <a:pt x="0" y="729600"/>
                </a:lnTo>
                <a:lnTo>
                  <a:pt x="1552" y="777681"/>
                </a:lnTo>
                <a:lnTo>
                  <a:pt x="6147" y="824925"/>
                </a:lnTo>
                <a:lnTo>
                  <a:pt x="13686" y="871239"/>
                </a:lnTo>
                <a:lnTo>
                  <a:pt x="24074" y="916525"/>
                </a:lnTo>
                <a:lnTo>
                  <a:pt x="37214" y="960687"/>
                </a:lnTo>
                <a:lnTo>
                  <a:pt x="53010" y="1003631"/>
                </a:lnTo>
                <a:lnTo>
                  <a:pt x="71366" y="1045260"/>
                </a:lnTo>
                <a:lnTo>
                  <a:pt x="92185" y="1085477"/>
                </a:lnTo>
                <a:lnTo>
                  <a:pt x="115371" y="1124188"/>
                </a:lnTo>
                <a:lnTo>
                  <a:pt x="140828" y="1161295"/>
                </a:lnTo>
                <a:lnTo>
                  <a:pt x="168458" y="1196704"/>
                </a:lnTo>
                <a:lnTo>
                  <a:pt x="198167" y="1230318"/>
                </a:lnTo>
                <a:lnTo>
                  <a:pt x="229857" y="1262042"/>
                </a:lnTo>
                <a:lnTo>
                  <a:pt x="263432" y="1291778"/>
                </a:lnTo>
                <a:lnTo>
                  <a:pt x="298796" y="1319433"/>
                </a:lnTo>
                <a:lnTo>
                  <a:pt x="335853" y="1344909"/>
                </a:lnTo>
                <a:lnTo>
                  <a:pt x="374505" y="1368110"/>
                </a:lnTo>
                <a:lnTo>
                  <a:pt x="414658" y="1388941"/>
                </a:lnTo>
                <a:lnTo>
                  <a:pt x="456213" y="1407306"/>
                </a:lnTo>
                <a:lnTo>
                  <a:pt x="499076" y="1423109"/>
                </a:lnTo>
                <a:lnTo>
                  <a:pt x="543149" y="1436253"/>
                </a:lnTo>
                <a:lnTo>
                  <a:pt x="588336" y="1446644"/>
                </a:lnTo>
                <a:lnTo>
                  <a:pt x="634542" y="1454184"/>
                </a:lnTo>
                <a:lnTo>
                  <a:pt x="681669" y="1458779"/>
                </a:lnTo>
                <a:lnTo>
                  <a:pt x="729621" y="1460332"/>
                </a:lnTo>
                <a:lnTo>
                  <a:pt x="777699" y="1458779"/>
                </a:lnTo>
                <a:lnTo>
                  <a:pt x="824942" y="1454184"/>
                </a:lnTo>
                <a:lnTo>
                  <a:pt x="871253" y="1446644"/>
                </a:lnTo>
                <a:lnTo>
                  <a:pt x="916537" y="1436253"/>
                </a:lnTo>
                <a:lnTo>
                  <a:pt x="960698" y="1423109"/>
                </a:lnTo>
                <a:lnTo>
                  <a:pt x="1003640" y="1407306"/>
                </a:lnTo>
                <a:lnTo>
                  <a:pt x="1045267" y="1388941"/>
                </a:lnTo>
                <a:lnTo>
                  <a:pt x="1085484" y="1368110"/>
                </a:lnTo>
                <a:lnTo>
                  <a:pt x="1124193" y="1344909"/>
                </a:lnTo>
                <a:lnTo>
                  <a:pt x="1161300" y="1319433"/>
                </a:lnTo>
                <a:lnTo>
                  <a:pt x="1196708" y="1291778"/>
                </a:lnTo>
                <a:lnTo>
                  <a:pt x="1230321" y="1262042"/>
                </a:lnTo>
                <a:lnTo>
                  <a:pt x="1262044" y="1230318"/>
                </a:lnTo>
                <a:lnTo>
                  <a:pt x="1291780" y="1196704"/>
                </a:lnTo>
                <a:lnTo>
                  <a:pt x="1319434" y="1161295"/>
                </a:lnTo>
                <a:lnTo>
                  <a:pt x="1344910" y="1124188"/>
                </a:lnTo>
                <a:lnTo>
                  <a:pt x="1368111" y="1085477"/>
                </a:lnTo>
                <a:lnTo>
                  <a:pt x="1388942" y="1045260"/>
                </a:lnTo>
                <a:lnTo>
                  <a:pt x="1407306" y="1003631"/>
                </a:lnTo>
                <a:lnTo>
                  <a:pt x="1423109" y="960687"/>
                </a:lnTo>
                <a:lnTo>
                  <a:pt x="1436253" y="916525"/>
                </a:lnTo>
                <a:lnTo>
                  <a:pt x="1446644" y="871239"/>
                </a:lnTo>
                <a:lnTo>
                  <a:pt x="1454184" y="824925"/>
                </a:lnTo>
                <a:lnTo>
                  <a:pt x="1458779" y="777681"/>
                </a:lnTo>
                <a:lnTo>
                  <a:pt x="1460332" y="729600"/>
                </a:lnTo>
                <a:lnTo>
                  <a:pt x="1458779" y="681650"/>
                </a:lnTo>
                <a:lnTo>
                  <a:pt x="1454184" y="634526"/>
                </a:lnTo>
                <a:lnTo>
                  <a:pt x="1446644" y="588322"/>
                </a:lnTo>
                <a:lnTo>
                  <a:pt x="1436253" y="543137"/>
                </a:lnTo>
                <a:lnTo>
                  <a:pt x="1423109" y="499065"/>
                </a:lnTo>
                <a:lnTo>
                  <a:pt x="1407306" y="456204"/>
                </a:lnTo>
                <a:lnTo>
                  <a:pt x="1388942" y="414650"/>
                </a:lnTo>
                <a:lnTo>
                  <a:pt x="1368111" y="374499"/>
                </a:lnTo>
                <a:lnTo>
                  <a:pt x="1344910" y="335847"/>
                </a:lnTo>
                <a:lnTo>
                  <a:pt x="1319434" y="298792"/>
                </a:lnTo>
                <a:lnTo>
                  <a:pt x="1291780" y="263429"/>
                </a:lnTo>
                <a:lnTo>
                  <a:pt x="1262044" y="229854"/>
                </a:lnTo>
                <a:lnTo>
                  <a:pt x="1230321" y="198165"/>
                </a:lnTo>
                <a:lnTo>
                  <a:pt x="1196708" y="168457"/>
                </a:lnTo>
                <a:lnTo>
                  <a:pt x="1161300" y="140826"/>
                </a:lnTo>
                <a:lnTo>
                  <a:pt x="1124193" y="115370"/>
                </a:lnTo>
                <a:lnTo>
                  <a:pt x="1085484" y="92184"/>
                </a:lnTo>
                <a:lnTo>
                  <a:pt x="1045267" y="71366"/>
                </a:lnTo>
                <a:lnTo>
                  <a:pt x="1003640" y="53010"/>
                </a:lnTo>
                <a:lnTo>
                  <a:pt x="960698" y="37214"/>
                </a:lnTo>
                <a:lnTo>
                  <a:pt x="916537" y="24074"/>
                </a:lnTo>
                <a:lnTo>
                  <a:pt x="871253" y="13686"/>
                </a:lnTo>
                <a:lnTo>
                  <a:pt x="824942" y="6147"/>
                </a:lnTo>
                <a:lnTo>
                  <a:pt x="777699" y="1552"/>
                </a:lnTo>
                <a:lnTo>
                  <a:pt x="729621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pPr algn="l"/>
            <a:endParaRPr/>
          </a:p>
        </p:txBody>
      </p:sp>
      <p:pic>
        <p:nvPicPr>
          <p:cNvPr id="14" name="Picture 13" descr="A person and person posing for a picture&#10;&#10;Description automatically generated">
            <a:extLst>
              <a:ext uri="{FF2B5EF4-FFF2-40B4-BE49-F238E27FC236}">
                <a16:creationId xmlns:a16="http://schemas.microsoft.com/office/drawing/2014/main" id="{E00251BF-48C7-A534-CBAD-3A04A6925F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75564" y="2109798"/>
            <a:ext cx="16257030" cy="460465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229268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ny questions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Graphic 20">
            <a:extLst>
              <a:ext uri="{FF2B5EF4-FFF2-40B4-BE49-F238E27FC236}">
                <a16:creationId xmlns:a16="http://schemas.microsoft.com/office/drawing/2014/main" id="{4100B4DB-340B-BF67-0A3D-0845725CA20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3588900">
            <a:off x="2312819" y="2883713"/>
            <a:ext cx="3510797" cy="3510797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7DA59743-BB20-060E-D718-3FFCF8B1B90F}"/>
              </a:ext>
            </a:extLst>
          </p:cNvPr>
          <p:cNvGrpSpPr/>
          <p:nvPr userDrawn="1"/>
        </p:nvGrpSpPr>
        <p:grpSpPr>
          <a:xfrm>
            <a:off x="10067926" y="390524"/>
            <a:ext cx="1677192" cy="994913"/>
            <a:chOff x="4773612" y="2638424"/>
            <a:chExt cx="7117555" cy="422214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A4B7522-20FE-C5CB-8E27-A11EADA72C01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8EA7238-8DAC-1E8B-A4ED-E5502514C14F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B4C0B32-8B48-C3FB-979B-80A9EB72A535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9D3C8B5-A097-7FDB-FE65-8F74D7A94075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992C257-473B-30C2-02B8-5E8CA9DA2E46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B8C0826-3F6D-6E4D-668E-842327F9F955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EF6BF-66EB-A0FE-9C06-7E30D3CD0EA4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5AE2DBA5-22A0-34FA-8863-77A3CB11D94E}"/>
              </a:ext>
            </a:extLst>
          </p:cNvPr>
          <p:cNvSpPr txBox="1"/>
          <p:nvPr userDrawn="1"/>
        </p:nvSpPr>
        <p:spPr>
          <a:xfrm>
            <a:off x="2647263" y="1791734"/>
            <a:ext cx="3699933" cy="1463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70000"/>
              </a:lnSpc>
            </a:pPr>
            <a:r>
              <a:rPr kumimoji="0" lang="en-GB" sz="11500" b="0" i="0" u="none" strike="noStrike" kern="1200" cap="none" spc="-15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aptor V3 Premium Light" pitchFamily="50" charset="0"/>
                <a:ea typeface="Raptor V3 Premium Light" pitchFamily="50" charset="0"/>
                <a:cs typeface="Raptor V3 Premium Light" pitchFamily="50" charset="0"/>
              </a:rPr>
              <a:t>Any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5E1C74-551E-9924-DF52-B03358F3A015}"/>
              </a:ext>
            </a:extLst>
          </p:cNvPr>
          <p:cNvSpPr txBox="1"/>
          <p:nvPr userDrawn="1"/>
        </p:nvSpPr>
        <p:spPr>
          <a:xfrm>
            <a:off x="3237077" y="2891154"/>
            <a:ext cx="6978292" cy="1463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70000"/>
              </a:lnSpc>
            </a:pPr>
            <a:r>
              <a:rPr kumimoji="0" lang="en-GB" sz="11500" b="0" i="0" u="none" strike="noStrike" kern="1200" cap="none" spc="-10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aptor V3 Premium Bold"/>
                <a:ea typeface="+mj-ea"/>
                <a:cs typeface="+mj-cs"/>
              </a:rPr>
              <a:t>questions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474CFA8-1835-D08A-FE47-72110D993A82}"/>
              </a:ext>
            </a:extLst>
          </p:cNvPr>
          <p:cNvSpPr/>
          <p:nvPr userDrawn="1"/>
        </p:nvSpPr>
        <p:spPr>
          <a:xfrm>
            <a:off x="9142957" y="2725770"/>
            <a:ext cx="1036780" cy="1200337"/>
          </a:xfrm>
          <a:custGeom>
            <a:avLst/>
            <a:gdLst>
              <a:gd name="connsiteX0" fmla="*/ 1665084 w 2153718"/>
              <a:gd name="connsiteY0" fmla="*/ 1658937 h 2493478"/>
              <a:gd name="connsiteX1" fmla="*/ 1692488 w 2153718"/>
              <a:gd name="connsiteY1" fmla="*/ 1659825 h 2493478"/>
              <a:gd name="connsiteX2" fmla="*/ 1719420 w 2153718"/>
              <a:gd name="connsiteY2" fmla="*/ 1662450 h 2493478"/>
              <a:gd name="connsiteX3" fmla="*/ 1745825 w 2153718"/>
              <a:gd name="connsiteY3" fmla="*/ 1666758 h 2493478"/>
              <a:gd name="connsiteX4" fmla="*/ 1771649 w 2153718"/>
              <a:gd name="connsiteY4" fmla="*/ 1672695 h 2493478"/>
              <a:gd name="connsiteX5" fmla="*/ 1796836 w 2153718"/>
              <a:gd name="connsiteY5" fmla="*/ 1680204 h 2493478"/>
              <a:gd name="connsiteX6" fmla="*/ 1821331 w 2153718"/>
              <a:gd name="connsiteY6" fmla="*/ 1689232 h 2493478"/>
              <a:gd name="connsiteX7" fmla="*/ 1845079 w 2153718"/>
              <a:gd name="connsiteY7" fmla="*/ 1699721 h 2493478"/>
              <a:gd name="connsiteX8" fmla="*/ 1868025 w 2153718"/>
              <a:gd name="connsiteY8" fmla="*/ 1711619 h 2493478"/>
              <a:gd name="connsiteX9" fmla="*/ 1890114 w 2153718"/>
              <a:gd name="connsiteY9" fmla="*/ 1724869 h 2493478"/>
              <a:gd name="connsiteX10" fmla="*/ 1911291 w 2153718"/>
              <a:gd name="connsiteY10" fmla="*/ 1739417 h 2493478"/>
              <a:gd name="connsiteX11" fmla="*/ 1931502 w 2153718"/>
              <a:gd name="connsiteY11" fmla="*/ 1755207 h 2493478"/>
              <a:gd name="connsiteX12" fmla="*/ 1950689 w 2153718"/>
              <a:gd name="connsiteY12" fmla="*/ 1772185 h 2493478"/>
              <a:gd name="connsiteX13" fmla="*/ 1968799 w 2153718"/>
              <a:gd name="connsiteY13" fmla="*/ 1790295 h 2493478"/>
              <a:gd name="connsiteX14" fmla="*/ 1985777 w 2153718"/>
              <a:gd name="connsiteY14" fmla="*/ 1809482 h 2493478"/>
              <a:gd name="connsiteX15" fmla="*/ 2001568 w 2153718"/>
              <a:gd name="connsiteY15" fmla="*/ 1829692 h 2493478"/>
              <a:gd name="connsiteX16" fmla="*/ 2016116 w 2153718"/>
              <a:gd name="connsiteY16" fmla="*/ 1850868 h 2493478"/>
              <a:gd name="connsiteX17" fmla="*/ 2029367 w 2153718"/>
              <a:gd name="connsiteY17" fmla="*/ 1872957 h 2493478"/>
              <a:gd name="connsiteX18" fmla="*/ 2041264 w 2153718"/>
              <a:gd name="connsiteY18" fmla="*/ 1895903 h 2493478"/>
              <a:gd name="connsiteX19" fmla="*/ 2051754 w 2153718"/>
              <a:gd name="connsiteY19" fmla="*/ 1919651 h 2493478"/>
              <a:gd name="connsiteX20" fmla="*/ 2060782 w 2153718"/>
              <a:gd name="connsiteY20" fmla="*/ 1944146 h 2493478"/>
              <a:gd name="connsiteX21" fmla="*/ 2068292 w 2153718"/>
              <a:gd name="connsiteY21" fmla="*/ 1969332 h 2493478"/>
              <a:gd name="connsiteX22" fmla="*/ 2074228 w 2153718"/>
              <a:gd name="connsiteY22" fmla="*/ 1995156 h 2493478"/>
              <a:gd name="connsiteX23" fmla="*/ 2078536 w 2153718"/>
              <a:gd name="connsiteY23" fmla="*/ 2021561 h 2493478"/>
              <a:gd name="connsiteX24" fmla="*/ 2081162 w 2153718"/>
              <a:gd name="connsiteY24" fmla="*/ 2048493 h 2493478"/>
              <a:gd name="connsiteX25" fmla="*/ 2082050 w 2153718"/>
              <a:gd name="connsiteY25" fmla="*/ 2075897 h 2493478"/>
              <a:gd name="connsiteX26" fmla="*/ 2081162 w 2153718"/>
              <a:gd name="connsiteY26" fmla="*/ 2103372 h 2493478"/>
              <a:gd name="connsiteX27" fmla="*/ 2078536 w 2153718"/>
              <a:gd name="connsiteY27" fmla="*/ 2130369 h 2493478"/>
              <a:gd name="connsiteX28" fmla="*/ 2074228 w 2153718"/>
              <a:gd name="connsiteY28" fmla="*/ 2156835 h 2493478"/>
              <a:gd name="connsiteX29" fmla="*/ 2068292 w 2153718"/>
              <a:gd name="connsiteY29" fmla="*/ 2182714 h 2493478"/>
              <a:gd name="connsiteX30" fmla="*/ 2060782 w 2153718"/>
              <a:gd name="connsiteY30" fmla="*/ 2207951 h 2493478"/>
              <a:gd name="connsiteX31" fmla="*/ 2051754 w 2153718"/>
              <a:gd name="connsiteY31" fmla="*/ 2232491 h 2493478"/>
              <a:gd name="connsiteX32" fmla="*/ 2041264 w 2153718"/>
              <a:gd name="connsiteY32" fmla="*/ 2256280 h 2493478"/>
              <a:gd name="connsiteX33" fmla="*/ 2029367 w 2153718"/>
              <a:gd name="connsiteY33" fmla="*/ 2279262 h 2493478"/>
              <a:gd name="connsiteX34" fmla="*/ 2016116 w 2153718"/>
              <a:gd name="connsiteY34" fmla="*/ 2301384 h 2493478"/>
              <a:gd name="connsiteX35" fmla="*/ 2001568 w 2153718"/>
              <a:gd name="connsiteY35" fmla="*/ 2322589 h 2493478"/>
              <a:gd name="connsiteX36" fmla="*/ 1985777 w 2153718"/>
              <a:gd name="connsiteY36" fmla="*/ 2342824 h 2493478"/>
              <a:gd name="connsiteX37" fmla="*/ 1968799 w 2153718"/>
              <a:gd name="connsiteY37" fmla="*/ 2362033 h 2493478"/>
              <a:gd name="connsiteX38" fmla="*/ 1950689 w 2153718"/>
              <a:gd name="connsiteY38" fmla="*/ 2380161 h 2493478"/>
              <a:gd name="connsiteX39" fmla="*/ 1931502 w 2153718"/>
              <a:gd name="connsiteY39" fmla="*/ 2397155 h 2493478"/>
              <a:gd name="connsiteX40" fmla="*/ 1911291 w 2153718"/>
              <a:gd name="connsiteY40" fmla="*/ 2412959 h 2493478"/>
              <a:gd name="connsiteX41" fmla="*/ 1890114 w 2153718"/>
              <a:gd name="connsiteY41" fmla="*/ 2427517 h 2493478"/>
              <a:gd name="connsiteX42" fmla="*/ 1868025 w 2153718"/>
              <a:gd name="connsiteY42" fmla="*/ 2440776 h 2493478"/>
              <a:gd name="connsiteX43" fmla="*/ 1845079 w 2153718"/>
              <a:gd name="connsiteY43" fmla="*/ 2452680 h 2493478"/>
              <a:gd name="connsiteX44" fmla="*/ 1821331 w 2153718"/>
              <a:gd name="connsiteY44" fmla="*/ 2463175 h 2493478"/>
              <a:gd name="connsiteX45" fmla="*/ 1796836 w 2153718"/>
              <a:gd name="connsiteY45" fmla="*/ 2472206 h 2493478"/>
              <a:gd name="connsiteX46" fmla="*/ 1771649 w 2153718"/>
              <a:gd name="connsiteY46" fmla="*/ 2479718 h 2493478"/>
              <a:gd name="connsiteX47" fmla="*/ 1745825 w 2153718"/>
              <a:gd name="connsiteY47" fmla="*/ 2485655 h 2493478"/>
              <a:gd name="connsiteX48" fmla="*/ 1719420 w 2153718"/>
              <a:gd name="connsiteY48" fmla="*/ 2489965 h 2493478"/>
              <a:gd name="connsiteX49" fmla="*/ 1692488 w 2153718"/>
              <a:gd name="connsiteY49" fmla="*/ 2492591 h 2493478"/>
              <a:gd name="connsiteX50" fmla="*/ 1665084 w 2153718"/>
              <a:gd name="connsiteY50" fmla="*/ 2493478 h 2493478"/>
              <a:gd name="connsiteX51" fmla="*/ 1637610 w 2153718"/>
              <a:gd name="connsiteY51" fmla="*/ 2492591 h 2493478"/>
              <a:gd name="connsiteX52" fmla="*/ 1610613 w 2153718"/>
              <a:gd name="connsiteY52" fmla="*/ 2489965 h 2493478"/>
              <a:gd name="connsiteX53" fmla="*/ 1584148 w 2153718"/>
              <a:gd name="connsiteY53" fmla="*/ 2485655 h 2493478"/>
              <a:gd name="connsiteX54" fmla="*/ 1558269 w 2153718"/>
              <a:gd name="connsiteY54" fmla="*/ 2479718 h 2493478"/>
              <a:gd name="connsiteX55" fmla="*/ 1533033 w 2153718"/>
              <a:gd name="connsiteY55" fmla="*/ 2472206 h 2493478"/>
              <a:gd name="connsiteX56" fmla="*/ 1508493 w 2153718"/>
              <a:gd name="connsiteY56" fmla="*/ 2463175 h 2493478"/>
              <a:gd name="connsiteX57" fmla="*/ 1484704 w 2153718"/>
              <a:gd name="connsiteY57" fmla="*/ 2452680 h 2493478"/>
              <a:gd name="connsiteX58" fmla="*/ 1461722 w 2153718"/>
              <a:gd name="connsiteY58" fmla="*/ 2440776 h 2493478"/>
              <a:gd name="connsiteX59" fmla="*/ 1439600 w 2153718"/>
              <a:gd name="connsiteY59" fmla="*/ 2427517 h 2493478"/>
              <a:gd name="connsiteX60" fmla="*/ 1418394 w 2153718"/>
              <a:gd name="connsiteY60" fmla="*/ 2412959 h 2493478"/>
              <a:gd name="connsiteX61" fmla="*/ 1398159 w 2153718"/>
              <a:gd name="connsiteY61" fmla="*/ 2397155 h 2493478"/>
              <a:gd name="connsiteX62" fmla="*/ 1378951 w 2153718"/>
              <a:gd name="connsiteY62" fmla="*/ 2380161 h 2493478"/>
              <a:gd name="connsiteX63" fmla="*/ 1360821 w 2153718"/>
              <a:gd name="connsiteY63" fmla="*/ 2362033 h 2493478"/>
              <a:gd name="connsiteX64" fmla="*/ 1343828 w 2153718"/>
              <a:gd name="connsiteY64" fmla="*/ 2342824 h 2493478"/>
              <a:gd name="connsiteX65" fmla="*/ 1328024 w 2153718"/>
              <a:gd name="connsiteY65" fmla="*/ 2322589 h 2493478"/>
              <a:gd name="connsiteX66" fmla="*/ 1313465 w 2153718"/>
              <a:gd name="connsiteY66" fmla="*/ 2301384 h 2493478"/>
              <a:gd name="connsiteX67" fmla="*/ 1300206 w 2153718"/>
              <a:gd name="connsiteY67" fmla="*/ 2279262 h 2493478"/>
              <a:gd name="connsiteX68" fmla="*/ 1288302 w 2153718"/>
              <a:gd name="connsiteY68" fmla="*/ 2256280 h 2493478"/>
              <a:gd name="connsiteX69" fmla="*/ 1277807 w 2153718"/>
              <a:gd name="connsiteY69" fmla="*/ 2232491 h 2493478"/>
              <a:gd name="connsiteX70" fmla="*/ 1268776 w 2153718"/>
              <a:gd name="connsiteY70" fmla="*/ 2207951 h 2493478"/>
              <a:gd name="connsiteX71" fmla="*/ 1261264 w 2153718"/>
              <a:gd name="connsiteY71" fmla="*/ 2182714 h 2493478"/>
              <a:gd name="connsiteX72" fmla="*/ 1255325 w 2153718"/>
              <a:gd name="connsiteY72" fmla="*/ 2156835 h 2493478"/>
              <a:gd name="connsiteX73" fmla="*/ 1251016 w 2153718"/>
              <a:gd name="connsiteY73" fmla="*/ 2130369 h 2493478"/>
              <a:gd name="connsiteX74" fmla="*/ 1248391 w 2153718"/>
              <a:gd name="connsiteY74" fmla="*/ 2103372 h 2493478"/>
              <a:gd name="connsiteX75" fmla="*/ 1247503 w 2153718"/>
              <a:gd name="connsiteY75" fmla="*/ 2075897 h 2493478"/>
              <a:gd name="connsiteX76" fmla="*/ 1248391 w 2153718"/>
              <a:gd name="connsiteY76" fmla="*/ 2048493 h 2493478"/>
              <a:gd name="connsiteX77" fmla="*/ 1251016 w 2153718"/>
              <a:gd name="connsiteY77" fmla="*/ 2021561 h 2493478"/>
              <a:gd name="connsiteX78" fmla="*/ 1255325 w 2153718"/>
              <a:gd name="connsiteY78" fmla="*/ 1995156 h 2493478"/>
              <a:gd name="connsiteX79" fmla="*/ 1261264 w 2153718"/>
              <a:gd name="connsiteY79" fmla="*/ 1969332 h 2493478"/>
              <a:gd name="connsiteX80" fmla="*/ 1268776 w 2153718"/>
              <a:gd name="connsiteY80" fmla="*/ 1944146 h 2493478"/>
              <a:gd name="connsiteX81" fmla="*/ 1277807 w 2153718"/>
              <a:gd name="connsiteY81" fmla="*/ 1919651 h 2493478"/>
              <a:gd name="connsiteX82" fmla="*/ 1288302 w 2153718"/>
              <a:gd name="connsiteY82" fmla="*/ 1895903 h 2493478"/>
              <a:gd name="connsiteX83" fmla="*/ 1300206 w 2153718"/>
              <a:gd name="connsiteY83" fmla="*/ 1872957 h 2493478"/>
              <a:gd name="connsiteX84" fmla="*/ 1313465 w 2153718"/>
              <a:gd name="connsiteY84" fmla="*/ 1850868 h 2493478"/>
              <a:gd name="connsiteX85" fmla="*/ 1328024 w 2153718"/>
              <a:gd name="connsiteY85" fmla="*/ 1829692 h 2493478"/>
              <a:gd name="connsiteX86" fmla="*/ 1343828 w 2153718"/>
              <a:gd name="connsiteY86" fmla="*/ 1809482 h 2493478"/>
              <a:gd name="connsiteX87" fmla="*/ 1360821 w 2153718"/>
              <a:gd name="connsiteY87" fmla="*/ 1790295 h 2493478"/>
              <a:gd name="connsiteX88" fmla="*/ 1378951 w 2153718"/>
              <a:gd name="connsiteY88" fmla="*/ 1772185 h 2493478"/>
              <a:gd name="connsiteX89" fmla="*/ 1398159 w 2153718"/>
              <a:gd name="connsiteY89" fmla="*/ 1755207 h 2493478"/>
              <a:gd name="connsiteX90" fmla="*/ 1418394 w 2153718"/>
              <a:gd name="connsiteY90" fmla="*/ 1739417 h 2493478"/>
              <a:gd name="connsiteX91" fmla="*/ 1439600 w 2153718"/>
              <a:gd name="connsiteY91" fmla="*/ 1724869 h 2493478"/>
              <a:gd name="connsiteX92" fmla="*/ 1461722 w 2153718"/>
              <a:gd name="connsiteY92" fmla="*/ 1711619 h 2493478"/>
              <a:gd name="connsiteX93" fmla="*/ 1484704 w 2153718"/>
              <a:gd name="connsiteY93" fmla="*/ 1699721 h 2493478"/>
              <a:gd name="connsiteX94" fmla="*/ 1508493 w 2153718"/>
              <a:gd name="connsiteY94" fmla="*/ 1689232 h 2493478"/>
              <a:gd name="connsiteX95" fmla="*/ 1533033 w 2153718"/>
              <a:gd name="connsiteY95" fmla="*/ 1680204 h 2493478"/>
              <a:gd name="connsiteX96" fmla="*/ 1558269 w 2153718"/>
              <a:gd name="connsiteY96" fmla="*/ 1672695 h 2493478"/>
              <a:gd name="connsiteX97" fmla="*/ 1584148 w 2153718"/>
              <a:gd name="connsiteY97" fmla="*/ 1666758 h 2493478"/>
              <a:gd name="connsiteX98" fmla="*/ 1610613 w 2153718"/>
              <a:gd name="connsiteY98" fmla="*/ 1662450 h 2493478"/>
              <a:gd name="connsiteX99" fmla="*/ 1637610 w 2153718"/>
              <a:gd name="connsiteY99" fmla="*/ 1659825 h 2493478"/>
              <a:gd name="connsiteX100" fmla="*/ 695249 w 2153718"/>
              <a:gd name="connsiteY100" fmla="*/ 1658937 h 2493478"/>
              <a:gd name="connsiteX101" fmla="*/ 722653 w 2153718"/>
              <a:gd name="connsiteY101" fmla="*/ 1659825 h 2493478"/>
              <a:gd name="connsiteX102" fmla="*/ 749584 w 2153718"/>
              <a:gd name="connsiteY102" fmla="*/ 1662450 h 2493478"/>
              <a:gd name="connsiteX103" fmla="*/ 775989 w 2153718"/>
              <a:gd name="connsiteY103" fmla="*/ 1666758 h 2493478"/>
              <a:gd name="connsiteX104" fmla="*/ 801812 w 2153718"/>
              <a:gd name="connsiteY104" fmla="*/ 1672695 h 2493478"/>
              <a:gd name="connsiteX105" fmla="*/ 826998 w 2153718"/>
              <a:gd name="connsiteY105" fmla="*/ 1680204 h 2493478"/>
              <a:gd name="connsiteX106" fmla="*/ 851492 w 2153718"/>
              <a:gd name="connsiteY106" fmla="*/ 1689232 h 2493478"/>
              <a:gd name="connsiteX107" fmla="*/ 875239 w 2153718"/>
              <a:gd name="connsiteY107" fmla="*/ 1699721 h 2493478"/>
              <a:gd name="connsiteX108" fmla="*/ 898185 w 2153718"/>
              <a:gd name="connsiteY108" fmla="*/ 1711619 h 2493478"/>
              <a:gd name="connsiteX109" fmla="*/ 920272 w 2153718"/>
              <a:gd name="connsiteY109" fmla="*/ 1724869 h 2493478"/>
              <a:gd name="connsiteX110" fmla="*/ 941448 w 2153718"/>
              <a:gd name="connsiteY110" fmla="*/ 1739417 h 2493478"/>
              <a:gd name="connsiteX111" fmla="*/ 961656 w 2153718"/>
              <a:gd name="connsiteY111" fmla="*/ 1755207 h 2493478"/>
              <a:gd name="connsiteX112" fmla="*/ 980843 w 2153718"/>
              <a:gd name="connsiteY112" fmla="*/ 1772185 h 2493478"/>
              <a:gd name="connsiteX113" fmla="*/ 998952 w 2153718"/>
              <a:gd name="connsiteY113" fmla="*/ 1790295 h 2493478"/>
              <a:gd name="connsiteX114" fmla="*/ 1015928 w 2153718"/>
              <a:gd name="connsiteY114" fmla="*/ 1809482 h 2493478"/>
              <a:gd name="connsiteX115" fmla="*/ 1031717 w 2153718"/>
              <a:gd name="connsiteY115" fmla="*/ 1829692 h 2493478"/>
              <a:gd name="connsiteX116" fmla="*/ 1046264 w 2153718"/>
              <a:gd name="connsiteY116" fmla="*/ 1850868 h 2493478"/>
              <a:gd name="connsiteX117" fmla="*/ 1059514 w 2153718"/>
              <a:gd name="connsiteY117" fmla="*/ 1872957 h 2493478"/>
              <a:gd name="connsiteX118" fmla="*/ 1071410 w 2153718"/>
              <a:gd name="connsiteY118" fmla="*/ 1895903 h 2493478"/>
              <a:gd name="connsiteX119" fmla="*/ 1081899 w 2153718"/>
              <a:gd name="connsiteY119" fmla="*/ 1919651 h 2493478"/>
              <a:gd name="connsiteX120" fmla="*/ 1090925 w 2153718"/>
              <a:gd name="connsiteY120" fmla="*/ 1944146 h 2493478"/>
              <a:gd name="connsiteX121" fmla="*/ 1098434 w 2153718"/>
              <a:gd name="connsiteY121" fmla="*/ 1969332 h 2493478"/>
              <a:gd name="connsiteX122" fmla="*/ 1104370 w 2153718"/>
              <a:gd name="connsiteY122" fmla="*/ 1995156 h 2493478"/>
              <a:gd name="connsiteX123" fmla="*/ 1108678 w 2153718"/>
              <a:gd name="connsiteY123" fmla="*/ 2021561 h 2493478"/>
              <a:gd name="connsiteX124" fmla="*/ 1111303 w 2153718"/>
              <a:gd name="connsiteY124" fmla="*/ 2048493 h 2493478"/>
              <a:gd name="connsiteX125" fmla="*/ 1112191 w 2153718"/>
              <a:gd name="connsiteY125" fmla="*/ 2075897 h 2493478"/>
              <a:gd name="connsiteX126" fmla="*/ 1111303 w 2153718"/>
              <a:gd name="connsiteY126" fmla="*/ 2103372 h 2493478"/>
              <a:gd name="connsiteX127" fmla="*/ 1108678 w 2153718"/>
              <a:gd name="connsiteY127" fmla="*/ 2130369 h 2493478"/>
              <a:gd name="connsiteX128" fmla="*/ 1104370 w 2153718"/>
              <a:gd name="connsiteY128" fmla="*/ 2156835 h 2493478"/>
              <a:gd name="connsiteX129" fmla="*/ 1098434 w 2153718"/>
              <a:gd name="connsiteY129" fmla="*/ 2182714 h 2493478"/>
              <a:gd name="connsiteX130" fmla="*/ 1090925 w 2153718"/>
              <a:gd name="connsiteY130" fmla="*/ 2207951 h 2493478"/>
              <a:gd name="connsiteX131" fmla="*/ 1081899 w 2153718"/>
              <a:gd name="connsiteY131" fmla="*/ 2232491 h 2493478"/>
              <a:gd name="connsiteX132" fmla="*/ 1071410 w 2153718"/>
              <a:gd name="connsiteY132" fmla="*/ 2256280 h 2493478"/>
              <a:gd name="connsiteX133" fmla="*/ 1059514 w 2153718"/>
              <a:gd name="connsiteY133" fmla="*/ 2279262 h 2493478"/>
              <a:gd name="connsiteX134" fmla="*/ 1046264 w 2153718"/>
              <a:gd name="connsiteY134" fmla="*/ 2301384 h 2493478"/>
              <a:gd name="connsiteX135" fmla="*/ 1031717 w 2153718"/>
              <a:gd name="connsiteY135" fmla="*/ 2322589 h 2493478"/>
              <a:gd name="connsiteX136" fmla="*/ 1015928 w 2153718"/>
              <a:gd name="connsiteY136" fmla="*/ 2342824 h 2493478"/>
              <a:gd name="connsiteX137" fmla="*/ 998952 w 2153718"/>
              <a:gd name="connsiteY137" fmla="*/ 2362033 h 2493478"/>
              <a:gd name="connsiteX138" fmla="*/ 980843 w 2153718"/>
              <a:gd name="connsiteY138" fmla="*/ 2380161 h 2493478"/>
              <a:gd name="connsiteX139" fmla="*/ 961656 w 2153718"/>
              <a:gd name="connsiteY139" fmla="*/ 2397155 h 2493478"/>
              <a:gd name="connsiteX140" fmla="*/ 941448 w 2153718"/>
              <a:gd name="connsiteY140" fmla="*/ 2412959 h 2493478"/>
              <a:gd name="connsiteX141" fmla="*/ 920272 w 2153718"/>
              <a:gd name="connsiteY141" fmla="*/ 2427517 h 2493478"/>
              <a:gd name="connsiteX142" fmla="*/ 898185 w 2153718"/>
              <a:gd name="connsiteY142" fmla="*/ 2440776 h 2493478"/>
              <a:gd name="connsiteX143" fmla="*/ 875239 w 2153718"/>
              <a:gd name="connsiteY143" fmla="*/ 2452680 h 2493478"/>
              <a:gd name="connsiteX144" fmla="*/ 851492 w 2153718"/>
              <a:gd name="connsiteY144" fmla="*/ 2463175 h 2493478"/>
              <a:gd name="connsiteX145" fmla="*/ 826998 w 2153718"/>
              <a:gd name="connsiteY145" fmla="*/ 2472206 h 2493478"/>
              <a:gd name="connsiteX146" fmla="*/ 801812 w 2153718"/>
              <a:gd name="connsiteY146" fmla="*/ 2479718 h 2493478"/>
              <a:gd name="connsiteX147" fmla="*/ 775989 w 2153718"/>
              <a:gd name="connsiteY147" fmla="*/ 2485655 h 2493478"/>
              <a:gd name="connsiteX148" fmla="*/ 749584 w 2153718"/>
              <a:gd name="connsiteY148" fmla="*/ 2489965 h 2493478"/>
              <a:gd name="connsiteX149" fmla="*/ 722653 w 2153718"/>
              <a:gd name="connsiteY149" fmla="*/ 2492591 h 2493478"/>
              <a:gd name="connsiteX150" fmla="*/ 695249 w 2153718"/>
              <a:gd name="connsiteY150" fmla="*/ 2493478 h 2493478"/>
              <a:gd name="connsiteX151" fmla="*/ 667774 w 2153718"/>
              <a:gd name="connsiteY151" fmla="*/ 2492591 h 2493478"/>
              <a:gd name="connsiteX152" fmla="*/ 640777 w 2153718"/>
              <a:gd name="connsiteY152" fmla="*/ 2489965 h 2493478"/>
              <a:gd name="connsiteX153" fmla="*/ 614311 w 2153718"/>
              <a:gd name="connsiteY153" fmla="*/ 2485655 h 2493478"/>
              <a:gd name="connsiteX154" fmla="*/ 588432 w 2153718"/>
              <a:gd name="connsiteY154" fmla="*/ 2479718 h 2493478"/>
              <a:gd name="connsiteX155" fmla="*/ 563195 w 2153718"/>
              <a:gd name="connsiteY155" fmla="*/ 2472206 h 2493478"/>
              <a:gd name="connsiteX156" fmla="*/ 538655 w 2153718"/>
              <a:gd name="connsiteY156" fmla="*/ 2463175 h 2493478"/>
              <a:gd name="connsiteX157" fmla="*/ 514866 w 2153718"/>
              <a:gd name="connsiteY157" fmla="*/ 2452680 h 2493478"/>
              <a:gd name="connsiteX158" fmla="*/ 491884 w 2153718"/>
              <a:gd name="connsiteY158" fmla="*/ 2440776 h 2493478"/>
              <a:gd name="connsiteX159" fmla="*/ 469762 w 2153718"/>
              <a:gd name="connsiteY159" fmla="*/ 2427517 h 2493478"/>
              <a:gd name="connsiteX160" fmla="*/ 448557 w 2153718"/>
              <a:gd name="connsiteY160" fmla="*/ 2412959 h 2493478"/>
              <a:gd name="connsiteX161" fmla="*/ 428322 w 2153718"/>
              <a:gd name="connsiteY161" fmla="*/ 2397155 h 2493478"/>
              <a:gd name="connsiteX162" fmla="*/ 409113 w 2153718"/>
              <a:gd name="connsiteY162" fmla="*/ 2380161 h 2493478"/>
              <a:gd name="connsiteX163" fmla="*/ 390984 w 2153718"/>
              <a:gd name="connsiteY163" fmla="*/ 2362033 h 2493478"/>
              <a:gd name="connsiteX164" fmla="*/ 373991 w 2153718"/>
              <a:gd name="connsiteY164" fmla="*/ 2342824 h 2493478"/>
              <a:gd name="connsiteX165" fmla="*/ 358187 w 2153718"/>
              <a:gd name="connsiteY165" fmla="*/ 2322589 h 2493478"/>
              <a:gd name="connsiteX166" fmla="*/ 343629 w 2153718"/>
              <a:gd name="connsiteY166" fmla="*/ 2301384 h 2493478"/>
              <a:gd name="connsiteX167" fmla="*/ 330370 w 2153718"/>
              <a:gd name="connsiteY167" fmla="*/ 2279262 h 2493478"/>
              <a:gd name="connsiteX168" fmla="*/ 318466 w 2153718"/>
              <a:gd name="connsiteY168" fmla="*/ 2256280 h 2493478"/>
              <a:gd name="connsiteX169" fmla="*/ 307971 w 2153718"/>
              <a:gd name="connsiteY169" fmla="*/ 2232491 h 2493478"/>
              <a:gd name="connsiteX170" fmla="*/ 298940 w 2153718"/>
              <a:gd name="connsiteY170" fmla="*/ 2207951 h 2493478"/>
              <a:gd name="connsiteX171" fmla="*/ 291428 w 2153718"/>
              <a:gd name="connsiteY171" fmla="*/ 2182714 h 2493478"/>
              <a:gd name="connsiteX172" fmla="*/ 285491 w 2153718"/>
              <a:gd name="connsiteY172" fmla="*/ 2156835 h 2493478"/>
              <a:gd name="connsiteX173" fmla="*/ 281181 w 2153718"/>
              <a:gd name="connsiteY173" fmla="*/ 2130369 h 2493478"/>
              <a:gd name="connsiteX174" fmla="*/ 278555 w 2153718"/>
              <a:gd name="connsiteY174" fmla="*/ 2103372 h 2493478"/>
              <a:gd name="connsiteX175" fmla="*/ 277668 w 2153718"/>
              <a:gd name="connsiteY175" fmla="*/ 2075897 h 2493478"/>
              <a:gd name="connsiteX176" fmla="*/ 278555 w 2153718"/>
              <a:gd name="connsiteY176" fmla="*/ 2048493 h 2493478"/>
              <a:gd name="connsiteX177" fmla="*/ 281181 w 2153718"/>
              <a:gd name="connsiteY177" fmla="*/ 2021561 h 2493478"/>
              <a:gd name="connsiteX178" fmla="*/ 285491 w 2153718"/>
              <a:gd name="connsiteY178" fmla="*/ 1995156 h 2493478"/>
              <a:gd name="connsiteX179" fmla="*/ 291428 w 2153718"/>
              <a:gd name="connsiteY179" fmla="*/ 1969332 h 2493478"/>
              <a:gd name="connsiteX180" fmla="*/ 298940 w 2153718"/>
              <a:gd name="connsiteY180" fmla="*/ 1944146 h 2493478"/>
              <a:gd name="connsiteX181" fmla="*/ 307971 w 2153718"/>
              <a:gd name="connsiteY181" fmla="*/ 1919651 h 2493478"/>
              <a:gd name="connsiteX182" fmla="*/ 318466 w 2153718"/>
              <a:gd name="connsiteY182" fmla="*/ 1895903 h 2493478"/>
              <a:gd name="connsiteX183" fmla="*/ 330370 w 2153718"/>
              <a:gd name="connsiteY183" fmla="*/ 1872957 h 2493478"/>
              <a:gd name="connsiteX184" fmla="*/ 343629 w 2153718"/>
              <a:gd name="connsiteY184" fmla="*/ 1850868 h 2493478"/>
              <a:gd name="connsiteX185" fmla="*/ 358187 w 2153718"/>
              <a:gd name="connsiteY185" fmla="*/ 1829692 h 2493478"/>
              <a:gd name="connsiteX186" fmla="*/ 373991 w 2153718"/>
              <a:gd name="connsiteY186" fmla="*/ 1809482 h 2493478"/>
              <a:gd name="connsiteX187" fmla="*/ 390984 w 2153718"/>
              <a:gd name="connsiteY187" fmla="*/ 1790295 h 2493478"/>
              <a:gd name="connsiteX188" fmla="*/ 409113 w 2153718"/>
              <a:gd name="connsiteY188" fmla="*/ 1772185 h 2493478"/>
              <a:gd name="connsiteX189" fmla="*/ 428322 w 2153718"/>
              <a:gd name="connsiteY189" fmla="*/ 1755207 h 2493478"/>
              <a:gd name="connsiteX190" fmla="*/ 448557 w 2153718"/>
              <a:gd name="connsiteY190" fmla="*/ 1739417 h 2493478"/>
              <a:gd name="connsiteX191" fmla="*/ 469762 w 2153718"/>
              <a:gd name="connsiteY191" fmla="*/ 1724869 h 2493478"/>
              <a:gd name="connsiteX192" fmla="*/ 491884 w 2153718"/>
              <a:gd name="connsiteY192" fmla="*/ 1711619 h 2493478"/>
              <a:gd name="connsiteX193" fmla="*/ 514866 w 2153718"/>
              <a:gd name="connsiteY193" fmla="*/ 1699721 h 2493478"/>
              <a:gd name="connsiteX194" fmla="*/ 538655 w 2153718"/>
              <a:gd name="connsiteY194" fmla="*/ 1689232 h 2493478"/>
              <a:gd name="connsiteX195" fmla="*/ 563195 w 2153718"/>
              <a:gd name="connsiteY195" fmla="*/ 1680204 h 2493478"/>
              <a:gd name="connsiteX196" fmla="*/ 588432 w 2153718"/>
              <a:gd name="connsiteY196" fmla="*/ 1672695 h 2493478"/>
              <a:gd name="connsiteX197" fmla="*/ 614311 w 2153718"/>
              <a:gd name="connsiteY197" fmla="*/ 1666758 h 2493478"/>
              <a:gd name="connsiteX198" fmla="*/ 640777 w 2153718"/>
              <a:gd name="connsiteY198" fmla="*/ 1662450 h 2493478"/>
              <a:gd name="connsiteX199" fmla="*/ 667774 w 2153718"/>
              <a:gd name="connsiteY199" fmla="*/ 1659825 h 2493478"/>
              <a:gd name="connsiteX200" fmla="*/ 1782960 w 2153718"/>
              <a:gd name="connsiteY200" fmla="*/ 22372 h 2493478"/>
              <a:gd name="connsiteX201" fmla="*/ 2153718 w 2153718"/>
              <a:gd name="connsiteY201" fmla="*/ 284702 h 2493478"/>
              <a:gd name="connsiteX202" fmla="*/ 2128220 w 2153718"/>
              <a:gd name="connsiteY202" fmla="*/ 321893 h 2493478"/>
              <a:gd name="connsiteX203" fmla="*/ 2104227 w 2153718"/>
              <a:gd name="connsiteY203" fmla="*/ 359189 h 2493478"/>
              <a:gd name="connsiteX204" fmla="*/ 2081697 w 2153718"/>
              <a:gd name="connsiteY204" fmla="*/ 396544 h 2493478"/>
              <a:gd name="connsiteX205" fmla="*/ 2060586 w 2153718"/>
              <a:gd name="connsiteY205" fmla="*/ 433911 h 2493478"/>
              <a:gd name="connsiteX206" fmla="*/ 2040850 w 2153718"/>
              <a:gd name="connsiteY206" fmla="*/ 471243 h 2493478"/>
              <a:gd name="connsiteX207" fmla="*/ 2022445 w 2153718"/>
              <a:gd name="connsiteY207" fmla="*/ 508494 h 2493478"/>
              <a:gd name="connsiteX208" fmla="*/ 2005328 w 2153718"/>
              <a:gd name="connsiteY208" fmla="*/ 545617 h 2493478"/>
              <a:gd name="connsiteX209" fmla="*/ 1989457 w 2153718"/>
              <a:gd name="connsiteY209" fmla="*/ 582565 h 2493478"/>
              <a:gd name="connsiteX210" fmla="*/ 1974786 w 2153718"/>
              <a:gd name="connsiteY210" fmla="*/ 619291 h 2493478"/>
              <a:gd name="connsiteX211" fmla="*/ 1961272 w 2153718"/>
              <a:gd name="connsiteY211" fmla="*/ 655748 h 2493478"/>
              <a:gd name="connsiteX212" fmla="*/ 1948872 w 2153718"/>
              <a:gd name="connsiteY212" fmla="*/ 691890 h 2493478"/>
              <a:gd name="connsiteX213" fmla="*/ 1937542 w 2153718"/>
              <a:gd name="connsiteY213" fmla="*/ 727669 h 2493478"/>
              <a:gd name="connsiteX214" fmla="*/ 1927239 w 2153718"/>
              <a:gd name="connsiteY214" fmla="*/ 763039 h 2493478"/>
              <a:gd name="connsiteX215" fmla="*/ 1917918 w 2153718"/>
              <a:gd name="connsiteY215" fmla="*/ 797954 h 2493478"/>
              <a:gd name="connsiteX216" fmla="*/ 1909538 w 2153718"/>
              <a:gd name="connsiteY216" fmla="*/ 832365 h 2493478"/>
              <a:gd name="connsiteX217" fmla="*/ 1902052 w 2153718"/>
              <a:gd name="connsiteY217" fmla="*/ 866227 h 2493478"/>
              <a:gd name="connsiteX218" fmla="*/ 1895420 w 2153718"/>
              <a:gd name="connsiteY218" fmla="*/ 899493 h 2493478"/>
              <a:gd name="connsiteX219" fmla="*/ 1889595 w 2153718"/>
              <a:gd name="connsiteY219" fmla="*/ 932115 h 2493478"/>
              <a:gd name="connsiteX220" fmla="*/ 1884537 w 2153718"/>
              <a:gd name="connsiteY220" fmla="*/ 964047 h 2493478"/>
              <a:gd name="connsiteX221" fmla="*/ 1880199 w 2153718"/>
              <a:gd name="connsiteY221" fmla="*/ 995243 h 2493478"/>
              <a:gd name="connsiteX222" fmla="*/ 1876540 w 2153718"/>
              <a:gd name="connsiteY222" fmla="*/ 1025655 h 2493478"/>
              <a:gd name="connsiteX223" fmla="*/ 1873514 w 2153718"/>
              <a:gd name="connsiteY223" fmla="*/ 1055236 h 2493478"/>
              <a:gd name="connsiteX224" fmla="*/ 1871080 w 2153718"/>
              <a:gd name="connsiteY224" fmla="*/ 1083940 h 2493478"/>
              <a:gd name="connsiteX225" fmla="*/ 1869197 w 2153718"/>
              <a:gd name="connsiteY225" fmla="*/ 1111654 h 2493478"/>
              <a:gd name="connsiteX226" fmla="*/ 1867831 w 2153718"/>
              <a:gd name="connsiteY226" fmla="*/ 1138098 h 2493478"/>
              <a:gd name="connsiteX227" fmla="*/ 1866885 w 2153718"/>
              <a:gd name="connsiteY227" fmla="*/ 1164320 h 2493478"/>
              <a:gd name="connsiteX228" fmla="*/ 1866385 w 2153718"/>
              <a:gd name="connsiteY228" fmla="*/ 1188685 h 2493478"/>
              <a:gd name="connsiteX229" fmla="*/ 1866243 w 2153718"/>
              <a:gd name="connsiteY229" fmla="*/ 1212662 h 2493478"/>
              <a:gd name="connsiteX230" fmla="*/ 1866438 w 2153718"/>
              <a:gd name="connsiteY230" fmla="*/ 1235118 h 2493478"/>
              <a:gd name="connsiteX231" fmla="*/ 1867641 w 2153718"/>
              <a:gd name="connsiteY231" fmla="*/ 1276371 h 2493478"/>
              <a:gd name="connsiteX232" fmla="*/ 1869638 w 2153718"/>
              <a:gd name="connsiteY232" fmla="*/ 1312429 h 2493478"/>
              <a:gd name="connsiteX233" fmla="*/ 1872082 w 2153718"/>
              <a:gd name="connsiteY233" fmla="*/ 1342918 h 2493478"/>
              <a:gd name="connsiteX234" fmla="*/ 1874621 w 2153718"/>
              <a:gd name="connsiteY234" fmla="*/ 1367463 h 2493478"/>
              <a:gd name="connsiteX235" fmla="*/ 1878597 w 2153718"/>
              <a:gd name="connsiteY235" fmla="*/ 1397225 h 2493478"/>
              <a:gd name="connsiteX236" fmla="*/ 1879107 w 2153718"/>
              <a:gd name="connsiteY236" fmla="*/ 1400366 h 2493478"/>
              <a:gd name="connsiteX237" fmla="*/ 1879335 w 2153718"/>
              <a:gd name="connsiteY237" fmla="*/ 1401692 h 2493478"/>
              <a:gd name="connsiteX238" fmla="*/ 1432643 w 2153718"/>
              <a:gd name="connsiteY238" fmla="*/ 1483838 h 2493478"/>
              <a:gd name="connsiteX239" fmla="*/ 1432220 w 2153718"/>
              <a:gd name="connsiteY239" fmla="*/ 1481483 h 2493478"/>
              <a:gd name="connsiteX240" fmla="*/ 1428662 w 2153718"/>
              <a:gd name="connsiteY240" fmla="*/ 1458961 h 2493478"/>
              <a:gd name="connsiteX241" fmla="*/ 1424742 w 2153718"/>
              <a:gd name="connsiteY241" fmla="*/ 1429049 h 2493478"/>
              <a:gd name="connsiteX242" fmla="*/ 1421910 w 2153718"/>
              <a:gd name="connsiteY242" fmla="*/ 1403302 h 2493478"/>
              <a:gd name="connsiteX243" fmla="*/ 1419141 w 2153718"/>
              <a:gd name="connsiteY243" fmla="*/ 1373154 h 2493478"/>
              <a:gd name="connsiteX244" fmla="*/ 1416636 w 2153718"/>
              <a:gd name="connsiteY244" fmla="*/ 1338818 h 2493478"/>
              <a:gd name="connsiteX245" fmla="*/ 1414597 w 2153718"/>
              <a:gd name="connsiteY245" fmla="*/ 1300502 h 2493478"/>
              <a:gd name="connsiteX246" fmla="*/ 1413226 w 2153718"/>
              <a:gd name="connsiteY246" fmla="*/ 1258418 h 2493478"/>
              <a:gd name="connsiteX247" fmla="*/ 1412854 w 2153718"/>
              <a:gd name="connsiteY247" fmla="*/ 1236028 h 2493478"/>
              <a:gd name="connsiteX248" fmla="*/ 1412725 w 2153718"/>
              <a:gd name="connsiteY248" fmla="*/ 1212775 h 2493478"/>
              <a:gd name="connsiteX249" fmla="*/ 1412862 w 2153718"/>
              <a:gd name="connsiteY249" fmla="*/ 1189046 h 2493478"/>
              <a:gd name="connsiteX250" fmla="*/ 1413288 w 2153718"/>
              <a:gd name="connsiteY250" fmla="*/ 1164320 h 2493478"/>
              <a:gd name="connsiteX251" fmla="*/ 1414036 w 2153718"/>
              <a:gd name="connsiteY251" fmla="*/ 1138529 h 2493478"/>
              <a:gd name="connsiteX252" fmla="*/ 1415141 w 2153718"/>
              <a:gd name="connsiteY252" fmla="*/ 1111720 h 2493478"/>
              <a:gd name="connsiteX253" fmla="*/ 1416608 w 2153718"/>
              <a:gd name="connsiteY253" fmla="*/ 1084479 h 2493478"/>
              <a:gd name="connsiteX254" fmla="*/ 1418467 w 2153718"/>
              <a:gd name="connsiteY254" fmla="*/ 1056598 h 2493478"/>
              <a:gd name="connsiteX255" fmla="*/ 1420745 w 2153718"/>
              <a:gd name="connsiteY255" fmla="*/ 1028037 h 2493478"/>
              <a:gd name="connsiteX256" fmla="*/ 1423469 w 2153718"/>
              <a:gd name="connsiteY256" fmla="*/ 998823 h 2493478"/>
              <a:gd name="connsiteX257" fmla="*/ 1426662 w 2153718"/>
              <a:gd name="connsiteY257" fmla="*/ 968982 h 2493478"/>
              <a:gd name="connsiteX258" fmla="*/ 1430352 w 2153718"/>
              <a:gd name="connsiteY258" fmla="*/ 938540 h 2493478"/>
              <a:gd name="connsiteX259" fmla="*/ 1434562 w 2153718"/>
              <a:gd name="connsiteY259" fmla="*/ 907525 h 2493478"/>
              <a:gd name="connsiteX260" fmla="*/ 1439318 w 2153718"/>
              <a:gd name="connsiteY260" fmla="*/ 875962 h 2493478"/>
              <a:gd name="connsiteX261" fmla="*/ 1444645 w 2153718"/>
              <a:gd name="connsiteY261" fmla="*/ 843876 h 2493478"/>
              <a:gd name="connsiteX262" fmla="*/ 1450569 w 2153718"/>
              <a:gd name="connsiteY262" fmla="*/ 811296 h 2493478"/>
              <a:gd name="connsiteX263" fmla="*/ 1457114 w 2153718"/>
              <a:gd name="connsiteY263" fmla="*/ 778246 h 2493478"/>
              <a:gd name="connsiteX264" fmla="*/ 1464307 w 2153718"/>
              <a:gd name="connsiteY264" fmla="*/ 744753 h 2493478"/>
              <a:gd name="connsiteX265" fmla="*/ 1472173 w 2153718"/>
              <a:gd name="connsiteY265" fmla="*/ 710844 h 2493478"/>
              <a:gd name="connsiteX266" fmla="*/ 1480735 w 2153718"/>
              <a:gd name="connsiteY266" fmla="*/ 676544 h 2493478"/>
              <a:gd name="connsiteX267" fmla="*/ 1490021 w 2153718"/>
              <a:gd name="connsiteY267" fmla="*/ 641881 h 2493478"/>
              <a:gd name="connsiteX268" fmla="*/ 1500055 w 2153718"/>
              <a:gd name="connsiteY268" fmla="*/ 606879 h 2493478"/>
              <a:gd name="connsiteX269" fmla="*/ 1510862 w 2153718"/>
              <a:gd name="connsiteY269" fmla="*/ 571567 h 2493478"/>
              <a:gd name="connsiteX270" fmla="*/ 1522467 w 2153718"/>
              <a:gd name="connsiteY270" fmla="*/ 535968 h 2493478"/>
              <a:gd name="connsiteX271" fmla="*/ 1534898 w 2153718"/>
              <a:gd name="connsiteY271" fmla="*/ 500112 h 2493478"/>
              <a:gd name="connsiteX272" fmla="*/ 1548177 w 2153718"/>
              <a:gd name="connsiteY272" fmla="*/ 464022 h 2493478"/>
              <a:gd name="connsiteX273" fmla="*/ 1562330 w 2153718"/>
              <a:gd name="connsiteY273" fmla="*/ 427726 h 2493478"/>
              <a:gd name="connsiteX274" fmla="*/ 1577383 w 2153718"/>
              <a:gd name="connsiteY274" fmla="*/ 391251 h 2493478"/>
              <a:gd name="connsiteX275" fmla="*/ 1593362 w 2153718"/>
              <a:gd name="connsiteY275" fmla="*/ 354621 h 2493478"/>
              <a:gd name="connsiteX276" fmla="*/ 1610290 w 2153718"/>
              <a:gd name="connsiteY276" fmla="*/ 317864 h 2493478"/>
              <a:gd name="connsiteX277" fmla="*/ 1628194 w 2153718"/>
              <a:gd name="connsiteY277" fmla="*/ 281006 h 2493478"/>
              <a:gd name="connsiteX278" fmla="*/ 1647099 w 2153718"/>
              <a:gd name="connsiteY278" fmla="*/ 244072 h 2493478"/>
              <a:gd name="connsiteX279" fmla="*/ 1667030 w 2153718"/>
              <a:gd name="connsiteY279" fmla="*/ 207091 h 2493478"/>
              <a:gd name="connsiteX280" fmla="*/ 1688012 w 2153718"/>
              <a:gd name="connsiteY280" fmla="*/ 170086 h 2493478"/>
              <a:gd name="connsiteX281" fmla="*/ 1710071 w 2153718"/>
              <a:gd name="connsiteY281" fmla="*/ 133086 h 2493478"/>
              <a:gd name="connsiteX282" fmla="*/ 1733232 w 2153718"/>
              <a:gd name="connsiteY282" fmla="*/ 96116 h 2493478"/>
              <a:gd name="connsiteX283" fmla="*/ 1757519 w 2153718"/>
              <a:gd name="connsiteY283" fmla="*/ 59203 h 2493478"/>
              <a:gd name="connsiteX284" fmla="*/ 703634 w 2153718"/>
              <a:gd name="connsiteY284" fmla="*/ 0 h 2493478"/>
              <a:gd name="connsiteX285" fmla="*/ 731388 w 2153718"/>
              <a:gd name="connsiteY285" fmla="*/ 77 h 2493478"/>
              <a:gd name="connsiteX286" fmla="*/ 758983 w 2153718"/>
              <a:gd name="connsiteY286" fmla="*/ 1161 h 2493478"/>
              <a:gd name="connsiteX287" fmla="*/ 786388 w 2153718"/>
              <a:gd name="connsiteY287" fmla="*/ 3239 h 2493478"/>
              <a:gd name="connsiteX288" fmla="*/ 813575 w 2153718"/>
              <a:gd name="connsiteY288" fmla="*/ 6298 h 2493478"/>
              <a:gd name="connsiteX289" fmla="*/ 840513 w 2153718"/>
              <a:gd name="connsiteY289" fmla="*/ 10326 h 2493478"/>
              <a:gd name="connsiteX290" fmla="*/ 867173 w 2153718"/>
              <a:gd name="connsiteY290" fmla="*/ 15309 h 2493478"/>
              <a:gd name="connsiteX291" fmla="*/ 893525 w 2153718"/>
              <a:gd name="connsiteY291" fmla="*/ 21236 h 2493478"/>
              <a:gd name="connsiteX292" fmla="*/ 919541 w 2153718"/>
              <a:gd name="connsiteY292" fmla="*/ 28093 h 2493478"/>
              <a:gd name="connsiteX293" fmla="*/ 945188 w 2153718"/>
              <a:gd name="connsiteY293" fmla="*/ 35868 h 2493478"/>
              <a:gd name="connsiteX294" fmla="*/ 970439 w 2153718"/>
              <a:gd name="connsiteY294" fmla="*/ 44548 h 2493478"/>
              <a:gd name="connsiteX295" fmla="*/ 995264 w 2153718"/>
              <a:gd name="connsiteY295" fmla="*/ 54121 h 2493478"/>
              <a:gd name="connsiteX296" fmla="*/ 1019632 w 2153718"/>
              <a:gd name="connsiteY296" fmla="*/ 64573 h 2493478"/>
              <a:gd name="connsiteX297" fmla="*/ 1043515 w 2153718"/>
              <a:gd name="connsiteY297" fmla="*/ 75892 h 2493478"/>
              <a:gd name="connsiteX298" fmla="*/ 1066882 w 2153718"/>
              <a:gd name="connsiteY298" fmla="*/ 88065 h 2493478"/>
              <a:gd name="connsiteX299" fmla="*/ 1089704 w 2153718"/>
              <a:gd name="connsiteY299" fmla="*/ 101080 h 2493478"/>
              <a:gd name="connsiteX300" fmla="*/ 1111951 w 2153718"/>
              <a:gd name="connsiteY300" fmla="*/ 114924 h 2493478"/>
              <a:gd name="connsiteX301" fmla="*/ 1133595 w 2153718"/>
              <a:gd name="connsiteY301" fmla="*/ 129583 h 2493478"/>
              <a:gd name="connsiteX302" fmla="*/ 1154603 w 2153718"/>
              <a:gd name="connsiteY302" fmla="*/ 145046 h 2493478"/>
              <a:gd name="connsiteX303" fmla="*/ 1174949 w 2153718"/>
              <a:gd name="connsiteY303" fmla="*/ 161300 h 2493478"/>
              <a:gd name="connsiteX304" fmla="*/ 1194601 w 2153718"/>
              <a:gd name="connsiteY304" fmla="*/ 178331 h 2493478"/>
              <a:gd name="connsiteX305" fmla="*/ 1213530 w 2153718"/>
              <a:gd name="connsiteY305" fmla="*/ 196128 h 2493478"/>
              <a:gd name="connsiteX306" fmla="*/ 1231705 w 2153718"/>
              <a:gd name="connsiteY306" fmla="*/ 214678 h 2493478"/>
              <a:gd name="connsiteX307" fmla="*/ 1249099 w 2153718"/>
              <a:gd name="connsiteY307" fmla="*/ 233967 h 2493478"/>
              <a:gd name="connsiteX308" fmla="*/ 1265681 w 2153718"/>
              <a:gd name="connsiteY308" fmla="*/ 253983 h 2493478"/>
              <a:gd name="connsiteX309" fmla="*/ 1281421 w 2153718"/>
              <a:gd name="connsiteY309" fmla="*/ 274714 h 2493478"/>
              <a:gd name="connsiteX310" fmla="*/ 1296290 w 2153718"/>
              <a:gd name="connsiteY310" fmla="*/ 296146 h 2493478"/>
              <a:gd name="connsiteX311" fmla="*/ 1310257 w 2153718"/>
              <a:gd name="connsiteY311" fmla="*/ 318267 h 2493478"/>
              <a:gd name="connsiteX312" fmla="*/ 1323294 w 2153718"/>
              <a:gd name="connsiteY312" fmla="*/ 341065 h 2493478"/>
              <a:gd name="connsiteX313" fmla="*/ 1336021 w 2153718"/>
              <a:gd name="connsiteY313" fmla="*/ 365848 h 2493478"/>
              <a:gd name="connsiteX314" fmla="*/ 1347419 w 2153718"/>
              <a:gd name="connsiteY314" fmla="*/ 390864 h 2493478"/>
              <a:gd name="connsiteX315" fmla="*/ 1357493 w 2153718"/>
              <a:gd name="connsiteY315" fmla="*/ 416092 h 2493478"/>
              <a:gd name="connsiteX316" fmla="*/ 1366247 w 2153718"/>
              <a:gd name="connsiteY316" fmla="*/ 441506 h 2493478"/>
              <a:gd name="connsiteX317" fmla="*/ 1369958 w 2153718"/>
              <a:gd name="connsiteY317" fmla="*/ 454271 h 2493478"/>
              <a:gd name="connsiteX318" fmla="*/ 1373684 w 2153718"/>
              <a:gd name="connsiteY318" fmla="*/ 467084 h 2493478"/>
              <a:gd name="connsiteX319" fmla="*/ 1379811 w 2153718"/>
              <a:gd name="connsiteY319" fmla="*/ 492803 h 2493478"/>
              <a:gd name="connsiteX320" fmla="*/ 1384630 w 2153718"/>
              <a:gd name="connsiteY320" fmla="*/ 518637 h 2493478"/>
              <a:gd name="connsiteX321" fmla="*/ 1388146 w 2153718"/>
              <a:gd name="connsiteY321" fmla="*/ 544566 h 2493478"/>
              <a:gd name="connsiteX322" fmla="*/ 1390365 w 2153718"/>
              <a:gd name="connsiteY322" fmla="*/ 570564 h 2493478"/>
              <a:gd name="connsiteX323" fmla="*/ 1391265 w 2153718"/>
              <a:gd name="connsiteY323" fmla="*/ 595960 h 2493478"/>
              <a:gd name="connsiteX324" fmla="*/ 1390923 w 2153718"/>
              <a:gd name="connsiteY324" fmla="*/ 622676 h 2493478"/>
              <a:gd name="connsiteX325" fmla="*/ 1389272 w 2153718"/>
              <a:gd name="connsiteY325" fmla="*/ 648744 h 2493478"/>
              <a:gd name="connsiteX326" fmla="*/ 1386344 w 2153718"/>
              <a:gd name="connsiteY326" fmla="*/ 674765 h 2493478"/>
              <a:gd name="connsiteX327" fmla="*/ 1382133 w 2153718"/>
              <a:gd name="connsiteY327" fmla="*/ 700783 h 2493478"/>
              <a:gd name="connsiteX328" fmla="*/ 1376653 w 2153718"/>
              <a:gd name="connsiteY328" fmla="*/ 726708 h 2493478"/>
              <a:gd name="connsiteX329" fmla="*/ 1369905 w 2153718"/>
              <a:gd name="connsiteY329" fmla="*/ 752540 h 2493478"/>
              <a:gd name="connsiteX330" fmla="*/ 1361894 w 2153718"/>
              <a:gd name="connsiteY330" fmla="*/ 778254 h 2493478"/>
              <a:gd name="connsiteX331" fmla="*/ 1352624 w 2153718"/>
              <a:gd name="connsiteY331" fmla="*/ 803826 h 2493478"/>
              <a:gd name="connsiteX332" fmla="*/ 1342100 w 2153718"/>
              <a:gd name="connsiteY332" fmla="*/ 829235 h 2493478"/>
              <a:gd name="connsiteX333" fmla="*/ 1330325 w 2153718"/>
              <a:gd name="connsiteY333" fmla="*/ 854456 h 2493478"/>
              <a:gd name="connsiteX334" fmla="*/ 1317305 w 2153718"/>
              <a:gd name="connsiteY334" fmla="*/ 879465 h 2493478"/>
              <a:gd name="connsiteX335" fmla="*/ 1303042 w 2153718"/>
              <a:gd name="connsiteY335" fmla="*/ 904240 h 2493478"/>
              <a:gd name="connsiteX336" fmla="*/ 1287543 w 2153718"/>
              <a:gd name="connsiteY336" fmla="*/ 928757 h 2493478"/>
              <a:gd name="connsiteX337" fmla="*/ 1270811 w 2153718"/>
              <a:gd name="connsiteY337" fmla="*/ 952992 h 2493478"/>
              <a:gd name="connsiteX338" fmla="*/ 1252851 w 2153718"/>
              <a:gd name="connsiteY338" fmla="*/ 976922 h 2493478"/>
              <a:gd name="connsiteX339" fmla="*/ 1233667 w 2153718"/>
              <a:gd name="connsiteY339" fmla="*/ 1000523 h 2493478"/>
              <a:gd name="connsiteX340" fmla="*/ 1213263 w 2153718"/>
              <a:gd name="connsiteY340" fmla="*/ 1023773 h 2493478"/>
              <a:gd name="connsiteX341" fmla="*/ 1191644 w 2153718"/>
              <a:gd name="connsiteY341" fmla="*/ 1046648 h 2493478"/>
              <a:gd name="connsiteX342" fmla="*/ 1169876 w 2153718"/>
              <a:gd name="connsiteY342" fmla="*/ 1068427 h 2493478"/>
              <a:gd name="connsiteX343" fmla="*/ 1148208 w 2153718"/>
              <a:gd name="connsiteY343" fmla="*/ 1089404 h 2493478"/>
              <a:gd name="connsiteX344" fmla="*/ 1126730 w 2153718"/>
              <a:gd name="connsiteY344" fmla="*/ 1109737 h 2493478"/>
              <a:gd name="connsiteX345" fmla="*/ 1084996 w 2153718"/>
              <a:gd name="connsiteY345" fmla="*/ 1148793 h 2493478"/>
              <a:gd name="connsiteX346" fmla="*/ 1065078 w 2153718"/>
              <a:gd name="connsiteY346" fmla="*/ 1167662 h 2493478"/>
              <a:gd name="connsiteX347" fmla="*/ 1045934 w 2153718"/>
              <a:gd name="connsiteY347" fmla="*/ 1186278 h 2493478"/>
              <a:gd name="connsiteX348" fmla="*/ 1027720 w 2153718"/>
              <a:gd name="connsiteY348" fmla="*/ 1204728 h 2493478"/>
              <a:gd name="connsiteX349" fmla="*/ 1010591 w 2153718"/>
              <a:gd name="connsiteY349" fmla="*/ 1223099 h 2493478"/>
              <a:gd name="connsiteX350" fmla="*/ 983600 w 2153718"/>
              <a:gd name="connsiteY350" fmla="*/ 1253906 h 2493478"/>
              <a:gd name="connsiteX351" fmla="*/ 961188 w 2153718"/>
              <a:gd name="connsiteY351" fmla="*/ 1281432 h 2493478"/>
              <a:gd name="connsiteX352" fmla="*/ 942956 w 2153718"/>
              <a:gd name="connsiteY352" fmla="*/ 1306311 h 2493478"/>
              <a:gd name="connsiteX353" fmla="*/ 928510 w 2153718"/>
              <a:gd name="connsiteY353" fmla="*/ 1329180 h 2493478"/>
              <a:gd name="connsiteX354" fmla="*/ 917454 w 2153718"/>
              <a:gd name="connsiteY354" fmla="*/ 1350672 h 2493478"/>
              <a:gd name="connsiteX355" fmla="*/ 909390 w 2153718"/>
              <a:gd name="connsiteY355" fmla="*/ 1371422 h 2493478"/>
              <a:gd name="connsiteX356" fmla="*/ 900657 w 2153718"/>
              <a:gd name="connsiteY356" fmla="*/ 1413238 h 2493478"/>
              <a:gd name="connsiteX357" fmla="*/ 899196 w 2153718"/>
              <a:gd name="connsiteY357" fmla="*/ 1435573 h 2493478"/>
              <a:gd name="connsiteX358" fmla="*/ 899142 w 2153718"/>
              <a:gd name="connsiteY358" fmla="*/ 1459706 h 2493478"/>
              <a:gd name="connsiteX359" fmla="*/ 445072 w 2153718"/>
              <a:gd name="connsiteY359" fmla="*/ 1469046 h 2493478"/>
              <a:gd name="connsiteX360" fmla="*/ 444969 w 2153718"/>
              <a:gd name="connsiteY360" fmla="*/ 1436679 h 2493478"/>
              <a:gd name="connsiteX361" fmla="*/ 446004 w 2153718"/>
              <a:gd name="connsiteY361" fmla="*/ 1405412 h 2493478"/>
              <a:gd name="connsiteX362" fmla="*/ 448157 w 2153718"/>
              <a:gd name="connsiteY362" fmla="*/ 1375186 h 2493478"/>
              <a:gd name="connsiteX363" fmla="*/ 451405 w 2153718"/>
              <a:gd name="connsiteY363" fmla="*/ 1345941 h 2493478"/>
              <a:gd name="connsiteX364" fmla="*/ 455728 w 2153718"/>
              <a:gd name="connsiteY364" fmla="*/ 1317617 h 2493478"/>
              <a:gd name="connsiteX365" fmla="*/ 461105 w 2153718"/>
              <a:gd name="connsiteY365" fmla="*/ 1290155 h 2493478"/>
              <a:gd name="connsiteX366" fmla="*/ 467514 w 2153718"/>
              <a:gd name="connsiteY366" fmla="*/ 1263495 h 2493478"/>
              <a:gd name="connsiteX367" fmla="*/ 474934 w 2153718"/>
              <a:gd name="connsiteY367" fmla="*/ 1237576 h 2493478"/>
              <a:gd name="connsiteX368" fmla="*/ 483344 w 2153718"/>
              <a:gd name="connsiteY368" fmla="*/ 1212340 h 2493478"/>
              <a:gd name="connsiteX369" fmla="*/ 492723 w 2153718"/>
              <a:gd name="connsiteY369" fmla="*/ 1187726 h 2493478"/>
              <a:gd name="connsiteX370" fmla="*/ 503049 w 2153718"/>
              <a:gd name="connsiteY370" fmla="*/ 1163675 h 2493478"/>
              <a:gd name="connsiteX371" fmla="*/ 514302 w 2153718"/>
              <a:gd name="connsiteY371" fmla="*/ 1140126 h 2493478"/>
              <a:gd name="connsiteX372" fmla="*/ 526459 w 2153718"/>
              <a:gd name="connsiteY372" fmla="*/ 1117021 h 2493478"/>
              <a:gd name="connsiteX373" fmla="*/ 539501 w 2153718"/>
              <a:gd name="connsiteY373" fmla="*/ 1094299 h 2493478"/>
              <a:gd name="connsiteX374" fmla="*/ 553405 w 2153718"/>
              <a:gd name="connsiteY374" fmla="*/ 1071901 h 2493478"/>
              <a:gd name="connsiteX375" fmla="*/ 568151 w 2153718"/>
              <a:gd name="connsiteY375" fmla="*/ 1049766 h 2493478"/>
              <a:gd name="connsiteX376" fmla="*/ 583718 w 2153718"/>
              <a:gd name="connsiteY376" fmla="*/ 1027836 h 2493478"/>
              <a:gd name="connsiteX377" fmla="*/ 600084 w 2153718"/>
              <a:gd name="connsiteY377" fmla="*/ 1006050 h 2493478"/>
              <a:gd name="connsiteX378" fmla="*/ 617228 w 2153718"/>
              <a:gd name="connsiteY378" fmla="*/ 984347 h 2493478"/>
              <a:gd name="connsiteX379" fmla="*/ 635128 w 2153718"/>
              <a:gd name="connsiteY379" fmla="*/ 962670 h 2493478"/>
              <a:gd name="connsiteX380" fmla="*/ 653765 w 2153718"/>
              <a:gd name="connsiteY380" fmla="*/ 940958 h 2493478"/>
              <a:gd name="connsiteX381" fmla="*/ 673115 w 2153718"/>
              <a:gd name="connsiteY381" fmla="*/ 919150 h 2493478"/>
              <a:gd name="connsiteX382" fmla="*/ 693522 w 2153718"/>
              <a:gd name="connsiteY382" fmla="*/ 897069 h 2493478"/>
              <a:gd name="connsiteX383" fmla="*/ 714011 w 2153718"/>
              <a:gd name="connsiteY383" fmla="*/ 875909 h 2493478"/>
              <a:gd name="connsiteX384" fmla="*/ 734520 w 2153718"/>
              <a:gd name="connsiteY384" fmla="*/ 855529 h 2493478"/>
              <a:gd name="connsiteX385" fmla="*/ 754987 w 2153718"/>
              <a:gd name="connsiteY385" fmla="*/ 835786 h 2493478"/>
              <a:gd name="connsiteX386" fmla="*/ 832735 w 2153718"/>
              <a:gd name="connsiteY386" fmla="*/ 762673 h 2493478"/>
              <a:gd name="connsiteX387" fmla="*/ 850361 w 2153718"/>
              <a:gd name="connsiteY387" fmla="*/ 745644 h 2493478"/>
              <a:gd name="connsiteX388" fmla="*/ 867255 w 2153718"/>
              <a:gd name="connsiteY388" fmla="*/ 728763 h 2493478"/>
              <a:gd name="connsiteX389" fmla="*/ 891924 w 2153718"/>
              <a:gd name="connsiteY389" fmla="*/ 701276 h 2493478"/>
              <a:gd name="connsiteX390" fmla="*/ 911080 w 2153718"/>
              <a:gd name="connsiteY390" fmla="*/ 674787 h 2493478"/>
              <a:gd name="connsiteX391" fmla="*/ 924763 w 2153718"/>
              <a:gd name="connsiteY391" fmla="*/ 649258 h 2493478"/>
              <a:gd name="connsiteX392" fmla="*/ 932917 w 2153718"/>
              <a:gd name="connsiteY392" fmla="*/ 624784 h 2493478"/>
              <a:gd name="connsiteX393" fmla="*/ 935548 w 2153718"/>
              <a:gd name="connsiteY393" fmla="*/ 601372 h 2493478"/>
              <a:gd name="connsiteX394" fmla="*/ 932648 w 2153718"/>
              <a:gd name="connsiteY394" fmla="*/ 579048 h 2493478"/>
              <a:gd name="connsiteX395" fmla="*/ 912415 w 2153718"/>
              <a:gd name="connsiteY395" fmla="*/ 539808 h 2493478"/>
              <a:gd name="connsiteX396" fmla="*/ 897207 w 2153718"/>
              <a:gd name="connsiteY396" fmla="*/ 522699 h 2493478"/>
              <a:gd name="connsiteX397" fmla="*/ 878868 w 2153718"/>
              <a:gd name="connsiteY397" fmla="*/ 506817 h 2493478"/>
              <a:gd name="connsiteX398" fmla="*/ 857682 w 2153718"/>
              <a:gd name="connsiteY398" fmla="*/ 492466 h 2493478"/>
              <a:gd name="connsiteX399" fmla="*/ 833934 w 2153718"/>
              <a:gd name="connsiteY399" fmla="*/ 479947 h 2493478"/>
              <a:gd name="connsiteX400" fmla="*/ 807910 w 2153718"/>
              <a:gd name="connsiteY400" fmla="*/ 469566 h 2493478"/>
              <a:gd name="connsiteX401" fmla="*/ 779892 w 2153718"/>
              <a:gd name="connsiteY401" fmla="*/ 461623 h 2493478"/>
              <a:gd name="connsiteX402" fmla="*/ 750166 w 2153718"/>
              <a:gd name="connsiteY402" fmla="*/ 456424 h 2493478"/>
              <a:gd name="connsiteX403" fmla="*/ 719017 w 2153718"/>
              <a:gd name="connsiteY403" fmla="*/ 454271 h 2493478"/>
              <a:gd name="connsiteX404" fmla="*/ 686728 w 2153718"/>
              <a:gd name="connsiteY404" fmla="*/ 455468 h 2493478"/>
              <a:gd name="connsiteX405" fmla="*/ 653584 w 2153718"/>
              <a:gd name="connsiteY405" fmla="*/ 460316 h 2493478"/>
              <a:gd name="connsiteX406" fmla="*/ 621600 w 2153718"/>
              <a:gd name="connsiteY406" fmla="*/ 468181 h 2493478"/>
              <a:gd name="connsiteX407" fmla="*/ 592720 w 2153718"/>
              <a:gd name="connsiteY407" fmla="*/ 478188 h 2493478"/>
              <a:gd name="connsiteX408" fmla="*/ 566982 w 2153718"/>
              <a:gd name="connsiteY408" fmla="*/ 490315 h 2493478"/>
              <a:gd name="connsiteX409" fmla="*/ 544423 w 2153718"/>
              <a:gd name="connsiteY409" fmla="*/ 504545 h 2493478"/>
              <a:gd name="connsiteX410" fmla="*/ 525081 w 2153718"/>
              <a:gd name="connsiteY410" fmla="*/ 520856 h 2493478"/>
              <a:gd name="connsiteX411" fmla="*/ 508991 w 2153718"/>
              <a:gd name="connsiteY411" fmla="*/ 539231 h 2493478"/>
              <a:gd name="connsiteX412" fmla="*/ 491967 w 2153718"/>
              <a:gd name="connsiteY412" fmla="*/ 563991 h 2493478"/>
              <a:gd name="connsiteX413" fmla="*/ 478087 w 2153718"/>
              <a:gd name="connsiteY413" fmla="*/ 588405 h 2493478"/>
              <a:gd name="connsiteX414" fmla="*/ 467332 w 2153718"/>
              <a:gd name="connsiteY414" fmla="*/ 612627 h 2493478"/>
              <a:gd name="connsiteX415" fmla="*/ 459684 w 2153718"/>
              <a:gd name="connsiteY415" fmla="*/ 636813 h 2493478"/>
              <a:gd name="connsiteX416" fmla="*/ 455124 w 2153718"/>
              <a:gd name="connsiteY416" fmla="*/ 661117 h 2493478"/>
              <a:gd name="connsiteX417" fmla="*/ 453631 w 2153718"/>
              <a:gd name="connsiteY417" fmla="*/ 685693 h 2493478"/>
              <a:gd name="connsiteX418" fmla="*/ 455187 w 2153718"/>
              <a:gd name="connsiteY418" fmla="*/ 710696 h 2493478"/>
              <a:gd name="connsiteX419" fmla="*/ 459773 w 2153718"/>
              <a:gd name="connsiteY419" fmla="*/ 736281 h 2493478"/>
              <a:gd name="connsiteX420" fmla="*/ 467370 w 2153718"/>
              <a:gd name="connsiteY420" fmla="*/ 762603 h 2493478"/>
              <a:gd name="connsiteX421" fmla="*/ 477959 w 2153718"/>
              <a:gd name="connsiteY421" fmla="*/ 789816 h 2493478"/>
              <a:gd name="connsiteX422" fmla="*/ 61598 w 2153718"/>
              <a:gd name="connsiteY422" fmla="*/ 971257 h 2493478"/>
              <a:gd name="connsiteX423" fmla="*/ 50497 w 2153718"/>
              <a:gd name="connsiteY423" fmla="*/ 944480 h 2493478"/>
              <a:gd name="connsiteX424" fmla="*/ 40502 w 2153718"/>
              <a:gd name="connsiteY424" fmla="*/ 917642 h 2493478"/>
              <a:gd name="connsiteX425" fmla="*/ 31608 w 2153718"/>
              <a:gd name="connsiteY425" fmla="*/ 890758 h 2493478"/>
              <a:gd name="connsiteX426" fmla="*/ 23816 w 2153718"/>
              <a:gd name="connsiteY426" fmla="*/ 863840 h 2493478"/>
              <a:gd name="connsiteX427" fmla="*/ 17124 w 2153718"/>
              <a:gd name="connsiteY427" fmla="*/ 836904 h 2493478"/>
              <a:gd name="connsiteX428" fmla="*/ 11530 w 2153718"/>
              <a:gd name="connsiteY428" fmla="*/ 809965 h 2493478"/>
              <a:gd name="connsiteX429" fmla="*/ 7031 w 2153718"/>
              <a:gd name="connsiteY429" fmla="*/ 783034 h 2493478"/>
              <a:gd name="connsiteX430" fmla="*/ 3627 w 2153718"/>
              <a:gd name="connsiteY430" fmla="*/ 756126 h 2493478"/>
              <a:gd name="connsiteX431" fmla="*/ 1317 w 2153718"/>
              <a:gd name="connsiteY431" fmla="*/ 729257 h 2493478"/>
              <a:gd name="connsiteX432" fmla="*/ 16 w 2153718"/>
              <a:gd name="connsiteY432" fmla="*/ 685693 h 2493478"/>
              <a:gd name="connsiteX433" fmla="*/ 0 w 2153718"/>
              <a:gd name="connsiteY433" fmla="*/ 674765 h 2493478"/>
              <a:gd name="connsiteX434" fmla="*/ 945 w 2153718"/>
              <a:gd name="connsiteY434" fmla="*/ 648744 h 2493478"/>
              <a:gd name="connsiteX435" fmla="*/ 2968 w 2153718"/>
              <a:gd name="connsiteY435" fmla="*/ 622432 h 2493478"/>
              <a:gd name="connsiteX436" fmla="*/ 6097 w 2153718"/>
              <a:gd name="connsiteY436" fmla="*/ 595960 h 2493478"/>
              <a:gd name="connsiteX437" fmla="*/ 10309 w 2153718"/>
              <a:gd name="connsiteY437" fmla="*/ 569609 h 2493478"/>
              <a:gd name="connsiteX438" fmla="*/ 15602 w 2153718"/>
              <a:gd name="connsiteY438" fmla="*/ 543394 h 2493478"/>
              <a:gd name="connsiteX439" fmla="*/ 21975 w 2153718"/>
              <a:gd name="connsiteY439" fmla="*/ 517329 h 2493478"/>
              <a:gd name="connsiteX440" fmla="*/ 29425 w 2153718"/>
              <a:gd name="connsiteY440" fmla="*/ 491427 h 2493478"/>
              <a:gd name="connsiteX441" fmla="*/ 37951 w 2153718"/>
              <a:gd name="connsiteY441" fmla="*/ 465703 h 2493478"/>
              <a:gd name="connsiteX442" fmla="*/ 47553 w 2153718"/>
              <a:gd name="connsiteY442" fmla="*/ 440170 h 2493478"/>
              <a:gd name="connsiteX443" fmla="*/ 58227 w 2153718"/>
              <a:gd name="connsiteY443" fmla="*/ 414843 h 2493478"/>
              <a:gd name="connsiteX444" fmla="*/ 69973 w 2153718"/>
              <a:gd name="connsiteY444" fmla="*/ 389736 h 2493478"/>
              <a:gd name="connsiteX445" fmla="*/ 82789 w 2153718"/>
              <a:gd name="connsiteY445" fmla="*/ 364862 h 2493478"/>
              <a:gd name="connsiteX446" fmla="*/ 96672 w 2153718"/>
              <a:gd name="connsiteY446" fmla="*/ 340236 h 2493478"/>
              <a:gd name="connsiteX447" fmla="*/ 111622 w 2153718"/>
              <a:gd name="connsiteY447" fmla="*/ 315872 h 2493478"/>
              <a:gd name="connsiteX448" fmla="*/ 127636 w 2153718"/>
              <a:gd name="connsiteY448" fmla="*/ 291783 h 2493478"/>
              <a:gd name="connsiteX449" fmla="*/ 144713 w 2153718"/>
              <a:gd name="connsiteY449" fmla="*/ 267984 h 2493478"/>
              <a:gd name="connsiteX450" fmla="*/ 161224 w 2153718"/>
              <a:gd name="connsiteY450" fmla="*/ 246799 h 2493478"/>
              <a:gd name="connsiteX451" fmla="*/ 178617 w 2153718"/>
              <a:gd name="connsiteY451" fmla="*/ 226402 h 2493478"/>
              <a:gd name="connsiteX452" fmla="*/ 196873 w 2153718"/>
              <a:gd name="connsiteY452" fmla="*/ 206803 h 2493478"/>
              <a:gd name="connsiteX453" fmla="*/ 215978 w 2153718"/>
              <a:gd name="connsiteY453" fmla="*/ 188011 h 2493478"/>
              <a:gd name="connsiteX454" fmla="*/ 235915 w 2153718"/>
              <a:gd name="connsiteY454" fmla="*/ 170037 h 2493478"/>
              <a:gd name="connsiteX455" fmla="*/ 256669 w 2153718"/>
              <a:gd name="connsiteY455" fmla="*/ 152890 h 2493478"/>
              <a:gd name="connsiteX456" fmla="*/ 278223 w 2153718"/>
              <a:gd name="connsiteY456" fmla="*/ 136579 h 2493478"/>
              <a:gd name="connsiteX457" fmla="*/ 300560 w 2153718"/>
              <a:gd name="connsiteY457" fmla="*/ 121115 h 2493478"/>
              <a:gd name="connsiteX458" fmla="*/ 323666 w 2153718"/>
              <a:gd name="connsiteY458" fmla="*/ 106506 h 2493478"/>
              <a:gd name="connsiteX459" fmla="*/ 347523 w 2153718"/>
              <a:gd name="connsiteY459" fmla="*/ 92764 h 2493478"/>
              <a:gd name="connsiteX460" fmla="*/ 372116 w 2153718"/>
              <a:gd name="connsiteY460" fmla="*/ 79897 h 2493478"/>
              <a:gd name="connsiteX461" fmla="*/ 397428 w 2153718"/>
              <a:gd name="connsiteY461" fmla="*/ 67916 h 2493478"/>
              <a:gd name="connsiteX462" fmla="*/ 423444 w 2153718"/>
              <a:gd name="connsiteY462" fmla="*/ 56829 h 2493478"/>
              <a:gd name="connsiteX463" fmla="*/ 450147 w 2153718"/>
              <a:gd name="connsiteY463" fmla="*/ 46647 h 2493478"/>
              <a:gd name="connsiteX464" fmla="*/ 477521 w 2153718"/>
              <a:gd name="connsiteY464" fmla="*/ 37380 h 2493478"/>
              <a:gd name="connsiteX465" fmla="*/ 505551 w 2153718"/>
              <a:gd name="connsiteY465" fmla="*/ 29036 h 2493478"/>
              <a:gd name="connsiteX466" fmla="*/ 534219 w 2153718"/>
              <a:gd name="connsiteY466" fmla="*/ 21627 h 2493478"/>
              <a:gd name="connsiteX467" fmla="*/ 563509 w 2153718"/>
              <a:gd name="connsiteY467" fmla="*/ 15161 h 2493478"/>
              <a:gd name="connsiteX468" fmla="*/ 591616 w 2153718"/>
              <a:gd name="connsiteY468" fmla="*/ 10014 h 2493478"/>
              <a:gd name="connsiteX469" fmla="*/ 619711 w 2153718"/>
              <a:gd name="connsiteY469" fmla="*/ 5937 h 2493478"/>
              <a:gd name="connsiteX470" fmla="*/ 647766 w 2153718"/>
              <a:gd name="connsiteY470" fmla="*/ 2917 h 2493478"/>
              <a:gd name="connsiteX471" fmla="*/ 675750 w 2153718"/>
              <a:gd name="connsiteY471" fmla="*/ 943 h 2493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</a:cxnLst>
            <a:rect l="l" t="t" r="r" b="b"/>
            <a:pathLst>
              <a:path w="2153718" h="2493478">
                <a:moveTo>
                  <a:pt x="1665084" y="1658937"/>
                </a:moveTo>
                <a:lnTo>
                  <a:pt x="1692488" y="1659825"/>
                </a:lnTo>
                <a:lnTo>
                  <a:pt x="1719420" y="1662450"/>
                </a:lnTo>
                <a:lnTo>
                  <a:pt x="1745825" y="1666758"/>
                </a:lnTo>
                <a:lnTo>
                  <a:pt x="1771649" y="1672695"/>
                </a:lnTo>
                <a:lnTo>
                  <a:pt x="1796836" y="1680204"/>
                </a:lnTo>
                <a:lnTo>
                  <a:pt x="1821331" y="1689232"/>
                </a:lnTo>
                <a:lnTo>
                  <a:pt x="1845079" y="1699721"/>
                </a:lnTo>
                <a:lnTo>
                  <a:pt x="1868025" y="1711619"/>
                </a:lnTo>
                <a:lnTo>
                  <a:pt x="1890114" y="1724869"/>
                </a:lnTo>
                <a:lnTo>
                  <a:pt x="1911291" y="1739417"/>
                </a:lnTo>
                <a:lnTo>
                  <a:pt x="1931502" y="1755207"/>
                </a:lnTo>
                <a:lnTo>
                  <a:pt x="1950689" y="1772185"/>
                </a:lnTo>
                <a:lnTo>
                  <a:pt x="1968799" y="1790295"/>
                </a:lnTo>
                <a:lnTo>
                  <a:pt x="1985777" y="1809482"/>
                </a:lnTo>
                <a:lnTo>
                  <a:pt x="2001568" y="1829692"/>
                </a:lnTo>
                <a:lnTo>
                  <a:pt x="2016116" y="1850868"/>
                </a:lnTo>
                <a:lnTo>
                  <a:pt x="2029367" y="1872957"/>
                </a:lnTo>
                <a:lnTo>
                  <a:pt x="2041264" y="1895903"/>
                </a:lnTo>
                <a:lnTo>
                  <a:pt x="2051754" y="1919651"/>
                </a:lnTo>
                <a:lnTo>
                  <a:pt x="2060782" y="1944146"/>
                </a:lnTo>
                <a:lnTo>
                  <a:pt x="2068292" y="1969332"/>
                </a:lnTo>
                <a:lnTo>
                  <a:pt x="2074228" y="1995156"/>
                </a:lnTo>
                <a:lnTo>
                  <a:pt x="2078536" y="2021561"/>
                </a:lnTo>
                <a:lnTo>
                  <a:pt x="2081162" y="2048493"/>
                </a:lnTo>
                <a:lnTo>
                  <a:pt x="2082050" y="2075897"/>
                </a:lnTo>
                <a:lnTo>
                  <a:pt x="2081162" y="2103372"/>
                </a:lnTo>
                <a:lnTo>
                  <a:pt x="2078536" y="2130369"/>
                </a:lnTo>
                <a:lnTo>
                  <a:pt x="2074228" y="2156835"/>
                </a:lnTo>
                <a:lnTo>
                  <a:pt x="2068292" y="2182714"/>
                </a:lnTo>
                <a:lnTo>
                  <a:pt x="2060782" y="2207951"/>
                </a:lnTo>
                <a:lnTo>
                  <a:pt x="2051754" y="2232491"/>
                </a:lnTo>
                <a:lnTo>
                  <a:pt x="2041264" y="2256280"/>
                </a:lnTo>
                <a:lnTo>
                  <a:pt x="2029367" y="2279262"/>
                </a:lnTo>
                <a:lnTo>
                  <a:pt x="2016116" y="2301384"/>
                </a:lnTo>
                <a:lnTo>
                  <a:pt x="2001568" y="2322589"/>
                </a:lnTo>
                <a:lnTo>
                  <a:pt x="1985777" y="2342824"/>
                </a:lnTo>
                <a:lnTo>
                  <a:pt x="1968799" y="2362033"/>
                </a:lnTo>
                <a:lnTo>
                  <a:pt x="1950689" y="2380161"/>
                </a:lnTo>
                <a:lnTo>
                  <a:pt x="1931502" y="2397155"/>
                </a:lnTo>
                <a:lnTo>
                  <a:pt x="1911291" y="2412959"/>
                </a:lnTo>
                <a:lnTo>
                  <a:pt x="1890114" y="2427517"/>
                </a:lnTo>
                <a:lnTo>
                  <a:pt x="1868025" y="2440776"/>
                </a:lnTo>
                <a:lnTo>
                  <a:pt x="1845079" y="2452680"/>
                </a:lnTo>
                <a:lnTo>
                  <a:pt x="1821331" y="2463175"/>
                </a:lnTo>
                <a:lnTo>
                  <a:pt x="1796836" y="2472206"/>
                </a:lnTo>
                <a:lnTo>
                  <a:pt x="1771649" y="2479718"/>
                </a:lnTo>
                <a:lnTo>
                  <a:pt x="1745825" y="2485655"/>
                </a:lnTo>
                <a:lnTo>
                  <a:pt x="1719420" y="2489965"/>
                </a:lnTo>
                <a:lnTo>
                  <a:pt x="1692488" y="2492591"/>
                </a:lnTo>
                <a:lnTo>
                  <a:pt x="1665084" y="2493478"/>
                </a:lnTo>
                <a:lnTo>
                  <a:pt x="1637610" y="2492591"/>
                </a:lnTo>
                <a:lnTo>
                  <a:pt x="1610613" y="2489965"/>
                </a:lnTo>
                <a:lnTo>
                  <a:pt x="1584148" y="2485655"/>
                </a:lnTo>
                <a:lnTo>
                  <a:pt x="1558269" y="2479718"/>
                </a:lnTo>
                <a:lnTo>
                  <a:pt x="1533033" y="2472206"/>
                </a:lnTo>
                <a:lnTo>
                  <a:pt x="1508493" y="2463175"/>
                </a:lnTo>
                <a:lnTo>
                  <a:pt x="1484704" y="2452680"/>
                </a:lnTo>
                <a:lnTo>
                  <a:pt x="1461722" y="2440776"/>
                </a:lnTo>
                <a:lnTo>
                  <a:pt x="1439600" y="2427517"/>
                </a:lnTo>
                <a:lnTo>
                  <a:pt x="1418394" y="2412959"/>
                </a:lnTo>
                <a:lnTo>
                  <a:pt x="1398159" y="2397155"/>
                </a:lnTo>
                <a:lnTo>
                  <a:pt x="1378951" y="2380161"/>
                </a:lnTo>
                <a:lnTo>
                  <a:pt x="1360821" y="2362033"/>
                </a:lnTo>
                <a:lnTo>
                  <a:pt x="1343828" y="2342824"/>
                </a:lnTo>
                <a:lnTo>
                  <a:pt x="1328024" y="2322589"/>
                </a:lnTo>
                <a:lnTo>
                  <a:pt x="1313465" y="2301384"/>
                </a:lnTo>
                <a:lnTo>
                  <a:pt x="1300206" y="2279262"/>
                </a:lnTo>
                <a:lnTo>
                  <a:pt x="1288302" y="2256280"/>
                </a:lnTo>
                <a:lnTo>
                  <a:pt x="1277807" y="2232491"/>
                </a:lnTo>
                <a:lnTo>
                  <a:pt x="1268776" y="2207951"/>
                </a:lnTo>
                <a:lnTo>
                  <a:pt x="1261264" y="2182714"/>
                </a:lnTo>
                <a:lnTo>
                  <a:pt x="1255325" y="2156835"/>
                </a:lnTo>
                <a:lnTo>
                  <a:pt x="1251016" y="2130369"/>
                </a:lnTo>
                <a:lnTo>
                  <a:pt x="1248391" y="2103372"/>
                </a:lnTo>
                <a:lnTo>
                  <a:pt x="1247503" y="2075897"/>
                </a:lnTo>
                <a:lnTo>
                  <a:pt x="1248391" y="2048493"/>
                </a:lnTo>
                <a:lnTo>
                  <a:pt x="1251016" y="2021561"/>
                </a:lnTo>
                <a:lnTo>
                  <a:pt x="1255325" y="1995156"/>
                </a:lnTo>
                <a:lnTo>
                  <a:pt x="1261264" y="1969332"/>
                </a:lnTo>
                <a:lnTo>
                  <a:pt x="1268776" y="1944146"/>
                </a:lnTo>
                <a:lnTo>
                  <a:pt x="1277807" y="1919651"/>
                </a:lnTo>
                <a:lnTo>
                  <a:pt x="1288302" y="1895903"/>
                </a:lnTo>
                <a:lnTo>
                  <a:pt x="1300206" y="1872957"/>
                </a:lnTo>
                <a:lnTo>
                  <a:pt x="1313465" y="1850868"/>
                </a:lnTo>
                <a:lnTo>
                  <a:pt x="1328024" y="1829692"/>
                </a:lnTo>
                <a:lnTo>
                  <a:pt x="1343828" y="1809482"/>
                </a:lnTo>
                <a:lnTo>
                  <a:pt x="1360821" y="1790295"/>
                </a:lnTo>
                <a:lnTo>
                  <a:pt x="1378951" y="1772185"/>
                </a:lnTo>
                <a:lnTo>
                  <a:pt x="1398159" y="1755207"/>
                </a:lnTo>
                <a:lnTo>
                  <a:pt x="1418394" y="1739417"/>
                </a:lnTo>
                <a:lnTo>
                  <a:pt x="1439600" y="1724869"/>
                </a:lnTo>
                <a:lnTo>
                  <a:pt x="1461722" y="1711619"/>
                </a:lnTo>
                <a:lnTo>
                  <a:pt x="1484704" y="1699721"/>
                </a:lnTo>
                <a:lnTo>
                  <a:pt x="1508493" y="1689232"/>
                </a:lnTo>
                <a:lnTo>
                  <a:pt x="1533033" y="1680204"/>
                </a:lnTo>
                <a:lnTo>
                  <a:pt x="1558269" y="1672695"/>
                </a:lnTo>
                <a:lnTo>
                  <a:pt x="1584148" y="1666758"/>
                </a:lnTo>
                <a:lnTo>
                  <a:pt x="1610613" y="1662450"/>
                </a:lnTo>
                <a:lnTo>
                  <a:pt x="1637610" y="1659825"/>
                </a:lnTo>
                <a:close/>
                <a:moveTo>
                  <a:pt x="695249" y="1658937"/>
                </a:moveTo>
                <a:lnTo>
                  <a:pt x="722653" y="1659825"/>
                </a:lnTo>
                <a:lnTo>
                  <a:pt x="749584" y="1662450"/>
                </a:lnTo>
                <a:lnTo>
                  <a:pt x="775989" y="1666758"/>
                </a:lnTo>
                <a:lnTo>
                  <a:pt x="801812" y="1672695"/>
                </a:lnTo>
                <a:lnTo>
                  <a:pt x="826998" y="1680204"/>
                </a:lnTo>
                <a:lnTo>
                  <a:pt x="851492" y="1689232"/>
                </a:lnTo>
                <a:lnTo>
                  <a:pt x="875239" y="1699721"/>
                </a:lnTo>
                <a:lnTo>
                  <a:pt x="898185" y="1711619"/>
                </a:lnTo>
                <a:lnTo>
                  <a:pt x="920272" y="1724869"/>
                </a:lnTo>
                <a:lnTo>
                  <a:pt x="941448" y="1739417"/>
                </a:lnTo>
                <a:lnTo>
                  <a:pt x="961656" y="1755207"/>
                </a:lnTo>
                <a:lnTo>
                  <a:pt x="980843" y="1772185"/>
                </a:lnTo>
                <a:lnTo>
                  <a:pt x="998952" y="1790295"/>
                </a:lnTo>
                <a:lnTo>
                  <a:pt x="1015928" y="1809482"/>
                </a:lnTo>
                <a:lnTo>
                  <a:pt x="1031717" y="1829692"/>
                </a:lnTo>
                <a:lnTo>
                  <a:pt x="1046264" y="1850868"/>
                </a:lnTo>
                <a:lnTo>
                  <a:pt x="1059514" y="1872957"/>
                </a:lnTo>
                <a:lnTo>
                  <a:pt x="1071410" y="1895903"/>
                </a:lnTo>
                <a:lnTo>
                  <a:pt x="1081899" y="1919651"/>
                </a:lnTo>
                <a:lnTo>
                  <a:pt x="1090925" y="1944146"/>
                </a:lnTo>
                <a:lnTo>
                  <a:pt x="1098434" y="1969332"/>
                </a:lnTo>
                <a:lnTo>
                  <a:pt x="1104370" y="1995156"/>
                </a:lnTo>
                <a:lnTo>
                  <a:pt x="1108678" y="2021561"/>
                </a:lnTo>
                <a:lnTo>
                  <a:pt x="1111303" y="2048493"/>
                </a:lnTo>
                <a:lnTo>
                  <a:pt x="1112191" y="2075897"/>
                </a:lnTo>
                <a:lnTo>
                  <a:pt x="1111303" y="2103372"/>
                </a:lnTo>
                <a:lnTo>
                  <a:pt x="1108678" y="2130369"/>
                </a:lnTo>
                <a:lnTo>
                  <a:pt x="1104370" y="2156835"/>
                </a:lnTo>
                <a:lnTo>
                  <a:pt x="1098434" y="2182714"/>
                </a:lnTo>
                <a:lnTo>
                  <a:pt x="1090925" y="2207951"/>
                </a:lnTo>
                <a:lnTo>
                  <a:pt x="1081899" y="2232491"/>
                </a:lnTo>
                <a:lnTo>
                  <a:pt x="1071410" y="2256280"/>
                </a:lnTo>
                <a:lnTo>
                  <a:pt x="1059514" y="2279262"/>
                </a:lnTo>
                <a:lnTo>
                  <a:pt x="1046264" y="2301384"/>
                </a:lnTo>
                <a:lnTo>
                  <a:pt x="1031717" y="2322589"/>
                </a:lnTo>
                <a:lnTo>
                  <a:pt x="1015928" y="2342824"/>
                </a:lnTo>
                <a:lnTo>
                  <a:pt x="998952" y="2362033"/>
                </a:lnTo>
                <a:lnTo>
                  <a:pt x="980843" y="2380161"/>
                </a:lnTo>
                <a:lnTo>
                  <a:pt x="961656" y="2397155"/>
                </a:lnTo>
                <a:lnTo>
                  <a:pt x="941448" y="2412959"/>
                </a:lnTo>
                <a:lnTo>
                  <a:pt x="920272" y="2427517"/>
                </a:lnTo>
                <a:lnTo>
                  <a:pt x="898185" y="2440776"/>
                </a:lnTo>
                <a:lnTo>
                  <a:pt x="875239" y="2452680"/>
                </a:lnTo>
                <a:lnTo>
                  <a:pt x="851492" y="2463175"/>
                </a:lnTo>
                <a:lnTo>
                  <a:pt x="826998" y="2472206"/>
                </a:lnTo>
                <a:lnTo>
                  <a:pt x="801812" y="2479718"/>
                </a:lnTo>
                <a:lnTo>
                  <a:pt x="775989" y="2485655"/>
                </a:lnTo>
                <a:lnTo>
                  <a:pt x="749584" y="2489965"/>
                </a:lnTo>
                <a:lnTo>
                  <a:pt x="722653" y="2492591"/>
                </a:lnTo>
                <a:lnTo>
                  <a:pt x="695249" y="2493478"/>
                </a:lnTo>
                <a:lnTo>
                  <a:pt x="667774" y="2492591"/>
                </a:lnTo>
                <a:lnTo>
                  <a:pt x="640777" y="2489965"/>
                </a:lnTo>
                <a:lnTo>
                  <a:pt x="614311" y="2485655"/>
                </a:lnTo>
                <a:lnTo>
                  <a:pt x="588432" y="2479718"/>
                </a:lnTo>
                <a:lnTo>
                  <a:pt x="563195" y="2472206"/>
                </a:lnTo>
                <a:lnTo>
                  <a:pt x="538655" y="2463175"/>
                </a:lnTo>
                <a:lnTo>
                  <a:pt x="514866" y="2452680"/>
                </a:lnTo>
                <a:lnTo>
                  <a:pt x="491884" y="2440776"/>
                </a:lnTo>
                <a:lnTo>
                  <a:pt x="469762" y="2427517"/>
                </a:lnTo>
                <a:lnTo>
                  <a:pt x="448557" y="2412959"/>
                </a:lnTo>
                <a:lnTo>
                  <a:pt x="428322" y="2397155"/>
                </a:lnTo>
                <a:lnTo>
                  <a:pt x="409113" y="2380161"/>
                </a:lnTo>
                <a:lnTo>
                  <a:pt x="390984" y="2362033"/>
                </a:lnTo>
                <a:lnTo>
                  <a:pt x="373991" y="2342824"/>
                </a:lnTo>
                <a:lnTo>
                  <a:pt x="358187" y="2322589"/>
                </a:lnTo>
                <a:lnTo>
                  <a:pt x="343629" y="2301384"/>
                </a:lnTo>
                <a:lnTo>
                  <a:pt x="330370" y="2279262"/>
                </a:lnTo>
                <a:lnTo>
                  <a:pt x="318466" y="2256280"/>
                </a:lnTo>
                <a:lnTo>
                  <a:pt x="307971" y="2232491"/>
                </a:lnTo>
                <a:lnTo>
                  <a:pt x="298940" y="2207951"/>
                </a:lnTo>
                <a:lnTo>
                  <a:pt x="291428" y="2182714"/>
                </a:lnTo>
                <a:lnTo>
                  <a:pt x="285491" y="2156835"/>
                </a:lnTo>
                <a:lnTo>
                  <a:pt x="281181" y="2130369"/>
                </a:lnTo>
                <a:lnTo>
                  <a:pt x="278555" y="2103372"/>
                </a:lnTo>
                <a:lnTo>
                  <a:pt x="277668" y="2075897"/>
                </a:lnTo>
                <a:lnTo>
                  <a:pt x="278555" y="2048493"/>
                </a:lnTo>
                <a:lnTo>
                  <a:pt x="281181" y="2021561"/>
                </a:lnTo>
                <a:lnTo>
                  <a:pt x="285491" y="1995156"/>
                </a:lnTo>
                <a:lnTo>
                  <a:pt x="291428" y="1969332"/>
                </a:lnTo>
                <a:lnTo>
                  <a:pt x="298940" y="1944146"/>
                </a:lnTo>
                <a:lnTo>
                  <a:pt x="307971" y="1919651"/>
                </a:lnTo>
                <a:lnTo>
                  <a:pt x="318466" y="1895903"/>
                </a:lnTo>
                <a:lnTo>
                  <a:pt x="330370" y="1872957"/>
                </a:lnTo>
                <a:lnTo>
                  <a:pt x="343629" y="1850868"/>
                </a:lnTo>
                <a:lnTo>
                  <a:pt x="358187" y="1829692"/>
                </a:lnTo>
                <a:lnTo>
                  <a:pt x="373991" y="1809482"/>
                </a:lnTo>
                <a:lnTo>
                  <a:pt x="390984" y="1790295"/>
                </a:lnTo>
                <a:lnTo>
                  <a:pt x="409113" y="1772185"/>
                </a:lnTo>
                <a:lnTo>
                  <a:pt x="428322" y="1755207"/>
                </a:lnTo>
                <a:lnTo>
                  <a:pt x="448557" y="1739417"/>
                </a:lnTo>
                <a:lnTo>
                  <a:pt x="469762" y="1724869"/>
                </a:lnTo>
                <a:lnTo>
                  <a:pt x="491884" y="1711619"/>
                </a:lnTo>
                <a:lnTo>
                  <a:pt x="514866" y="1699721"/>
                </a:lnTo>
                <a:lnTo>
                  <a:pt x="538655" y="1689232"/>
                </a:lnTo>
                <a:lnTo>
                  <a:pt x="563195" y="1680204"/>
                </a:lnTo>
                <a:lnTo>
                  <a:pt x="588432" y="1672695"/>
                </a:lnTo>
                <a:lnTo>
                  <a:pt x="614311" y="1666758"/>
                </a:lnTo>
                <a:lnTo>
                  <a:pt x="640777" y="1662450"/>
                </a:lnTo>
                <a:lnTo>
                  <a:pt x="667774" y="1659825"/>
                </a:lnTo>
                <a:close/>
                <a:moveTo>
                  <a:pt x="1782960" y="22372"/>
                </a:moveTo>
                <a:lnTo>
                  <a:pt x="2153718" y="284702"/>
                </a:lnTo>
                <a:lnTo>
                  <a:pt x="2128220" y="321893"/>
                </a:lnTo>
                <a:lnTo>
                  <a:pt x="2104227" y="359189"/>
                </a:lnTo>
                <a:lnTo>
                  <a:pt x="2081697" y="396544"/>
                </a:lnTo>
                <a:lnTo>
                  <a:pt x="2060586" y="433911"/>
                </a:lnTo>
                <a:lnTo>
                  <a:pt x="2040850" y="471243"/>
                </a:lnTo>
                <a:lnTo>
                  <a:pt x="2022445" y="508494"/>
                </a:lnTo>
                <a:lnTo>
                  <a:pt x="2005328" y="545617"/>
                </a:lnTo>
                <a:lnTo>
                  <a:pt x="1989457" y="582565"/>
                </a:lnTo>
                <a:lnTo>
                  <a:pt x="1974786" y="619291"/>
                </a:lnTo>
                <a:lnTo>
                  <a:pt x="1961272" y="655748"/>
                </a:lnTo>
                <a:lnTo>
                  <a:pt x="1948872" y="691890"/>
                </a:lnTo>
                <a:lnTo>
                  <a:pt x="1937542" y="727669"/>
                </a:lnTo>
                <a:lnTo>
                  <a:pt x="1927239" y="763039"/>
                </a:lnTo>
                <a:lnTo>
                  <a:pt x="1917918" y="797954"/>
                </a:lnTo>
                <a:lnTo>
                  <a:pt x="1909538" y="832365"/>
                </a:lnTo>
                <a:lnTo>
                  <a:pt x="1902052" y="866227"/>
                </a:lnTo>
                <a:lnTo>
                  <a:pt x="1895420" y="899493"/>
                </a:lnTo>
                <a:lnTo>
                  <a:pt x="1889595" y="932115"/>
                </a:lnTo>
                <a:lnTo>
                  <a:pt x="1884537" y="964047"/>
                </a:lnTo>
                <a:lnTo>
                  <a:pt x="1880199" y="995243"/>
                </a:lnTo>
                <a:lnTo>
                  <a:pt x="1876540" y="1025655"/>
                </a:lnTo>
                <a:lnTo>
                  <a:pt x="1873514" y="1055236"/>
                </a:lnTo>
                <a:lnTo>
                  <a:pt x="1871080" y="1083940"/>
                </a:lnTo>
                <a:lnTo>
                  <a:pt x="1869197" y="1111654"/>
                </a:lnTo>
                <a:lnTo>
                  <a:pt x="1867831" y="1138098"/>
                </a:lnTo>
                <a:lnTo>
                  <a:pt x="1866885" y="1164320"/>
                </a:lnTo>
                <a:lnTo>
                  <a:pt x="1866385" y="1188685"/>
                </a:lnTo>
                <a:lnTo>
                  <a:pt x="1866243" y="1212662"/>
                </a:lnTo>
                <a:lnTo>
                  <a:pt x="1866438" y="1235118"/>
                </a:lnTo>
                <a:lnTo>
                  <a:pt x="1867641" y="1276371"/>
                </a:lnTo>
                <a:lnTo>
                  <a:pt x="1869638" y="1312429"/>
                </a:lnTo>
                <a:lnTo>
                  <a:pt x="1872082" y="1342918"/>
                </a:lnTo>
                <a:lnTo>
                  <a:pt x="1874621" y="1367463"/>
                </a:lnTo>
                <a:lnTo>
                  <a:pt x="1878597" y="1397225"/>
                </a:lnTo>
                <a:lnTo>
                  <a:pt x="1879107" y="1400366"/>
                </a:lnTo>
                <a:lnTo>
                  <a:pt x="1879335" y="1401692"/>
                </a:lnTo>
                <a:lnTo>
                  <a:pt x="1432643" y="1483838"/>
                </a:lnTo>
                <a:lnTo>
                  <a:pt x="1432220" y="1481483"/>
                </a:lnTo>
                <a:lnTo>
                  <a:pt x="1428662" y="1458961"/>
                </a:lnTo>
                <a:lnTo>
                  <a:pt x="1424742" y="1429049"/>
                </a:lnTo>
                <a:lnTo>
                  <a:pt x="1421910" y="1403302"/>
                </a:lnTo>
                <a:lnTo>
                  <a:pt x="1419141" y="1373154"/>
                </a:lnTo>
                <a:lnTo>
                  <a:pt x="1416636" y="1338818"/>
                </a:lnTo>
                <a:lnTo>
                  <a:pt x="1414597" y="1300502"/>
                </a:lnTo>
                <a:lnTo>
                  <a:pt x="1413226" y="1258418"/>
                </a:lnTo>
                <a:lnTo>
                  <a:pt x="1412854" y="1236028"/>
                </a:lnTo>
                <a:lnTo>
                  <a:pt x="1412725" y="1212775"/>
                </a:lnTo>
                <a:lnTo>
                  <a:pt x="1412862" y="1189046"/>
                </a:lnTo>
                <a:lnTo>
                  <a:pt x="1413288" y="1164320"/>
                </a:lnTo>
                <a:lnTo>
                  <a:pt x="1414036" y="1138529"/>
                </a:lnTo>
                <a:lnTo>
                  <a:pt x="1415141" y="1111720"/>
                </a:lnTo>
                <a:lnTo>
                  <a:pt x="1416608" y="1084479"/>
                </a:lnTo>
                <a:lnTo>
                  <a:pt x="1418467" y="1056598"/>
                </a:lnTo>
                <a:lnTo>
                  <a:pt x="1420745" y="1028037"/>
                </a:lnTo>
                <a:lnTo>
                  <a:pt x="1423469" y="998823"/>
                </a:lnTo>
                <a:lnTo>
                  <a:pt x="1426662" y="968982"/>
                </a:lnTo>
                <a:lnTo>
                  <a:pt x="1430352" y="938540"/>
                </a:lnTo>
                <a:lnTo>
                  <a:pt x="1434562" y="907525"/>
                </a:lnTo>
                <a:lnTo>
                  <a:pt x="1439318" y="875962"/>
                </a:lnTo>
                <a:lnTo>
                  <a:pt x="1444645" y="843876"/>
                </a:lnTo>
                <a:lnTo>
                  <a:pt x="1450569" y="811296"/>
                </a:lnTo>
                <a:lnTo>
                  <a:pt x="1457114" y="778246"/>
                </a:lnTo>
                <a:lnTo>
                  <a:pt x="1464307" y="744753"/>
                </a:lnTo>
                <a:lnTo>
                  <a:pt x="1472173" y="710844"/>
                </a:lnTo>
                <a:lnTo>
                  <a:pt x="1480735" y="676544"/>
                </a:lnTo>
                <a:lnTo>
                  <a:pt x="1490021" y="641881"/>
                </a:lnTo>
                <a:lnTo>
                  <a:pt x="1500055" y="606879"/>
                </a:lnTo>
                <a:lnTo>
                  <a:pt x="1510862" y="571567"/>
                </a:lnTo>
                <a:lnTo>
                  <a:pt x="1522467" y="535968"/>
                </a:lnTo>
                <a:lnTo>
                  <a:pt x="1534898" y="500112"/>
                </a:lnTo>
                <a:lnTo>
                  <a:pt x="1548177" y="464022"/>
                </a:lnTo>
                <a:lnTo>
                  <a:pt x="1562330" y="427726"/>
                </a:lnTo>
                <a:lnTo>
                  <a:pt x="1577383" y="391251"/>
                </a:lnTo>
                <a:lnTo>
                  <a:pt x="1593362" y="354621"/>
                </a:lnTo>
                <a:lnTo>
                  <a:pt x="1610290" y="317864"/>
                </a:lnTo>
                <a:lnTo>
                  <a:pt x="1628194" y="281006"/>
                </a:lnTo>
                <a:lnTo>
                  <a:pt x="1647099" y="244072"/>
                </a:lnTo>
                <a:lnTo>
                  <a:pt x="1667030" y="207091"/>
                </a:lnTo>
                <a:lnTo>
                  <a:pt x="1688012" y="170086"/>
                </a:lnTo>
                <a:lnTo>
                  <a:pt x="1710071" y="133086"/>
                </a:lnTo>
                <a:lnTo>
                  <a:pt x="1733232" y="96116"/>
                </a:lnTo>
                <a:lnTo>
                  <a:pt x="1757519" y="59203"/>
                </a:lnTo>
                <a:close/>
                <a:moveTo>
                  <a:pt x="703634" y="0"/>
                </a:moveTo>
                <a:lnTo>
                  <a:pt x="731388" y="77"/>
                </a:lnTo>
                <a:lnTo>
                  <a:pt x="758983" y="1161"/>
                </a:lnTo>
                <a:lnTo>
                  <a:pt x="786388" y="3239"/>
                </a:lnTo>
                <a:lnTo>
                  <a:pt x="813575" y="6298"/>
                </a:lnTo>
                <a:lnTo>
                  <a:pt x="840513" y="10326"/>
                </a:lnTo>
                <a:lnTo>
                  <a:pt x="867173" y="15309"/>
                </a:lnTo>
                <a:lnTo>
                  <a:pt x="893525" y="21236"/>
                </a:lnTo>
                <a:lnTo>
                  <a:pt x="919541" y="28093"/>
                </a:lnTo>
                <a:lnTo>
                  <a:pt x="945188" y="35868"/>
                </a:lnTo>
                <a:lnTo>
                  <a:pt x="970439" y="44548"/>
                </a:lnTo>
                <a:lnTo>
                  <a:pt x="995264" y="54121"/>
                </a:lnTo>
                <a:lnTo>
                  <a:pt x="1019632" y="64573"/>
                </a:lnTo>
                <a:lnTo>
                  <a:pt x="1043515" y="75892"/>
                </a:lnTo>
                <a:lnTo>
                  <a:pt x="1066882" y="88065"/>
                </a:lnTo>
                <a:lnTo>
                  <a:pt x="1089704" y="101080"/>
                </a:lnTo>
                <a:lnTo>
                  <a:pt x="1111951" y="114924"/>
                </a:lnTo>
                <a:lnTo>
                  <a:pt x="1133595" y="129583"/>
                </a:lnTo>
                <a:lnTo>
                  <a:pt x="1154603" y="145046"/>
                </a:lnTo>
                <a:lnTo>
                  <a:pt x="1174949" y="161300"/>
                </a:lnTo>
                <a:lnTo>
                  <a:pt x="1194601" y="178331"/>
                </a:lnTo>
                <a:lnTo>
                  <a:pt x="1213530" y="196128"/>
                </a:lnTo>
                <a:lnTo>
                  <a:pt x="1231705" y="214678"/>
                </a:lnTo>
                <a:lnTo>
                  <a:pt x="1249099" y="233967"/>
                </a:lnTo>
                <a:lnTo>
                  <a:pt x="1265681" y="253983"/>
                </a:lnTo>
                <a:lnTo>
                  <a:pt x="1281421" y="274714"/>
                </a:lnTo>
                <a:lnTo>
                  <a:pt x="1296290" y="296146"/>
                </a:lnTo>
                <a:lnTo>
                  <a:pt x="1310257" y="318267"/>
                </a:lnTo>
                <a:lnTo>
                  <a:pt x="1323294" y="341065"/>
                </a:lnTo>
                <a:lnTo>
                  <a:pt x="1336021" y="365848"/>
                </a:lnTo>
                <a:lnTo>
                  <a:pt x="1347419" y="390864"/>
                </a:lnTo>
                <a:lnTo>
                  <a:pt x="1357493" y="416092"/>
                </a:lnTo>
                <a:lnTo>
                  <a:pt x="1366247" y="441506"/>
                </a:lnTo>
                <a:lnTo>
                  <a:pt x="1369958" y="454271"/>
                </a:lnTo>
                <a:lnTo>
                  <a:pt x="1373684" y="467084"/>
                </a:lnTo>
                <a:lnTo>
                  <a:pt x="1379811" y="492803"/>
                </a:lnTo>
                <a:lnTo>
                  <a:pt x="1384630" y="518637"/>
                </a:lnTo>
                <a:lnTo>
                  <a:pt x="1388146" y="544566"/>
                </a:lnTo>
                <a:lnTo>
                  <a:pt x="1390365" y="570564"/>
                </a:lnTo>
                <a:lnTo>
                  <a:pt x="1391265" y="595960"/>
                </a:lnTo>
                <a:lnTo>
                  <a:pt x="1390923" y="622676"/>
                </a:lnTo>
                <a:lnTo>
                  <a:pt x="1389272" y="648744"/>
                </a:lnTo>
                <a:lnTo>
                  <a:pt x="1386344" y="674765"/>
                </a:lnTo>
                <a:lnTo>
                  <a:pt x="1382133" y="700783"/>
                </a:lnTo>
                <a:lnTo>
                  <a:pt x="1376653" y="726708"/>
                </a:lnTo>
                <a:lnTo>
                  <a:pt x="1369905" y="752540"/>
                </a:lnTo>
                <a:lnTo>
                  <a:pt x="1361894" y="778254"/>
                </a:lnTo>
                <a:lnTo>
                  <a:pt x="1352624" y="803826"/>
                </a:lnTo>
                <a:lnTo>
                  <a:pt x="1342100" y="829235"/>
                </a:lnTo>
                <a:lnTo>
                  <a:pt x="1330325" y="854456"/>
                </a:lnTo>
                <a:lnTo>
                  <a:pt x="1317305" y="879465"/>
                </a:lnTo>
                <a:lnTo>
                  <a:pt x="1303042" y="904240"/>
                </a:lnTo>
                <a:lnTo>
                  <a:pt x="1287543" y="928757"/>
                </a:lnTo>
                <a:lnTo>
                  <a:pt x="1270811" y="952992"/>
                </a:lnTo>
                <a:lnTo>
                  <a:pt x="1252851" y="976922"/>
                </a:lnTo>
                <a:lnTo>
                  <a:pt x="1233667" y="1000523"/>
                </a:lnTo>
                <a:lnTo>
                  <a:pt x="1213263" y="1023773"/>
                </a:lnTo>
                <a:lnTo>
                  <a:pt x="1191644" y="1046648"/>
                </a:lnTo>
                <a:lnTo>
                  <a:pt x="1169876" y="1068427"/>
                </a:lnTo>
                <a:lnTo>
                  <a:pt x="1148208" y="1089404"/>
                </a:lnTo>
                <a:lnTo>
                  <a:pt x="1126730" y="1109737"/>
                </a:lnTo>
                <a:lnTo>
                  <a:pt x="1084996" y="1148793"/>
                </a:lnTo>
                <a:lnTo>
                  <a:pt x="1065078" y="1167662"/>
                </a:lnTo>
                <a:lnTo>
                  <a:pt x="1045934" y="1186278"/>
                </a:lnTo>
                <a:lnTo>
                  <a:pt x="1027720" y="1204728"/>
                </a:lnTo>
                <a:lnTo>
                  <a:pt x="1010591" y="1223099"/>
                </a:lnTo>
                <a:lnTo>
                  <a:pt x="983600" y="1253906"/>
                </a:lnTo>
                <a:lnTo>
                  <a:pt x="961188" y="1281432"/>
                </a:lnTo>
                <a:lnTo>
                  <a:pt x="942956" y="1306311"/>
                </a:lnTo>
                <a:lnTo>
                  <a:pt x="928510" y="1329180"/>
                </a:lnTo>
                <a:lnTo>
                  <a:pt x="917454" y="1350672"/>
                </a:lnTo>
                <a:lnTo>
                  <a:pt x="909390" y="1371422"/>
                </a:lnTo>
                <a:lnTo>
                  <a:pt x="900657" y="1413238"/>
                </a:lnTo>
                <a:lnTo>
                  <a:pt x="899196" y="1435573"/>
                </a:lnTo>
                <a:lnTo>
                  <a:pt x="899142" y="1459706"/>
                </a:lnTo>
                <a:lnTo>
                  <a:pt x="445072" y="1469046"/>
                </a:lnTo>
                <a:lnTo>
                  <a:pt x="444969" y="1436679"/>
                </a:lnTo>
                <a:lnTo>
                  <a:pt x="446004" y="1405412"/>
                </a:lnTo>
                <a:lnTo>
                  <a:pt x="448157" y="1375186"/>
                </a:lnTo>
                <a:lnTo>
                  <a:pt x="451405" y="1345941"/>
                </a:lnTo>
                <a:lnTo>
                  <a:pt x="455728" y="1317617"/>
                </a:lnTo>
                <a:lnTo>
                  <a:pt x="461105" y="1290155"/>
                </a:lnTo>
                <a:lnTo>
                  <a:pt x="467514" y="1263495"/>
                </a:lnTo>
                <a:lnTo>
                  <a:pt x="474934" y="1237576"/>
                </a:lnTo>
                <a:lnTo>
                  <a:pt x="483344" y="1212340"/>
                </a:lnTo>
                <a:lnTo>
                  <a:pt x="492723" y="1187726"/>
                </a:lnTo>
                <a:lnTo>
                  <a:pt x="503049" y="1163675"/>
                </a:lnTo>
                <a:lnTo>
                  <a:pt x="514302" y="1140126"/>
                </a:lnTo>
                <a:lnTo>
                  <a:pt x="526459" y="1117021"/>
                </a:lnTo>
                <a:lnTo>
                  <a:pt x="539501" y="1094299"/>
                </a:lnTo>
                <a:lnTo>
                  <a:pt x="553405" y="1071901"/>
                </a:lnTo>
                <a:lnTo>
                  <a:pt x="568151" y="1049766"/>
                </a:lnTo>
                <a:lnTo>
                  <a:pt x="583718" y="1027836"/>
                </a:lnTo>
                <a:lnTo>
                  <a:pt x="600084" y="1006050"/>
                </a:lnTo>
                <a:lnTo>
                  <a:pt x="617228" y="984347"/>
                </a:lnTo>
                <a:lnTo>
                  <a:pt x="635128" y="962670"/>
                </a:lnTo>
                <a:lnTo>
                  <a:pt x="653765" y="940958"/>
                </a:lnTo>
                <a:lnTo>
                  <a:pt x="673115" y="919150"/>
                </a:lnTo>
                <a:lnTo>
                  <a:pt x="693522" y="897069"/>
                </a:lnTo>
                <a:lnTo>
                  <a:pt x="714011" y="875909"/>
                </a:lnTo>
                <a:lnTo>
                  <a:pt x="734520" y="855529"/>
                </a:lnTo>
                <a:lnTo>
                  <a:pt x="754987" y="835786"/>
                </a:lnTo>
                <a:lnTo>
                  <a:pt x="832735" y="762673"/>
                </a:lnTo>
                <a:lnTo>
                  <a:pt x="850361" y="745644"/>
                </a:lnTo>
                <a:lnTo>
                  <a:pt x="867255" y="728763"/>
                </a:lnTo>
                <a:lnTo>
                  <a:pt x="891924" y="701276"/>
                </a:lnTo>
                <a:lnTo>
                  <a:pt x="911080" y="674787"/>
                </a:lnTo>
                <a:lnTo>
                  <a:pt x="924763" y="649258"/>
                </a:lnTo>
                <a:lnTo>
                  <a:pt x="932917" y="624784"/>
                </a:lnTo>
                <a:lnTo>
                  <a:pt x="935548" y="601372"/>
                </a:lnTo>
                <a:lnTo>
                  <a:pt x="932648" y="579048"/>
                </a:lnTo>
                <a:lnTo>
                  <a:pt x="912415" y="539808"/>
                </a:lnTo>
                <a:lnTo>
                  <a:pt x="897207" y="522699"/>
                </a:lnTo>
                <a:lnTo>
                  <a:pt x="878868" y="506817"/>
                </a:lnTo>
                <a:lnTo>
                  <a:pt x="857682" y="492466"/>
                </a:lnTo>
                <a:lnTo>
                  <a:pt x="833934" y="479947"/>
                </a:lnTo>
                <a:lnTo>
                  <a:pt x="807910" y="469566"/>
                </a:lnTo>
                <a:lnTo>
                  <a:pt x="779892" y="461623"/>
                </a:lnTo>
                <a:lnTo>
                  <a:pt x="750166" y="456424"/>
                </a:lnTo>
                <a:lnTo>
                  <a:pt x="719017" y="454271"/>
                </a:lnTo>
                <a:lnTo>
                  <a:pt x="686728" y="455468"/>
                </a:lnTo>
                <a:lnTo>
                  <a:pt x="653584" y="460316"/>
                </a:lnTo>
                <a:lnTo>
                  <a:pt x="621600" y="468181"/>
                </a:lnTo>
                <a:lnTo>
                  <a:pt x="592720" y="478188"/>
                </a:lnTo>
                <a:lnTo>
                  <a:pt x="566982" y="490315"/>
                </a:lnTo>
                <a:lnTo>
                  <a:pt x="544423" y="504545"/>
                </a:lnTo>
                <a:lnTo>
                  <a:pt x="525081" y="520856"/>
                </a:lnTo>
                <a:lnTo>
                  <a:pt x="508991" y="539231"/>
                </a:lnTo>
                <a:lnTo>
                  <a:pt x="491967" y="563991"/>
                </a:lnTo>
                <a:lnTo>
                  <a:pt x="478087" y="588405"/>
                </a:lnTo>
                <a:lnTo>
                  <a:pt x="467332" y="612627"/>
                </a:lnTo>
                <a:lnTo>
                  <a:pt x="459684" y="636813"/>
                </a:lnTo>
                <a:lnTo>
                  <a:pt x="455124" y="661117"/>
                </a:lnTo>
                <a:lnTo>
                  <a:pt x="453631" y="685693"/>
                </a:lnTo>
                <a:lnTo>
                  <a:pt x="455187" y="710696"/>
                </a:lnTo>
                <a:lnTo>
                  <a:pt x="459773" y="736281"/>
                </a:lnTo>
                <a:lnTo>
                  <a:pt x="467370" y="762603"/>
                </a:lnTo>
                <a:lnTo>
                  <a:pt x="477959" y="789816"/>
                </a:lnTo>
                <a:lnTo>
                  <a:pt x="61598" y="971257"/>
                </a:lnTo>
                <a:lnTo>
                  <a:pt x="50497" y="944480"/>
                </a:lnTo>
                <a:lnTo>
                  <a:pt x="40502" y="917642"/>
                </a:lnTo>
                <a:lnTo>
                  <a:pt x="31608" y="890758"/>
                </a:lnTo>
                <a:lnTo>
                  <a:pt x="23816" y="863840"/>
                </a:lnTo>
                <a:lnTo>
                  <a:pt x="17124" y="836904"/>
                </a:lnTo>
                <a:lnTo>
                  <a:pt x="11530" y="809965"/>
                </a:lnTo>
                <a:lnTo>
                  <a:pt x="7031" y="783034"/>
                </a:lnTo>
                <a:lnTo>
                  <a:pt x="3627" y="756126"/>
                </a:lnTo>
                <a:lnTo>
                  <a:pt x="1317" y="729257"/>
                </a:lnTo>
                <a:lnTo>
                  <a:pt x="16" y="685693"/>
                </a:lnTo>
                <a:lnTo>
                  <a:pt x="0" y="674765"/>
                </a:lnTo>
                <a:lnTo>
                  <a:pt x="945" y="648744"/>
                </a:lnTo>
                <a:lnTo>
                  <a:pt x="2968" y="622432"/>
                </a:lnTo>
                <a:lnTo>
                  <a:pt x="6097" y="595960"/>
                </a:lnTo>
                <a:lnTo>
                  <a:pt x="10309" y="569609"/>
                </a:lnTo>
                <a:lnTo>
                  <a:pt x="15602" y="543394"/>
                </a:lnTo>
                <a:lnTo>
                  <a:pt x="21975" y="517329"/>
                </a:lnTo>
                <a:lnTo>
                  <a:pt x="29425" y="491427"/>
                </a:lnTo>
                <a:lnTo>
                  <a:pt x="37951" y="465703"/>
                </a:lnTo>
                <a:lnTo>
                  <a:pt x="47553" y="440170"/>
                </a:lnTo>
                <a:lnTo>
                  <a:pt x="58227" y="414843"/>
                </a:lnTo>
                <a:lnTo>
                  <a:pt x="69973" y="389736"/>
                </a:lnTo>
                <a:lnTo>
                  <a:pt x="82789" y="364862"/>
                </a:lnTo>
                <a:lnTo>
                  <a:pt x="96672" y="340236"/>
                </a:lnTo>
                <a:lnTo>
                  <a:pt x="111622" y="315872"/>
                </a:lnTo>
                <a:lnTo>
                  <a:pt x="127636" y="291783"/>
                </a:lnTo>
                <a:lnTo>
                  <a:pt x="144713" y="267984"/>
                </a:lnTo>
                <a:lnTo>
                  <a:pt x="161224" y="246799"/>
                </a:lnTo>
                <a:lnTo>
                  <a:pt x="178617" y="226402"/>
                </a:lnTo>
                <a:lnTo>
                  <a:pt x="196873" y="206803"/>
                </a:lnTo>
                <a:lnTo>
                  <a:pt x="215978" y="188011"/>
                </a:lnTo>
                <a:lnTo>
                  <a:pt x="235915" y="170037"/>
                </a:lnTo>
                <a:lnTo>
                  <a:pt x="256669" y="152890"/>
                </a:lnTo>
                <a:lnTo>
                  <a:pt x="278223" y="136579"/>
                </a:lnTo>
                <a:lnTo>
                  <a:pt x="300560" y="121115"/>
                </a:lnTo>
                <a:lnTo>
                  <a:pt x="323666" y="106506"/>
                </a:lnTo>
                <a:lnTo>
                  <a:pt x="347523" y="92764"/>
                </a:lnTo>
                <a:lnTo>
                  <a:pt x="372116" y="79897"/>
                </a:lnTo>
                <a:lnTo>
                  <a:pt x="397428" y="67916"/>
                </a:lnTo>
                <a:lnTo>
                  <a:pt x="423444" y="56829"/>
                </a:lnTo>
                <a:lnTo>
                  <a:pt x="450147" y="46647"/>
                </a:lnTo>
                <a:lnTo>
                  <a:pt x="477521" y="37380"/>
                </a:lnTo>
                <a:lnTo>
                  <a:pt x="505551" y="29036"/>
                </a:lnTo>
                <a:lnTo>
                  <a:pt x="534219" y="21627"/>
                </a:lnTo>
                <a:lnTo>
                  <a:pt x="563509" y="15161"/>
                </a:lnTo>
                <a:lnTo>
                  <a:pt x="591616" y="10014"/>
                </a:lnTo>
                <a:lnTo>
                  <a:pt x="619711" y="5937"/>
                </a:lnTo>
                <a:lnTo>
                  <a:pt x="647766" y="2917"/>
                </a:lnTo>
                <a:lnTo>
                  <a:pt x="675750" y="94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47969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ny questions Emo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A59743-BB20-060E-D718-3FFCF8B1B90F}"/>
              </a:ext>
            </a:extLst>
          </p:cNvPr>
          <p:cNvGrpSpPr/>
          <p:nvPr userDrawn="1"/>
        </p:nvGrpSpPr>
        <p:grpSpPr>
          <a:xfrm>
            <a:off x="10067926" y="390524"/>
            <a:ext cx="1677192" cy="994913"/>
            <a:chOff x="4773612" y="2638424"/>
            <a:chExt cx="7117555" cy="422214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A4B7522-20FE-C5CB-8E27-A11EADA72C01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8EA7238-8DAC-1E8B-A4ED-E5502514C14F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B4C0B32-8B48-C3FB-979B-80A9EB72A535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9D3C8B5-A097-7FDB-FE65-8F74D7A94075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992C257-473B-30C2-02B8-5E8CA9DA2E46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B8C0826-3F6D-6E4D-668E-842327F9F955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EF6BF-66EB-A0FE-9C06-7E30D3CD0EA4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5AE2DBA5-22A0-34FA-8863-77A3CB11D94E}"/>
              </a:ext>
            </a:extLst>
          </p:cNvPr>
          <p:cNvSpPr txBox="1"/>
          <p:nvPr userDrawn="1"/>
        </p:nvSpPr>
        <p:spPr>
          <a:xfrm>
            <a:off x="1503049" y="2540004"/>
            <a:ext cx="3699933" cy="1463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70000"/>
              </a:lnSpc>
            </a:pPr>
            <a:r>
              <a:rPr kumimoji="0" lang="en-GB" sz="11500" b="0" i="0" u="none" strike="noStrike" kern="1200" cap="none" spc="-15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aptor V3 Premium Light" pitchFamily="50" charset="0"/>
                <a:ea typeface="Raptor V3 Premium Light" pitchFamily="50" charset="0"/>
                <a:cs typeface="Raptor V3 Premium Light" pitchFamily="50" charset="0"/>
              </a:rPr>
              <a:t>Any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5E1C74-551E-9924-DF52-B03358F3A015}"/>
              </a:ext>
            </a:extLst>
          </p:cNvPr>
          <p:cNvSpPr txBox="1"/>
          <p:nvPr userDrawn="1"/>
        </p:nvSpPr>
        <p:spPr>
          <a:xfrm>
            <a:off x="2092863" y="3639424"/>
            <a:ext cx="6978292" cy="1463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70000"/>
              </a:lnSpc>
            </a:pPr>
            <a:r>
              <a:rPr kumimoji="0" lang="en-GB" sz="11500" b="0" i="0" u="none" strike="noStrike" kern="1200" cap="none" spc="-10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aptor V3 Premium Bold"/>
                <a:ea typeface="+mj-ea"/>
                <a:cs typeface="+mj-cs"/>
              </a:rPr>
              <a:t>questions?</a:t>
            </a:r>
            <a:endParaRPr lang="en-GB">
              <a:solidFill>
                <a:schemeClr val="tx2"/>
              </a:solidFill>
            </a:endParaRPr>
          </a:p>
        </p:txBody>
      </p:sp>
      <p:pic>
        <p:nvPicPr>
          <p:cNvPr id="33" name="Picture 32" descr="A pink face with a black background&#10;&#10;Description automatically generated">
            <a:extLst>
              <a:ext uri="{FF2B5EF4-FFF2-40B4-BE49-F238E27FC236}">
                <a16:creationId xmlns:a16="http://schemas.microsoft.com/office/drawing/2014/main" id="{18E70696-E567-FC86-937E-662E0B5D73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74688" y="1921462"/>
            <a:ext cx="3042978" cy="304297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35343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ny questions Dar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A59743-BB20-060E-D718-3FFCF8B1B90F}"/>
              </a:ext>
            </a:extLst>
          </p:cNvPr>
          <p:cNvGrpSpPr/>
          <p:nvPr userDrawn="1"/>
        </p:nvGrpSpPr>
        <p:grpSpPr>
          <a:xfrm>
            <a:off x="10067926" y="390524"/>
            <a:ext cx="1677192" cy="994913"/>
            <a:chOff x="4773612" y="2638424"/>
            <a:chExt cx="7117555" cy="422214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A4B7522-20FE-C5CB-8E27-A11EADA72C01}"/>
                </a:ext>
              </a:extLst>
            </p:cNvPr>
            <p:cNvSpPr/>
            <p:nvPr/>
          </p:nvSpPr>
          <p:spPr>
            <a:xfrm>
              <a:off x="4773612" y="4325682"/>
              <a:ext cx="1119949" cy="1985010"/>
            </a:xfrm>
            <a:custGeom>
              <a:avLst/>
              <a:gdLst>
                <a:gd name="connsiteX0" fmla="*/ 0 w 1119949"/>
                <a:gd name="connsiteY0" fmla="*/ 0 h 1985010"/>
                <a:gd name="connsiteX1" fmla="*/ 0 w 1119949"/>
                <a:gd name="connsiteY1" fmla="*/ 1985010 h 1985010"/>
                <a:gd name="connsiteX2" fmla="*/ 381762 w 1119949"/>
                <a:gd name="connsiteY2" fmla="*/ 1985010 h 1985010"/>
                <a:gd name="connsiteX3" fmla="*/ 381762 w 1119949"/>
                <a:gd name="connsiteY3" fmla="*/ 1150430 h 1985010"/>
                <a:gd name="connsiteX4" fmla="*/ 1048988 w 1119949"/>
                <a:gd name="connsiteY4" fmla="*/ 1150430 h 1985010"/>
                <a:gd name="connsiteX5" fmla="*/ 1048988 w 1119949"/>
                <a:gd name="connsiteY5" fmla="*/ 827056 h 1985010"/>
                <a:gd name="connsiteX6" fmla="*/ 381762 w 1119949"/>
                <a:gd name="connsiteY6" fmla="*/ 827056 h 1985010"/>
                <a:gd name="connsiteX7" fmla="*/ 381762 w 1119949"/>
                <a:gd name="connsiteY7" fmla="*/ 334899 h 1985010"/>
                <a:gd name="connsiteX8" fmla="*/ 1119950 w 1119949"/>
                <a:gd name="connsiteY8" fmla="*/ 334899 h 1985010"/>
                <a:gd name="connsiteX9" fmla="*/ 1119950 w 1119949"/>
                <a:gd name="connsiteY9" fmla="*/ 0 h 1985010"/>
                <a:gd name="connsiteX10" fmla="*/ 0 w 1119949"/>
                <a:gd name="connsiteY10" fmla="*/ 0 h 198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949" h="1985010">
                  <a:moveTo>
                    <a:pt x="0" y="0"/>
                  </a:moveTo>
                  <a:lnTo>
                    <a:pt x="0" y="1985010"/>
                  </a:lnTo>
                  <a:lnTo>
                    <a:pt x="381762" y="1985010"/>
                  </a:lnTo>
                  <a:lnTo>
                    <a:pt x="381762" y="1150430"/>
                  </a:lnTo>
                  <a:lnTo>
                    <a:pt x="1048988" y="1150430"/>
                  </a:lnTo>
                  <a:lnTo>
                    <a:pt x="1048988" y="827056"/>
                  </a:lnTo>
                  <a:lnTo>
                    <a:pt x="381762" y="827056"/>
                  </a:lnTo>
                  <a:lnTo>
                    <a:pt x="381762" y="334899"/>
                  </a:lnTo>
                  <a:lnTo>
                    <a:pt x="1119950" y="334899"/>
                  </a:lnTo>
                  <a:lnTo>
                    <a:pt x="11199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8EA7238-8DAC-1E8B-A4ED-E5502514C14F}"/>
                </a:ext>
              </a:extLst>
            </p:cNvPr>
            <p:cNvSpPr/>
            <p:nvPr/>
          </p:nvSpPr>
          <p:spPr>
            <a:xfrm>
              <a:off x="5965856" y="4796296"/>
              <a:ext cx="849153" cy="1514396"/>
            </a:xfrm>
            <a:custGeom>
              <a:avLst/>
              <a:gdLst>
                <a:gd name="connsiteX0" fmla="*/ 0 w 849153"/>
                <a:gd name="connsiteY0" fmla="*/ 32973 h 1514396"/>
                <a:gd name="connsiteX1" fmla="*/ 364617 w 849153"/>
                <a:gd name="connsiteY1" fmla="*/ 32973 h 1514396"/>
                <a:gd name="connsiteX2" fmla="*/ 364617 w 849153"/>
                <a:gd name="connsiteY2" fmla="*/ 389398 h 1514396"/>
                <a:gd name="connsiteX3" fmla="*/ 367189 w 849153"/>
                <a:gd name="connsiteY3" fmla="*/ 389398 h 1514396"/>
                <a:gd name="connsiteX4" fmla="*/ 849154 w 849153"/>
                <a:gd name="connsiteY4" fmla="*/ 8874 h 1514396"/>
                <a:gd name="connsiteX5" fmla="*/ 849154 w 849153"/>
                <a:gd name="connsiteY5" fmla="*/ 347488 h 1514396"/>
                <a:gd name="connsiteX6" fmla="*/ 364617 w 849153"/>
                <a:gd name="connsiteY6" fmla="*/ 705819 h 1514396"/>
                <a:gd name="connsiteX7" fmla="*/ 364617 w 849153"/>
                <a:gd name="connsiteY7" fmla="*/ 1514396 h 1514396"/>
                <a:gd name="connsiteX8" fmla="*/ 0 w 849153"/>
                <a:gd name="connsiteY8" fmla="*/ 1514396 h 1514396"/>
                <a:gd name="connsiteX9" fmla="*/ 0 w 849153"/>
                <a:gd name="connsiteY9" fmla="*/ 32877 h 1514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9153" h="1514396">
                  <a:moveTo>
                    <a:pt x="0" y="32973"/>
                  </a:moveTo>
                  <a:lnTo>
                    <a:pt x="364617" y="32973"/>
                  </a:lnTo>
                  <a:lnTo>
                    <a:pt x="364617" y="389398"/>
                  </a:lnTo>
                  <a:lnTo>
                    <a:pt x="367189" y="389398"/>
                  </a:lnTo>
                  <a:cubicBezTo>
                    <a:pt x="476250" y="-13890"/>
                    <a:pt x="725519" y="-16462"/>
                    <a:pt x="849154" y="8874"/>
                  </a:cubicBezTo>
                  <a:lnTo>
                    <a:pt x="849154" y="347488"/>
                  </a:lnTo>
                  <a:cubicBezTo>
                    <a:pt x="466725" y="316437"/>
                    <a:pt x="364617" y="485125"/>
                    <a:pt x="364617" y="705819"/>
                  </a:cubicBezTo>
                  <a:lnTo>
                    <a:pt x="364617" y="1514396"/>
                  </a:lnTo>
                  <a:lnTo>
                    <a:pt x="0" y="1514396"/>
                  </a:lnTo>
                  <a:lnTo>
                    <a:pt x="0" y="328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B4C0B32-8B48-C3FB-979B-80A9EB72A535}"/>
                </a:ext>
              </a:extLst>
            </p:cNvPr>
            <p:cNvSpPr/>
            <p:nvPr/>
          </p:nvSpPr>
          <p:spPr>
            <a:xfrm>
              <a:off x="6824439" y="4789359"/>
              <a:ext cx="1459384" cy="1561337"/>
            </a:xfrm>
            <a:custGeom>
              <a:avLst/>
              <a:gdLst>
                <a:gd name="connsiteX0" fmla="*/ 95 w 1459384"/>
                <a:gd name="connsiteY0" fmla="*/ 782574 h 1561337"/>
                <a:gd name="connsiteX1" fmla="*/ 752856 w 1459384"/>
                <a:gd name="connsiteY1" fmla="*/ 0 h 1561337"/>
                <a:gd name="connsiteX2" fmla="*/ 1455515 w 1459384"/>
                <a:gd name="connsiteY2" fmla="*/ 894207 h 1561337"/>
                <a:gd name="connsiteX3" fmla="*/ 360236 w 1459384"/>
                <a:gd name="connsiteY3" fmla="*/ 894207 h 1561337"/>
                <a:gd name="connsiteX4" fmla="*/ 762953 w 1459384"/>
                <a:gd name="connsiteY4" fmla="*/ 1265206 h 1561337"/>
                <a:gd name="connsiteX5" fmla="*/ 1113092 w 1459384"/>
                <a:gd name="connsiteY5" fmla="*/ 1048893 h 1561337"/>
                <a:gd name="connsiteX6" fmla="*/ 1444085 w 1459384"/>
                <a:gd name="connsiteY6" fmla="*/ 1052703 h 1561337"/>
                <a:gd name="connsiteX7" fmla="*/ 761047 w 1459384"/>
                <a:gd name="connsiteY7" fmla="*/ 1561338 h 1561337"/>
                <a:gd name="connsiteX8" fmla="*/ 0 w 1459384"/>
                <a:gd name="connsiteY8" fmla="*/ 782574 h 1561337"/>
                <a:gd name="connsiteX9" fmla="*/ 1099185 w 1459384"/>
                <a:gd name="connsiteY9" fmla="*/ 618934 h 1561337"/>
                <a:gd name="connsiteX10" fmla="*/ 733235 w 1459384"/>
                <a:gd name="connsiteY10" fmla="*/ 296132 h 1561337"/>
                <a:gd name="connsiteX11" fmla="*/ 363474 w 1459384"/>
                <a:gd name="connsiteY11" fmla="*/ 618934 h 1561337"/>
                <a:gd name="connsiteX12" fmla="*/ 1099185 w 1459384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384" h="1561337">
                  <a:moveTo>
                    <a:pt x="95" y="782574"/>
                  </a:moveTo>
                  <a:cubicBezTo>
                    <a:pt x="95" y="266319"/>
                    <a:pt x="379952" y="0"/>
                    <a:pt x="752856" y="0"/>
                  </a:cubicBezTo>
                  <a:cubicBezTo>
                    <a:pt x="1241774" y="0"/>
                    <a:pt x="1494187" y="388811"/>
                    <a:pt x="1455515" y="894207"/>
                  </a:cubicBezTo>
                  <a:lnTo>
                    <a:pt x="360236" y="894207"/>
                  </a:lnTo>
                  <a:cubicBezTo>
                    <a:pt x="375475" y="1133951"/>
                    <a:pt x="554927" y="1265206"/>
                    <a:pt x="762953" y="1265206"/>
                  </a:cubicBezTo>
                  <a:cubicBezTo>
                    <a:pt x="931069" y="1265206"/>
                    <a:pt x="1057275" y="1201103"/>
                    <a:pt x="1113092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9185" y="618934"/>
                  </a:moveTo>
                  <a:cubicBezTo>
                    <a:pt x="1078897" y="397573"/>
                    <a:pt x="931164" y="296132"/>
                    <a:pt x="733235" y="296132"/>
                  </a:cubicBezTo>
                  <a:cubicBezTo>
                    <a:pt x="535305" y="296132"/>
                    <a:pt x="390144" y="411575"/>
                    <a:pt x="363474" y="618934"/>
                  </a:cubicBezTo>
                  <a:lnTo>
                    <a:pt x="109918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9D3C8B5-A097-7FDB-FE65-8F74D7A94075}"/>
                </a:ext>
              </a:extLst>
            </p:cNvPr>
            <p:cNvSpPr/>
            <p:nvPr/>
          </p:nvSpPr>
          <p:spPr>
            <a:xfrm>
              <a:off x="8379681" y="4789359"/>
              <a:ext cx="1459289" cy="1561337"/>
            </a:xfrm>
            <a:custGeom>
              <a:avLst/>
              <a:gdLst>
                <a:gd name="connsiteX0" fmla="*/ 0 w 1459289"/>
                <a:gd name="connsiteY0" fmla="*/ 782574 h 1561337"/>
                <a:gd name="connsiteX1" fmla="*/ 752761 w 1459289"/>
                <a:gd name="connsiteY1" fmla="*/ 0 h 1561337"/>
                <a:gd name="connsiteX2" fmla="*/ 1455420 w 1459289"/>
                <a:gd name="connsiteY2" fmla="*/ 894207 h 1561337"/>
                <a:gd name="connsiteX3" fmla="*/ 360140 w 1459289"/>
                <a:gd name="connsiteY3" fmla="*/ 894207 h 1561337"/>
                <a:gd name="connsiteX4" fmla="*/ 762857 w 1459289"/>
                <a:gd name="connsiteY4" fmla="*/ 1265206 h 1561337"/>
                <a:gd name="connsiteX5" fmla="*/ 1112996 w 1459289"/>
                <a:gd name="connsiteY5" fmla="*/ 1048893 h 1561337"/>
                <a:gd name="connsiteX6" fmla="*/ 1444085 w 1459289"/>
                <a:gd name="connsiteY6" fmla="*/ 1052703 h 1561337"/>
                <a:gd name="connsiteX7" fmla="*/ 761047 w 1459289"/>
                <a:gd name="connsiteY7" fmla="*/ 1561338 h 1561337"/>
                <a:gd name="connsiteX8" fmla="*/ 0 w 1459289"/>
                <a:gd name="connsiteY8" fmla="*/ 782574 h 1561337"/>
                <a:gd name="connsiteX9" fmla="*/ 1098995 w 1459289"/>
                <a:gd name="connsiteY9" fmla="*/ 618934 h 1561337"/>
                <a:gd name="connsiteX10" fmla="*/ 733044 w 1459289"/>
                <a:gd name="connsiteY10" fmla="*/ 296132 h 1561337"/>
                <a:gd name="connsiteX11" fmla="*/ 363284 w 1459289"/>
                <a:gd name="connsiteY11" fmla="*/ 618934 h 1561337"/>
                <a:gd name="connsiteX12" fmla="*/ 1098995 w 1459289"/>
                <a:gd name="connsiteY12" fmla="*/ 618934 h 1561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9289" h="1561337">
                  <a:moveTo>
                    <a:pt x="0" y="782574"/>
                  </a:moveTo>
                  <a:cubicBezTo>
                    <a:pt x="0" y="266319"/>
                    <a:pt x="379857" y="0"/>
                    <a:pt x="752761" y="0"/>
                  </a:cubicBezTo>
                  <a:cubicBezTo>
                    <a:pt x="1241679" y="0"/>
                    <a:pt x="1494092" y="388811"/>
                    <a:pt x="1455420" y="894207"/>
                  </a:cubicBezTo>
                  <a:lnTo>
                    <a:pt x="360140" y="894207"/>
                  </a:lnTo>
                  <a:cubicBezTo>
                    <a:pt x="375380" y="1133951"/>
                    <a:pt x="554831" y="1265206"/>
                    <a:pt x="762857" y="1265206"/>
                  </a:cubicBezTo>
                  <a:cubicBezTo>
                    <a:pt x="930973" y="1265206"/>
                    <a:pt x="1057180" y="1201103"/>
                    <a:pt x="1112996" y="1048893"/>
                  </a:cubicBezTo>
                  <a:lnTo>
                    <a:pt x="1444085" y="1052703"/>
                  </a:lnTo>
                  <a:cubicBezTo>
                    <a:pt x="1361027" y="1407223"/>
                    <a:pt x="1077563" y="1561338"/>
                    <a:pt x="761047" y="1561338"/>
                  </a:cubicBezTo>
                  <a:cubicBezTo>
                    <a:pt x="348805" y="1561338"/>
                    <a:pt x="0" y="1292447"/>
                    <a:pt x="0" y="782574"/>
                  </a:cubicBezTo>
                  <a:moveTo>
                    <a:pt x="1098995" y="618934"/>
                  </a:moveTo>
                  <a:cubicBezTo>
                    <a:pt x="1078706" y="397573"/>
                    <a:pt x="930973" y="296132"/>
                    <a:pt x="733044" y="296132"/>
                  </a:cubicBezTo>
                  <a:cubicBezTo>
                    <a:pt x="535114" y="296132"/>
                    <a:pt x="389954" y="411575"/>
                    <a:pt x="363284" y="618934"/>
                  </a:cubicBezTo>
                  <a:lnTo>
                    <a:pt x="1098995" y="618934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992C257-473B-30C2-02B8-5E8CA9DA2E46}"/>
                </a:ext>
              </a:extLst>
            </p:cNvPr>
            <p:cNvSpPr/>
            <p:nvPr/>
          </p:nvSpPr>
          <p:spPr>
            <a:xfrm>
              <a:off x="9967023" y="4325015"/>
              <a:ext cx="364712" cy="1985676"/>
            </a:xfrm>
            <a:custGeom>
              <a:avLst/>
              <a:gdLst>
                <a:gd name="connsiteX0" fmla="*/ 0 w 364712"/>
                <a:gd name="connsiteY0" fmla="*/ 0 h 1985676"/>
                <a:gd name="connsiteX1" fmla="*/ 364712 w 364712"/>
                <a:gd name="connsiteY1" fmla="*/ 0 h 1985676"/>
                <a:gd name="connsiteX2" fmla="*/ 364712 w 364712"/>
                <a:gd name="connsiteY2" fmla="*/ 1985677 h 1985676"/>
                <a:gd name="connsiteX3" fmla="*/ 0 w 364712"/>
                <a:gd name="connsiteY3" fmla="*/ 1985677 h 198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712" h="1985676">
                  <a:moveTo>
                    <a:pt x="0" y="0"/>
                  </a:moveTo>
                  <a:lnTo>
                    <a:pt x="364712" y="0"/>
                  </a:lnTo>
                  <a:lnTo>
                    <a:pt x="364712" y="1985677"/>
                  </a:lnTo>
                  <a:lnTo>
                    <a:pt x="0" y="1985677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B8C0826-3F6D-6E4D-668E-842327F9F955}"/>
                </a:ext>
              </a:extLst>
            </p:cNvPr>
            <p:cNvSpPr/>
            <p:nvPr/>
          </p:nvSpPr>
          <p:spPr>
            <a:xfrm>
              <a:off x="10433176" y="4829269"/>
              <a:ext cx="1457991" cy="2031301"/>
            </a:xfrm>
            <a:custGeom>
              <a:avLst/>
              <a:gdLst>
                <a:gd name="connsiteX0" fmla="*/ 710279 w 1457991"/>
                <a:gd name="connsiteY0" fmla="*/ 1481423 h 2031301"/>
                <a:gd name="connsiteX1" fmla="*/ 374142 w 1457991"/>
                <a:gd name="connsiteY1" fmla="*/ 1481423 h 2031301"/>
                <a:gd name="connsiteX2" fmla="*/ 0 w 1457991"/>
                <a:gd name="connsiteY2" fmla="*/ 0 h 2031301"/>
                <a:gd name="connsiteX3" fmla="*/ 376714 w 1457991"/>
                <a:gd name="connsiteY3" fmla="*/ 0 h 2031301"/>
                <a:gd name="connsiteX4" fmla="*/ 727996 w 1457991"/>
                <a:gd name="connsiteY4" fmla="*/ 1392079 h 2031301"/>
                <a:gd name="connsiteX5" fmla="*/ 732473 w 1457991"/>
                <a:gd name="connsiteY5" fmla="*/ 1392079 h 2031301"/>
                <a:gd name="connsiteX6" fmla="*/ 1082517 w 1457991"/>
                <a:gd name="connsiteY6" fmla="*/ 0 h 2031301"/>
                <a:gd name="connsiteX7" fmla="*/ 1457992 w 1457991"/>
                <a:gd name="connsiteY7" fmla="*/ 0 h 2031301"/>
                <a:gd name="connsiteX8" fmla="*/ 947452 w 1457991"/>
                <a:gd name="connsiteY8" fmla="*/ 2031302 h 2031301"/>
                <a:gd name="connsiteX9" fmla="*/ 572072 w 1457991"/>
                <a:gd name="connsiteY9" fmla="*/ 2031302 h 2031301"/>
                <a:gd name="connsiteX10" fmla="*/ 710279 w 1457991"/>
                <a:gd name="connsiteY10" fmla="*/ 1481423 h 203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7991" h="2031301">
                  <a:moveTo>
                    <a:pt x="710279" y="1481423"/>
                  </a:moveTo>
                  <a:lnTo>
                    <a:pt x="374142" y="1481423"/>
                  </a:lnTo>
                  <a:lnTo>
                    <a:pt x="0" y="0"/>
                  </a:lnTo>
                  <a:lnTo>
                    <a:pt x="376714" y="0"/>
                  </a:lnTo>
                  <a:lnTo>
                    <a:pt x="727996" y="1392079"/>
                  </a:lnTo>
                  <a:lnTo>
                    <a:pt x="732473" y="1392079"/>
                  </a:lnTo>
                  <a:lnTo>
                    <a:pt x="1082517" y="0"/>
                  </a:lnTo>
                  <a:lnTo>
                    <a:pt x="1457992" y="0"/>
                  </a:lnTo>
                  <a:lnTo>
                    <a:pt x="947452" y="2031302"/>
                  </a:lnTo>
                  <a:lnTo>
                    <a:pt x="572072" y="2031302"/>
                  </a:lnTo>
                  <a:lnTo>
                    <a:pt x="710279" y="1481423"/>
                  </a:lnTo>
                  <a:close/>
                </a:path>
              </a:pathLst>
            </a:custGeom>
            <a:solidFill>
              <a:schemeClr val="tx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EF6BF-66EB-A0FE-9C06-7E30D3CD0EA4}"/>
                </a:ext>
              </a:extLst>
            </p:cNvPr>
            <p:cNvSpPr/>
            <p:nvPr/>
          </p:nvSpPr>
          <p:spPr>
            <a:xfrm>
              <a:off x="6644893" y="2638424"/>
              <a:ext cx="2486405" cy="1720976"/>
            </a:xfrm>
            <a:custGeom>
              <a:avLst/>
              <a:gdLst>
                <a:gd name="connsiteX0" fmla="*/ 1685830 w 2486405"/>
                <a:gd name="connsiteY0" fmla="*/ 0 h 1720976"/>
                <a:gd name="connsiteX1" fmla="*/ 1685830 w 2486405"/>
                <a:gd name="connsiteY1" fmla="*/ 438817 h 1720976"/>
                <a:gd name="connsiteX2" fmla="*/ 438817 w 2486405"/>
                <a:gd name="connsiteY2" fmla="*/ 1686973 h 1720976"/>
                <a:gd name="connsiteX3" fmla="*/ 0 w 2486405"/>
                <a:gd name="connsiteY3" fmla="*/ 1686973 h 1720976"/>
                <a:gd name="connsiteX4" fmla="*/ 1685830 w 2486405"/>
                <a:gd name="connsiteY4" fmla="*/ 0 h 1720976"/>
                <a:gd name="connsiteX5" fmla="*/ 887920 w 2486405"/>
                <a:gd name="connsiteY5" fmla="*/ 1361313 h 1720976"/>
                <a:gd name="connsiteX6" fmla="*/ 1247585 w 2486405"/>
                <a:gd name="connsiteY6" fmla="*/ 1002125 h 1720976"/>
                <a:gd name="connsiteX7" fmla="*/ 1606772 w 2486405"/>
                <a:gd name="connsiteY7" fmla="*/ 1361313 h 1720976"/>
                <a:gd name="connsiteX8" fmla="*/ 1247585 w 2486405"/>
                <a:gd name="connsiteY8" fmla="*/ 1720977 h 1720976"/>
                <a:gd name="connsiteX9" fmla="*/ 887920 w 2486405"/>
                <a:gd name="connsiteY9" fmla="*/ 1361313 h 1720976"/>
                <a:gd name="connsiteX10" fmla="*/ 1768126 w 2486405"/>
                <a:gd name="connsiteY10" fmla="*/ 1361313 h 1720976"/>
                <a:gd name="connsiteX11" fmla="*/ 2127790 w 2486405"/>
                <a:gd name="connsiteY11" fmla="*/ 1002125 h 1720976"/>
                <a:gd name="connsiteX12" fmla="*/ 2486406 w 2486405"/>
                <a:gd name="connsiteY12" fmla="*/ 1361313 h 1720976"/>
                <a:gd name="connsiteX13" fmla="*/ 2127790 w 2486405"/>
                <a:gd name="connsiteY13" fmla="*/ 1720977 h 1720976"/>
                <a:gd name="connsiteX14" fmla="*/ 1768126 w 2486405"/>
                <a:gd name="connsiteY14" fmla="*/ 1361313 h 1720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486405" h="1720976">
                  <a:moveTo>
                    <a:pt x="1685830" y="0"/>
                  </a:moveTo>
                  <a:lnTo>
                    <a:pt x="1685830" y="438817"/>
                  </a:lnTo>
                  <a:cubicBezTo>
                    <a:pt x="953929" y="444722"/>
                    <a:pt x="447484" y="956691"/>
                    <a:pt x="438817" y="1686973"/>
                  </a:cubicBezTo>
                  <a:lnTo>
                    <a:pt x="0" y="1686973"/>
                  </a:lnTo>
                  <a:cubicBezTo>
                    <a:pt x="5429" y="717804"/>
                    <a:pt x="737807" y="5429"/>
                    <a:pt x="1685830" y="0"/>
                  </a:cubicBezTo>
                  <a:moveTo>
                    <a:pt x="887920" y="1361313"/>
                  </a:moveTo>
                  <a:cubicBezTo>
                    <a:pt x="887920" y="1163003"/>
                    <a:pt x="1048798" y="1002125"/>
                    <a:pt x="1247585" y="1002125"/>
                  </a:cubicBezTo>
                  <a:cubicBezTo>
                    <a:pt x="1446371" y="1002125"/>
                    <a:pt x="1606772" y="1163003"/>
                    <a:pt x="1606772" y="1361313"/>
                  </a:cubicBezTo>
                  <a:cubicBezTo>
                    <a:pt x="1606772" y="1559624"/>
                    <a:pt x="1445895" y="1720977"/>
                    <a:pt x="1247585" y="1720977"/>
                  </a:cubicBezTo>
                  <a:cubicBezTo>
                    <a:pt x="1049274" y="1720977"/>
                    <a:pt x="887920" y="1560100"/>
                    <a:pt x="887920" y="1361313"/>
                  </a:cubicBezTo>
                  <a:moveTo>
                    <a:pt x="1768126" y="1361313"/>
                  </a:moveTo>
                  <a:cubicBezTo>
                    <a:pt x="1768126" y="1163003"/>
                    <a:pt x="1928432" y="1002125"/>
                    <a:pt x="2127790" y="1002125"/>
                  </a:cubicBezTo>
                  <a:cubicBezTo>
                    <a:pt x="2327148" y="1002125"/>
                    <a:pt x="2486406" y="1163003"/>
                    <a:pt x="2486406" y="1361313"/>
                  </a:cubicBezTo>
                  <a:cubicBezTo>
                    <a:pt x="2486406" y="1559624"/>
                    <a:pt x="2326100" y="1720977"/>
                    <a:pt x="2127790" y="1720977"/>
                  </a:cubicBezTo>
                  <a:cubicBezTo>
                    <a:pt x="1929479" y="1720977"/>
                    <a:pt x="1768126" y="1560100"/>
                    <a:pt x="1768126" y="1361313"/>
                  </a:cubicBezTo>
                </a:path>
              </a:pathLst>
            </a:custGeom>
            <a:solidFill>
              <a:srgbClr val="E7255F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1C94B4E-6F58-5B9E-C79F-59B8F64B8DB4}"/>
              </a:ext>
            </a:extLst>
          </p:cNvPr>
          <p:cNvSpPr txBox="1"/>
          <p:nvPr userDrawn="1"/>
        </p:nvSpPr>
        <p:spPr>
          <a:xfrm>
            <a:off x="6325003" y="3406066"/>
            <a:ext cx="7749752" cy="1357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70000"/>
              </a:lnSpc>
            </a:pPr>
            <a:r>
              <a:rPr kumimoji="0" lang="en-GB" sz="11500" b="0" i="0" u="none" strike="noStrike" kern="1200" cap="none" spc="-100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Raptor V3 Premium Light" pitchFamily="50" charset="0"/>
                <a:cs typeface="Raptor V3 Premium Light" pitchFamily="50" charset="0"/>
              </a:rPr>
              <a:t>Q&amp;A</a:t>
            </a:r>
            <a:endParaRPr lang="en-GB" spc="-1000" baseline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3" name="object 11">
            <a:extLst>
              <a:ext uri="{FF2B5EF4-FFF2-40B4-BE49-F238E27FC236}">
                <a16:creationId xmlns:a16="http://schemas.microsoft.com/office/drawing/2014/main" id="{55421050-7239-7E40-39D7-AD53AA5D087C}"/>
              </a:ext>
            </a:extLst>
          </p:cNvPr>
          <p:cNvSpPr/>
          <p:nvPr userDrawn="1"/>
        </p:nvSpPr>
        <p:spPr>
          <a:xfrm>
            <a:off x="9509299" y="3895829"/>
            <a:ext cx="816389" cy="377578"/>
          </a:xfrm>
          <a:custGeom>
            <a:avLst/>
            <a:gdLst/>
            <a:ahLst/>
            <a:cxnLst/>
            <a:rect l="l" t="t" r="r" b="b"/>
            <a:pathLst>
              <a:path w="3157855" h="1460500">
                <a:moveTo>
                  <a:pt x="2426711" y="0"/>
                </a:moveTo>
                <a:lnTo>
                  <a:pt x="2378759" y="1552"/>
                </a:lnTo>
                <a:lnTo>
                  <a:pt x="2331632" y="6147"/>
                </a:lnTo>
                <a:lnTo>
                  <a:pt x="2285427" y="13686"/>
                </a:lnTo>
                <a:lnTo>
                  <a:pt x="2240240" y="24074"/>
                </a:lnTo>
                <a:lnTo>
                  <a:pt x="2196168" y="37214"/>
                </a:lnTo>
                <a:lnTo>
                  <a:pt x="2153306" y="53010"/>
                </a:lnTo>
                <a:lnTo>
                  <a:pt x="2111751" y="71366"/>
                </a:lnTo>
                <a:lnTo>
                  <a:pt x="2071600" y="92184"/>
                </a:lnTo>
                <a:lnTo>
                  <a:pt x="2032949" y="115370"/>
                </a:lnTo>
                <a:lnTo>
                  <a:pt x="1995893" y="140826"/>
                </a:lnTo>
                <a:lnTo>
                  <a:pt x="1960531" y="168457"/>
                </a:lnTo>
                <a:lnTo>
                  <a:pt x="1926957" y="198165"/>
                </a:lnTo>
                <a:lnTo>
                  <a:pt x="1895268" y="229854"/>
                </a:lnTo>
                <a:lnTo>
                  <a:pt x="1865561" y="263429"/>
                </a:lnTo>
                <a:lnTo>
                  <a:pt x="1837931" y="298792"/>
                </a:lnTo>
                <a:lnTo>
                  <a:pt x="1812476" y="335847"/>
                </a:lnTo>
                <a:lnTo>
                  <a:pt x="1789291" y="374499"/>
                </a:lnTo>
                <a:lnTo>
                  <a:pt x="1768473" y="414650"/>
                </a:lnTo>
                <a:lnTo>
                  <a:pt x="1750118" y="456204"/>
                </a:lnTo>
                <a:lnTo>
                  <a:pt x="1734322" y="499065"/>
                </a:lnTo>
                <a:lnTo>
                  <a:pt x="1721183" y="543137"/>
                </a:lnTo>
                <a:lnTo>
                  <a:pt x="1710796" y="588322"/>
                </a:lnTo>
                <a:lnTo>
                  <a:pt x="1703257" y="634526"/>
                </a:lnTo>
                <a:lnTo>
                  <a:pt x="1698663" y="681650"/>
                </a:lnTo>
                <a:lnTo>
                  <a:pt x="1697110" y="729600"/>
                </a:lnTo>
                <a:lnTo>
                  <a:pt x="1698663" y="777681"/>
                </a:lnTo>
                <a:lnTo>
                  <a:pt x="1703257" y="824925"/>
                </a:lnTo>
                <a:lnTo>
                  <a:pt x="1710796" y="871239"/>
                </a:lnTo>
                <a:lnTo>
                  <a:pt x="1721183" y="916525"/>
                </a:lnTo>
                <a:lnTo>
                  <a:pt x="1734322" y="960687"/>
                </a:lnTo>
                <a:lnTo>
                  <a:pt x="1750118" y="1003631"/>
                </a:lnTo>
                <a:lnTo>
                  <a:pt x="1768473" y="1045260"/>
                </a:lnTo>
                <a:lnTo>
                  <a:pt x="1789291" y="1085477"/>
                </a:lnTo>
                <a:lnTo>
                  <a:pt x="1812476" y="1124188"/>
                </a:lnTo>
                <a:lnTo>
                  <a:pt x="1837931" y="1161295"/>
                </a:lnTo>
                <a:lnTo>
                  <a:pt x="1865561" y="1196704"/>
                </a:lnTo>
                <a:lnTo>
                  <a:pt x="1895268" y="1230318"/>
                </a:lnTo>
                <a:lnTo>
                  <a:pt x="1926957" y="1262042"/>
                </a:lnTo>
                <a:lnTo>
                  <a:pt x="1960531" y="1291778"/>
                </a:lnTo>
                <a:lnTo>
                  <a:pt x="1995893" y="1319433"/>
                </a:lnTo>
                <a:lnTo>
                  <a:pt x="2032949" y="1344909"/>
                </a:lnTo>
                <a:lnTo>
                  <a:pt x="2071600" y="1368110"/>
                </a:lnTo>
                <a:lnTo>
                  <a:pt x="2111751" y="1388941"/>
                </a:lnTo>
                <a:lnTo>
                  <a:pt x="2153306" y="1407306"/>
                </a:lnTo>
                <a:lnTo>
                  <a:pt x="2196168" y="1423109"/>
                </a:lnTo>
                <a:lnTo>
                  <a:pt x="2240240" y="1436253"/>
                </a:lnTo>
                <a:lnTo>
                  <a:pt x="2285427" y="1446644"/>
                </a:lnTo>
                <a:lnTo>
                  <a:pt x="2331632" y="1454184"/>
                </a:lnTo>
                <a:lnTo>
                  <a:pt x="2378759" y="1458779"/>
                </a:lnTo>
                <a:lnTo>
                  <a:pt x="2426711" y="1460332"/>
                </a:lnTo>
                <a:lnTo>
                  <a:pt x="2474789" y="1458779"/>
                </a:lnTo>
                <a:lnTo>
                  <a:pt x="2522031" y="1454184"/>
                </a:lnTo>
                <a:lnTo>
                  <a:pt x="2568343" y="1446644"/>
                </a:lnTo>
                <a:lnTo>
                  <a:pt x="2613627" y="1436253"/>
                </a:lnTo>
                <a:lnTo>
                  <a:pt x="2657788" y="1423109"/>
                </a:lnTo>
                <a:lnTo>
                  <a:pt x="2700730" y="1407306"/>
                </a:lnTo>
                <a:lnTo>
                  <a:pt x="2742357" y="1388941"/>
                </a:lnTo>
                <a:lnTo>
                  <a:pt x="2782573" y="1368110"/>
                </a:lnTo>
                <a:lnTo>
                  <a:pt x="2821283" y="1344909"/>
                </a:lnTo>
                <a:lnTo>
                  <a:pt x="2858390" y="1319433"/>
                </a:lnTo>
                <a:lnTo>
                  <a:pt x="2893798" y="1291778"/>
                </a:lnTo>
                <a:lnTo>
                  <a:pt x="2927411" y="1262042"/>
                </a:lnTo>
                <a:lnTo>
                  <a:pt x="2959134" y="1230318"/>
                </a:lnTo>
                <a:lnTo>
                  <a:pt x="2988870" y="1196704"/>
                </a:lnTo>
                <a:lnTo>
                  <a:pt x="3016524" y="1161295"/>
                </a:lnTo>
                <a:lnTo>
                  <a:pt x="3041999" y="1124188"/>
                </a:lnTo>
                <a:lnTo>
                  <a:pt x="3065200" y="1085477"/>
                </a:lnTo>
                <a:lnTo>
                  <a:pt x="3086031" y="1045260"/>
                </a:lnTo>
                <a:lnTo>
                  <a:pt x="3104396" y="1003631"/>
                </a:lnTo>
                <a:lnTo>
                  <a:pt x="3120199" y="960687"/>
                </a:lnTo>
                <a:lnTo>
                  <a:pt x="3133343" y="916525"/>
                </a:lnTo>
                <a:lnTo>
                  <a:pt x="3143734" y="871239"/>
                </a:lnTo>
                <a:lnTo>
                  <a:pt x="3151274" y="824925"/>
                </a:lnTo>
                <a:lnTo>
                  <a:pt x="3155869" y="777681"/>
                </a:lnTo>
                <a:lnTo>
                  <a:pt x="3157422" y="729600"/>
                </a:lnTo>
                <a:lnTo>
                  <a:pt x="3155869" y="681650"/>
                </a:lnTo>
                <a:lnTo>
                  <a:pt x="3151274" y="634526"/>
                </a:lnTo>
                <a:lnTo>
                  <a:pt x="3143734" y="588322"/>
                </a:lnTo>
                <a:lnTo>
                  <a:pt x="3133343" y="543137"/>
                </a:lnTo>
                <a:lnTo>
                  <a:pt x="3120199" y="499065"/>
                </a:lnTo>
                <a:lnTo>
                  <a:pt x="3104396" y="456204"/>
                </a:lnTo>
                <a:lnTo>
                  <a:pt x="3086031" y="414650"/>
                </a:lnTo>
                <a:lnTo>
                  <a:pt x="3065200" y="374499"/>
                </a:lnTo>
                <a:lnTo>
                  <a:pt x="3041999" y="335847"/>
                </a:lnTo>
                <a:lnTo>
                  <a:pt x="3016524" y="298792"/>
                </a:lnTo>
                <a:lnTo>
                  <a:pt x="2988870" y="263429"/>
                </a:lnTo>
                <a:lnTo>
                  <a:pt x="2959134" y="229854"/>
                </a:lnTo>
                <a:lnTo>
                  <a:pt x="2927411" y="198165"/>
                </a:lnTo>
                <a:lnTo>
                  <a:pt x="2893798" y="168457"/>
                </a:lnTo>
                <a:lnTo>
                  <a:pt x="2858390" y="140826"/>
                </a:lnTo>
                <a:lnTo>
                  <a:pt x="2821283" y="115370"/>
                </a:lnTo>
                <a:lnTo>
                  <a:pt x="2782573" y="92184"/>
                </a:lnTo>
                <a:lnTo>
                  <a:pt x="2742357" y="71366"/>
                </a:lnTo>
                <a:lnTo>
                  <a:pt x="2700730" y="53010"/>
                </a:lnTo>
                <a:lnTo>
                  <a:pt x="2657788" y="37214"/>
                </a:lnTo>
                <a:lnTo>
                  <a:pt x="2613627" y="24074"/>
                </a:lnTo>
                <a:lnTo>
                  <a:pt x="2568343" y="13686"/>
                </a:lnTo>
                <a:lnTo>
                  <a:pt x="2522031" y="6147"/>
                </a:lnTo>
                <a:lnTo>
                  <a:pt x="2474789" y="1552"/>
                </a:lnTo>
                <a:lnTo>
                  <a:pt x="2426711" y="0"/>
                </a:lnTo>
                <a:close/>
              </a:path>
              <a:path w="3157855" h="1460500">
                <a:moveTo>
                  <a:pt x="729621" y="0"/>
                </a:moveTo>
                <a:lnTo>
                  <a:pt x="681669" y="1552"/>
                </a:lnTo>
                <a:lnTo>
                  <a:pt x="634542" y="6147"/>
                </a:lnTo>
                <a:lnTo>
                  <a:pt x="588336" y="13686"/>
                </a:lnTo>
                <a:lnTo>
                  <a:pt x="543149" y="24074"/>
                </a:lnTo>
                <a:lnTo>
                  <a:pt x="499076" y="37214"/>
                </a:lnTo>
                <a:lnTo>
                  <a:pt x="456213" y="53010"/>
                </a:lnTo>
                <a:lnTo>
                  <a:pt x="414658" y="71366"/>
                </a:lnTo>
                <a:lnTo>
                  <a:pt x="374505" y="92184"/>
                </a:lnTo>
                <a:lnTo>
                  <a:pt x="335853" y="115370"/>
                </a:lnTo>
                <a:lnTo>
                  <a:pt x="298796" y="140826"/>
                </a:lnTo>
                <a:lnTo>
                  <a:pt x="263432" y="168457"/>
                </a:lnTo>
                <a:lnTo>
                  <a:pt x="229857" y="198165"/>
                </a:lnTo>
                <a:lnTo>
                  <a:pt x="198167" y="229854"/>
                </a:lnTo>
                <a:lnTo>
                  <a:pt x="168458" y="263429"/>
                </a:lnTo>
                <a:lnTo>
                  <a:pt x="140828" y="298792"/>
                </a:lnTo>
                <a:lnTo>
                  <a:pt x="115371" y="335847"/>
                </a:lnTo>
                <a:lnTo>
                  <a:pt x="92185" y="374499"/>
                </a:lnTo>
                <a:lnTo>
                  <a:pt x="71366" y="414650"/>
                </a:lnTo>
                <a:lnTo>
                  <a:pt x="53010" y="456204"/>
                </a:lnTo>
                <a:lnTo>
                  <a:pt x="37214" y="499065"/>
                </a:lnTo>
                <a:lnTo>
                  <a:pt x="24074" y="543137"/>
                </a:lnTo>
                <a:lnTo>
                  <a:pt x="13686" y="588322"/>
                </a:lnTo>
                <a:lnTo>
                  <a:pt x="6147" y="634526"/>
                </a:lnTo>
                <a:lnTo>
                  <a:pt x="1552" y="681650"/>
                </a:lnTo>
                <a:lnTo>
                  <a:pt x="0" y="729600"/>
                </a:lnTo>
                <a:lnTo>
                  <a:pt x="1552" y="777681"/>
                </a:lnTo>
                <a:lnTo>
                  <a:pt x="6147" y="824925"/>
                </a:lnTo>
                <a:lnTo>
                  <a:pt x="13686" y="871239"/>
                </a:lnTo>
                <a:lnTo>
                  <a:pt x="24074" y="916525"/>
                </a:lnTo>
                <a:lnTo>
                  <a:pt x="37214" y="960687"/>
                </a:lnTo>
                <a:lnTo>
                  <a:pt x="53010" y="1003631"/>
                </a:lnTo>
                <a:lnTo>
                  <a:pt x="71366" y="1045260"/>
                </a:lnTo>
                <a:lnTo>
                  <a:pt x="92185" y="1085477"/>
                </a:lnTo>
                <a:lnTo>
                  <a:pt x="115371" y="1124188"/>
                </a:lnTo>
                <a:lnTo>
                  <a:pt x="140828" y="1161295"/>
                </a:lnTo>
                <a:lnTo>
                  <a:pt x="168458" y="1196704"/>
                </a:lnTo>
                <a:lnTo>
                  <a:pt x="198167" y="1230318"/>
                </a:lnTo>
                <a:lnTo>
                  <a:pt x="229857" y="1262042"/>
                </a:lnTo>
                <a:lnTo>
                  <a:pt x="263432" y="1291778"/>
                </a:lnTo>
                <a:lnTo>
                  <a:pt x="298796" y="1319433"/>
                </a:lnTo>
                <a:lnTo>
                  <a:pt x="335853" y="1344909"/>
                </a:lnTo>
                <a:lnTo>
                  <a:pt x="374505" y="1368110"/>
                </a:lnTo>
                <a:lnTo>
                  <a:pt x="414658" y="1388941"/>
                </a:lnTo>
                <a:lnTo>
                  <a:pt x="456213" y="1407306"/>
                </a:lnTo>
                <a:lnTo>
                  <a:pt x="499076" y="1423109"/>
                </a:lnTo>
                <a:lnTo>
                  <a:pt x="543149" y="1436253"/>
                </a:lnTo>
                <a:lnTo>
                  <a:pt x="588336" y="1446644"/>
                </a:lnTo>
                <a:lnTo>
                  <a:pt x="634542" y="1454184"/>
                </a:lnTo>
                <a:lnTo>
                  <a:pt x="681669" y="1458779"/>
                </a:lnTo>
                <a:lnTo>
                  <a:pt x="729621" y="1460332"/>
                </a:lnTo>
                <a:lnTo>
                  <a:pt x="777699" y="1458779"/>
                </a:lnTo>
                <a:lnTo>
                  <a:pt x="824942" y="1454184"/>
                </a:lnTo>
                <a:lnTo>
                  <a:pt x="871253" y="1446644"/>
                </a:lnTo>
                <a:lnTo>
                  <a:pt x="916537" y="1436253"/>
                </a:lnTo>
                <a:lnTo>
                  <a:pt x="960698" y="1423109"/>
                </a:lnTo>
                <a:lnTo>
                  <a:pt x="1003640" y="1407306"/>
                </a:lnTo>
                <a:lnTo>
                  <a:pt x="1045267" y="1388941"/>
                </a:lnTo>
                <a:lnTo>
                  <a:pt x="1085484" y="1368110"/>
                </a:lnTo>
                <a:lnTo>
                  <a:pt x="1124193" y="1344909"/>
                </a:lnTo>
                <a:lnTo>
                  <a:pt x="1161300" y="1319433"/>
                </a:lnTo>
                <a:lnTo>
                  <a:pt x="1196708" y="1291778"/>
                </a:lnTo>
                <a:lnTo>
                  <a:pt x="1230321" y="1262042"/>
                </a:lnTo>
                <a:lnTo>
                  <a:pt x="1262044" y="1230318"/>
                </a:lnTo>
                <a:lnTo>
                  <a:pt x="1291780" y="1196704"/>
                </a:lnTo>
                <a:lnTo>
                  <a:pt x="1319434" y="1161295"/>
                </a:lnTo>
                <a:lnTo>
                  <a:pt x="1344910" y="1124188"/>
                </a:lnTo>
                <a:lnTo>
                  <a:pt x="1368111" y="1085477"/>
                </a:lnTo>
                <a:lnTo>
                  <a:pt x="1388942" y="1045260"/>
                </a:lnTo>
                <a:lnTo>
                  <a:pt x="1407306" y="1003631"/>
                </a:lnTo>
                <a:lnTo>
                  <a:pt x="1423109" y="960687"/>
                </a:lnTo>
                <a:lnTo>
                  <a:pt x="1436253" y="916525"/>
                </a:lnTo>
                <a:lnTo>
                  <a:pt x="1446644" y="871239"/>
                </a:lnTo>
                <a:lnTo>
                  <a:pt x="1454184" y="824925"/>
                </a:lnTo>
                <a:lnTo>
                  <a:pt x="1458779" y="777681"/>
                </a:lnTo>
                <a:lnTo>
                  <a:pt x="1460332" y="729600"/>
                </a:lnTo>
                <a:lnTo>
                  <a:pt x="1458779" y="681650"/>
                </a:lnTo>
                <a:lnTo>
                  <a:pt x="1454184" y="634526"/>
                </a:lnTo>
                <a:lnTo>
                  <a:pt x="1446644" y="588322"/>
                </a:lnTo>
                <a:lnTo>
                  <a:pt x="1436253" y="543137"/>
                </a:lnTo>
                <a:lnTo>
                  <a:pt x="1423109" y="499065"/>
                </a:lnTo>
                <a:lnTo>
                  <a:pt x="1407306" y="456204"/>
                </a:lnTo>
                <a:lnTo>
                  <a:pt x="1388942" y="414650"/>
                </a:lnTo>
                <a:lnTo>
                  <a:pt x="1368111" y="374499"/>
                </a:lnTo>
                <a:lnTo>
                  <a:pt x="1344910" y="335847"/>
                </a:lnTo>
                <a:lnTo>
                  <a:pt x="1319434" y="298792"/>
                </a:lnTo>
                <a:lnTo>
                  <a:pt x="1291780" y="263429"/>
                </a:lnTo>
                <a:lnTo>
                  <a:pt x="1262044" y="229854"/>
                </a:lnTo>
                <a:lnTo>
                  <a:pt x="1230321" y="198165"/>
                </a:lnTo>
                <a:lnTo>
                  <a:pt x="1196708" y="168457"/>
                </a:lnTo>
                <a:lnTo>
                  <a:pt x="1161300" y="140826"/>
                </a:lnTo>
                <a:lnTo>
                  <a:pt x="1124193" y="115370"/>
                </a:lnTo>
                <a:lnTo>
                  <a:pt x="1085484" y="92184"/>
                </a:lnTo>
                <a:lnTo>
                  <a:pt x="1045267" y="71366"/>
                </a:lnTo>
                <a:lnTo>
                  <a:pt x="1003640" y="53010"/>
                </a:lnTo>
                <a:lnTo>
                  <a:pt x="960698" y="37214"/>
                </a:lnTo>
                <a:lnTo>
                  <a:pt x="916537" y="24074"/>
                </a:lnTo>
                <a:lnTo>
                  <a:pt x="871253" y="13686"/>
                </a:lnTo>
                <a:lnTo>
                  <a:pt x="824942" y="6147"/>
                </a:lnTo>
                <a:lnTo>
                  <a:pt x="777699" y="1552"/>
                </a:lnTo>
                <a:lnTo>
                  <a:pt x="729621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pPr algn="l"/>
            <a:endParaRPr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87829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hapter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E14D868-605E-E2A7-DAE2-AF406D66539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93838" y="1646237"/>
            <a:ext cx="3983086" cy="343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DFB0AAD-F337-C7F2-A64E-89AB7B103A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6700" y="2047279"/>
            <a:ext cx="5400000" cy="2387600"/>
          </a:xfrm>
        </p:spPr>
        <p:txBody>
          <a:bodyPr anchor="ctr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D2E5D86-4846-7F3E-909A-860E90C735BB}"/>
              </a:ext>
            </a:extLst>
          </p:cNvPr>
          <p:cNvSpPr txBox="1">
            <a:spLocks/>
          </p:cNvSpPr>
          <p:nvPr userDrawn="1"/>
        </p:nvSpPr>
        <p:spPr>
          <a:xfrm>
            <a:off x="1898300" y="1898353"/>
            <a:ext cx="3156300" cy="2387600"/>
          </a:xfrm>
          <a:prstGeom prst="rect">
            <a:avLst/>
          </a:prstGeom>
          <a:noFill/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800" b="1" i="0" kern="1200" spc="-150">
                <a:solidFill>
                  <a:schemeClr val="bg1"/>
                </a:solidFill>
                <a:latin typeface="Baloo 2 SemiBold" pitchFamily="2" charset="77"/>
                <a:ea typeface="+mj-ea"/>
                <a:cs typeface="Baloo 2 SemiBold" pitchFamily="2" charset="77"/>
              </a:defRPr>
            </a:lvl1pPr>
          </a:lstStyle>
          <a:p>
            <a:endParaRPr lang="en-US"/>
          </a:p>
        </p:txBody>
      </p:sp>
      <p:sp>
        <p:nvSpPr>
          <p:cNvPr id="8" name="Text Placeholder 19">
            <a:extLst>
              <a:ext uri="{FF2B5EF4-FFF2-40B4-BE49-F238E27FC236}">
                <a16:creationId xmlns:a16="http://schemas.microsoft.com/office/drawing/2014/main" id="{E088CEBC-7820-CC89-BC82-D479228E00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168350" y="1920167"/>
            <a:ext cx="2616200" cy="2536526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algn="ctr">
              <a:defRPr lang="en-US" sz="9600" b="1" spc="-150" dirty="0">
                <a:latin typeface="Baloo 2" pitchFamily="2" charset="77"/>
                <a:ea typeface="+mj-ea"/>
                <a:cs typeface="Baloo 2" pitchFamily="2" charset="77"/>
              </a:defRPr>
            </a:lvl1pPr>
          </a:lstStyle>
          <a:p>
            <a:pPr lvl="0">
              <a:spcBef>
                <a:spcPct val="0"/>
              </a:spcBef>
              <a:buNone/>
            </a:pPr>
            <a:r>
              <a:rPr lang="en-GB"/>
              <a:t>x</a:t>
            </a:r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CA05E2F5-B28A-7FDF-20C9-F8914DE39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F42A509-6202-264C-B063-BFCE9C220F88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93AA139-7B6D-8F6C-1B73-FA95489FC56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99727" y="234515"/>
            <a:ext cx="2036266" cy="1115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490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1079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150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Slide -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D920BF-5B71-E4E7-5BB4-776CDDE64BD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6238" y="2119143"/>
            <a:ext cx="11053762" cy="3970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3797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dy: 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3">
            <a:extLst>
              <a:ext uri="{FF2B5EF4-FFF2-40B4-BE49-F238E27FC236}">
                <a16:creationId xmlns:a16="http://schemas.microsoft.com/office/drawing/2014/main" id="{E759B840-FE3B-45A4-A180-1207A5D2FEE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99291" y="697506"/>
            <a:ext cx="11819909" cy="372892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buFontTx/>
              <a:buNone/>
              <a:defRPr lang="en-US" sz="2133" cap="all" baseline="0" dirty="0" smtClean="0">
                <a:solidFill>
                  <a:srgbClr val="555658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defRPr>
            </a:lvl1pPr>
          </a:lstStyle>
          <a:p>
            <a:pPr marL="0" lvl="0">
              <a:spcBef>
                <a:spcPct val="0"/>
              </a:spcBef>
            </a:pPr>
            <a:r>
              <a:rPr lang="en-US" cap="all" baseline="0"/>
              <a:t>subtitle</a:t>
            </a:r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2515F5-4B39-4956-A8BF-7BA587116FBA}"/>
              </a:ext>
            </a:extLst>
          </p:cNvPr>
          <p:cNvSpPr txBox="1"/>
          <p:nvPr/>
        </p:nvSpPr>
        <p:spPr>
          <a:xfrm>
            <a:off x="11378011" y="6367287"/>
            <a:ext cx="641189" cy="3181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fld id="{3CBFCCAF-8026-45E3-8ECF-1C691086DBD2}" type="slidenum">
              <a:rPr lang="en-GB" sz="1467" smtClean="0">
                <a:solidFill>
                  <a:srgbClr val="000000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rPr>
              <a:pPr algn="r"/>
              <a:t>‹#›</a:t>
            </a:fld>
            <a:endParaRPr lang="en-GB" sz="1467">
              <a:solidFill>
                <a:srgbClr val="000000"/>
              </a:solidFill>
              <a:latin typeface="BBC Reith Sans XBold" panose="020B0803020204020204" pitchFamily="34" charset="0"/>
              <a:ea typeface="BBC Reith Sans XBold" panose="020B0803020204020204" pitchFamily="34" charset="0"/>
              <a:cs typeface="BBC Reith Sans XBold" panose="020B0803020204020204" pitchFamily="34" charset="0"/>
            </a:endParaRPr>
          </a:p>
        </p:txBody>
      </p:sp>
      <p:sp>
        <p:nvSpPr>
          <p:cNvPr id="26" name="Title 10">
            <a:extLst>
              <a:ext uri="{FF2B5EF4-FFF2-40B4-BE49-F238E27FC236}">
                <a16:creationId xmlns:a16="http://schemas.microsoft.com/office/drawing/2014/main" id="{ABFDCDE1-8028-4733-B9BD-E08C771E0C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9291" y="259593"/>
            <a:ext cx="11819909" cy="451200"/>
          </a:xfrm>
        </p:spPr>
        <p:txBody>
          <a:bodyPr>
            <a:noAutofit/>
          </a:bodyPr>
          <a:lstStyle>
            <a:lvl1pPr>
              <a:defRPr sz="2667" cap="all" baseline="0">
                <a:solidFill>
                  <a:srgbClr val="000000"/>
                </a:solidFill>
                <a:latin typeface="BBC Reith Sans Medium" panose="020B0703020204020204" pitchFamily="34" charset="0"/>
                <a:ea typeface="BBC Reith Sans Medium" panose="020B0703020204020204" pitchFamily="34" charset="0"/>
                <a:cs typeface="BBC Reith Sans Medium" panose="020B0703020204020204" pitchFamily="34" charset="0"/>
              </a:defRPr>
            </a:lvl1pPr>
          </a:lstStyle>
          <a:p>
            <a:r>
              <a:rPr lang="en-GB" cap="all" baseline="0"/>
              <a:t>title</a:t>
            </a:r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B2B6A0C-E6DD-4F8C-9235-09D48869F031}"/>
              </a:ext>
            </a:extLst>
          </p:cNvPr>
          <p:cNvCxnSpPr>
            <a:cxnSpLocks/>
          </p:cNvCxnSpPr>
          <p:nvPr/>
        </p:nvCxnSpPr>
        <p:spPr>
          <a:xfrm>
            <a:off x="1188173" y="6391684"/>
            <a:ext cx="0" cy="272389"/>
          </a:xfrm>
          <a:prstGeom prst="line">
            <a:avLst/>
          </a:prstGeom>
          <a:ln>
            <a:solidFill>
              <a:srgbClr val="8B8C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579DB02E-3A46-4121-AEE9-5C62958F4B57}"/>
              </a:ext>
            </a:extLst>
          </p:cNvPr>
          <p:cNvSpPr/>
          <p:nvPr userDrawn="1"/>
        </p:nvSpPr>
        <p:spPr>
          <a:xfrm>
            <a:off x="132089" y="196298"/>
            <a:ext cx="67200" cy="922748"/>
          </a:xfrm>
          <a:prstGeom prst="rect">
            <a:avLst/>
          </a:prstGeom>
          <a:solidFill>
            <a:srgbClr val="555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l">
              <a:spcAft>
                <a:spcPts val="800"/>
              </a:spcAft>
            </a:pPr>
            <a:endParaRPr lang="en-GB" sz="1600">
              <a:solidFill>
                <a:schemeClr val="tx1">
                  <a:lumMod val="95000"/>
                  <a:lumOff val="5000"/>
                </a:schemeClr>
              </a:solidFill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DAC78494-810F-4709-B334-A98D0F7666ED}"/>
              </a:ext>
            </a:extLst>
          </p:cNvPr>
          <p:cNvPicPr>
            <a:picLocks noChangeAspect="1"/>
          </p:cNvPicPr>
          <p:nvPr userDrawn="1"/>
        </p:nvPicPr>
        <p:blipFill>
          <a:blip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5087" y="6329344"/>
            <a:ext cx="1058864" cy="39707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A3AE82F-8C3A-4455-92C8-C6F353949B2D}"/>
              </a:ext>
            </a:extLst>
          </p:cNvPr>
          <p:cNvSpPr/>
          <p:nvPr userDrawn="1"/>
        </p:nvSpPr>
        <p:spPr>
          <a:xfrm>
            <a:off x="11996213" y="6392149"/>
            <a:ext cx="67200" cy="268376"/>
          </a:xfrm>
          <a:prstGeom prst="rect">
            <a:avLst/>
          </a:prstGeom>
          <a:solidFill>
            <a:srgbClr val="555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l">
              <a:spcAft>
                <a:spcPts val="800"/>
              </a:spcAft>
            </a:pPr>
            <a:endParaRPr lang="en-GB" sz="1600">
              <a:solidFill>
                <a:schemeClr val="tx1">
                  <a:lumMod val="95000"/>
                  <a:lumOff val="5000"/>
                </a:schemeClr>
              </a:solidFill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pic>
        <p:nvPicPr>
          <p:cNvPr id="31" name="Picture 30" descr="Background pattern&#10;&#10;Description automatically generated">
            <a:extLst>
              <a:ext uri="{FF2B5EF4-FFF2-40B4-BE49-F238E27FC236}">
                <a16:creationId xmlns:a16="http://schemas.microsoft.com/office/drawing/2014/main" id="{A22D591B-912A-4E41-9AFD-3E221AF1A3A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6062400" y="728400"/>
            <a:ext cx="67200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396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ivider Slide - Multigr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74B04B3-E8E5-428F-922E-F4E4207B6707}"/>
              </a:ext>
            </a:extLst>
          </p:cNvPr>
          <p:cNvSpPr/>
          <p:nvPr userDrawn="1"/>
        </p:nvSpPr>
        <p:spPr>
          <a:xfrm>
            <a:off x="376871" y="6264867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 sz="180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EF7F6211-DEE0-430D-A923-7728AA9264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1C4172C4-E761-4C9F-AC43-4C6F0B53D2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01E65D62-2657-44EC-9E47-86ED7F4A1F1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1475" y="2533952"/>
            <a:ext cx="9144000" cy="2387600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lang="en-US" sz="7200" b="1" kern="1200" spc="-151" baseline="0" dirty="0" smtClean="0">
                <a:solidFill>
                  <a:schemeClr val="tx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  <a:lvl2pPr>
              <a:lnSpc>
                <a:spcPct val="90000"/>
              </a:lnSpc>
              <a:spcBef>
                <a:spcPts val="0"/>
              </a:spcBef>
              <a:defRPr lang="en-US" sz="7200" b="0" kern="1200" spc="-151" baseline="0" dirty="0" smtClean="0">
                <a:solidFill>
                  <a:schemeClr val="tx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2pPr>
          </a:lstStyle>
          <a:p>
            <a:pPr lvl="0"/>
            <a:r>
              <a:rPr lang="en-US"/>
              <a:t>Divider Slide</a:t>
            </a:r>
          </a:p>
          <a:p>
            <a:pPr lvl="1"/>
            <a:r>
              <a:rPr lang="en-US"/>
              <a:t>Title Here</a:t>
            </a:r>
          </a:p>
        </p:txBody>
      </p:sp>
    </p:spTree>
    <p:extLst>
      <p:ext uri="{BB962C8B-B14F-4D97-AF65-F5344CB8AC3E}">
        <p14:creationId xmlns:p14="http://schemas.microsoft.com/office/powerpoint/2010/main" val="1914901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arge Statement - Multigr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66800" y="1442162"/>
            <a:ext cx="10058400" cy="4065117"/>
          </a:xfrm>
        </p:spPr>
        <p:txBody>
          <a:bodyPr vert="horz" lIns="0" tIns="45720" rIns="91440" bIns="0" rtlCol="0" anchor="ctr" anchorCtr="0">
            <a:noAutofit/>
          </a:bodyPr>
          <a:lstStyle>
            <a:lvl1pPr algn="ctr">
              <a:defRPr lang="en-GB" sz="4800" spc="-100" baseline="0" dirty="0"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pPr lvl="0" algn="ctr"/>
            <a:r>
              <a:rPr lang="en-GB"/>
              <a:t>Large statement. Integer </a:t>
            </a:r>
            <a:r>
              <a:rPr lang="en-GB" err="1"/>
              <a:t>viverra</a:t>
            </a:r>
            <a:r>
              <a:rPr lang="en-GB"/>
              <a:t> magna vitae </a:t>
            </a:r>
            <a:r>
              <a:rPr lang="en-GB" err="1"/>
              <a:t>dolor</a:t>
            </a:r>
            <a:r>
              <a:rPr lang="en-GB"/>
              <a:t> </a:t>
            </a:r>
            <a:r>
              <a:rPr lang="en-GB" err="1"/>
              <a:t>molestie</a:t>
            </a:r>
            <a:r>
              <a:rPr lang="en-GB"/>
              <a:t> </a:t>
            </a:r>
            <a:r>
              <a:rPr lang="en-GB" err="1"/>
              <a:t>consectetur</a:t>
            </a:r>
            <a:r>
              <a:rPr lang="en-GB"/>
              <a:t>. </a:t>
            </a:r>
            <a:r>
              <a:rPr lang="en-GB" err="1"/>
              <a:t>Aliquam</a:t>
            </a:r>
            <a:r>
              <a:rPr lang="en-GB"/>
              <a:t> vitae semper </a:t>
            </a:r>
            <a:r>
              <a:rPr lang="en-GB" err="1"/>
              <a:t>mauris</a:t>
            </a:r>
            <a:r>
              <a:rPr lang="en-GB"/>
              <a:t>. Donec cursus </a:t>
            </a:r>
            <a:r>
              <a:rPr lang="en-GB" err="1"/>
              <a:t>neque</a:t>
            </a:r>
            <a:r>
              <a:rPr lang="en-GB"/>
              <a:t> </a:t>
            </a:r>
            <a:r>
              <a:rPr lang="en-GB" err="1"/>
              <a:t>sed</a:t>
            </a:r>
            <a:r>
              <a:rPr lang="en-GB"/>
              <a:t> ipsum cursus.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790BEA-C8D9-4CCE-9C62-1EB449505C93}"/>
              </a:ext>
            </a:extLst>
          </p:cNvPr>
          <p:cNvSpPr/>
          <p:nvPr userDrawn="1"/>
        </p:nvSpPr>
        <p:spPr>
          <a:xfrm>
            <a:off x="376871" y="6264867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 sz="180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538FCD-A82E-4382-8F45-1E6F8CFD65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F4408B-1CD0-4184-B750-FC71E7710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38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 - Boke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4B81EFD-718C-4FB3-B132-B4655052CA9F}"/>
              </a:ext>
            </a:extLst>
          </p:cNvPr>
          <p:cNvSpPr/>
          <p:nvPr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467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CBD106F-6FFD-41FC-A67B-78653ECED138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711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2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44EB08A-393E-4E6F-8D4C-B2C539EC1F27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123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Multigr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2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C9F4695-59FC-493F-8456-CF1DC67C5645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672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Boke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4B81EFD-718C-4FB3-B132-B4655052CA9F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4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Full Bleed User Image Dar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D64F9F4-13B1-4777-98A9-C5A35EC0BBD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045217 w 12192000"/>
              <a:gd name="connsiteY0" fmla="*/ 6241534 h 6858000"/>
              <a:gd name="connsiteX1" fmla="*/ 6045217 w 12192000"/>
              <a:gd name="connsiteY1" fmla="*/ 6318819 h 6858000"/>
              <a:gd name="connsiteX2" fmla="*/ 6095819 w 12192000"/>
              <a:gd name="connsiteY2" fmla="*/ 6318819 h 6858000"/>
              <a:gd name="connsiteX3" fmla="*/ 6135922 w 12192000"/>
              <a:gd name="connsiteY3" fmla="*/ 6308997 h 6858000"/>
              <a:gd name="connsiteX4" fmla="*/ 6149840 w 12192000"/>
              <a:gd name="connsiteY4" fmla="*/ 6280783 h 6858000"/>
              <a:gd name="connsiteX5" fmla="*/ 6096594 w 12192000"/>
              <a:gd name="connsiteY5" fmla="*/ 6241534 h 6858000"/>
              <a:gd name="connsiteX6" fmla="*/ 5408968 w 12192000"/>
              <a:gd name="connsiteY6" fmla="*/ 6241534 h 6858000"/>
              <a:gd name="connsiteX7" fmla="*/ 5408968 w 12192000"/>
              <a:gd name="connsiteY7" fmla="*/ 6318819 h 6858000"/>
              <a:gd name="connsiteX8" fmla="*/ 5459570 w 12192000"/>
              <a:gd name="connsiteY8" fmla="*/ 6318819 h 6858000"/>
              <a:gd name="connsiteX9" fmla="*/ 5499673 w 12192000"/>
              <a:gd name="connsiteY9" fmla="*/ 6308997 h 6858000"/>
              <a:gd name="connsiteX10" fmla="*/ 5513591 w 12192000"/>
              <a:gd name="connsiteY10" fmla="*/ 6280783 h 6858000"/>
              <a:gd name="connsiteX11" fmla="*/ 5460345 w 12192000"/>
              <a:gd name="connsiteY11" fmla="*/ 6241534 h 6858000"/>
              <a:gd name="connsiteX12" fmla="*/ 6045217 w 12192000"/>
              <a:gd name="connsiteY12" fmla="*/ 6125399 h 6858000"/>
              <a:gd name="connsiteX13" fmla="*/ 6045217 w 12192000"/>
              <a:gd name="connsiteY13" fmla="*/ 6196679 h 6858000"/>
              <a:gd name="connsiteX14" fmla="*/ 6089198 w 12192000"/>
              <a:gd name="connsiteY14" fmla="*/ 6196679 h 6858000"/>
              <a:gd name="connsiteX15" fmla="*/ 6123655 w 12192000"/>
              <a:gd name="connsiteY15" fmla="*/ 6186876 h 6858000"/>
              <a:gd name="connsiteX16" fmla="*/ 6135584 w 12192000"/>
              <a:gd name="connsiteY16" fmla="*/ 6159438 h 6858000"/>
              <a:gd name="connsiteX17" fmla="*/ 6089257 w 12192000"/>
              <a:gd name="connsiteY17" fmla="*/ 6125399 h 6858000"/>
              <a:gd name="connsiteX18" fmla="*/ 5408968 w 12192000"/>
              <a:gd name="connsiteY18" fmla="*/ 6125399 h 6858000"/>
              <a:gd name="connsiteX19" fmla="*/ 5408968 w 12192000"/>
              <a:gd name="connsiteY19" fmla="*/ 6196679 h 6858000"/>
              <a:gd name="connsiteX20" fmla="*/ 5452949 w 12192000"/>
              <a:gd name="connsiteY20" fmla="*/ 6196679 h 6858000"/>
              <a:gd name="connsiteX21" fmla="*/ 5487406 w 12192000"/>
              <a:gd name="connsiteY21" fmla="*/ 6186876 h 6858000"/>
              <a:gd name="connsiteX22" fmla="*/ 5499335 w 12192000"/>
              <a:gd name="connsiteY22" fmla="*/ 6159438 h 6858000"/>
              <a:gd name="connsiteX23" fmla="*/ 5453008 w 12192000"/>
              <a:gd name="connsiteY23" fmla="*/ 6125399 h 6858000"/>
              <a:gd name="connsiteX24" fmla="*/ 5987199 w 12192000"/>
              <a:gd name="connsiteY24" fmla="*/ 6078953 h 6858000"/>
              <a:gd name="connsiteX25" fmla="*/ 6094566 w 12192000"/>
              <a:gd name="connsiteY25" fmla="*/ 6078953 h 6858000"/>
              <a:gd name="connsiteX26" fmla="*/ 6168132 w 12192000"/>
              <a:gd name="connsiteY26" fmla="*/ 6097981 h 6858000"/>
              <a:gd name="connsiteX27" fmla="*/ 6194219 w 12192000"/>
              <a:gd name="connsiteY27" fmla="*/ 6152638 h 6858000"/>
              <a:gd name="connsiteX28" fmla="*/ 6184874 w 12192000"/>
              <a:gd name="connsiteY28" fmla="*/ 6188069 h 6858000"/>
              <a:gd name="connsiteX29" fmla="*/ 6157237 w 12192000"/>
              <a:gd name="connsiteY29" fmla="*/ 6211929 h 6858000"/>
              <a:gd name="connsiteX30" fmla="*/ 6195968 w 12192000"/>
              <a:gd name="connsiteY30" fmla="*/ 6238572 h 6858000"/>
              <a:gd name="connsiteX31" fmla="*/ 6209389 w 12192000"/>
              <a:gd name="connsiteY31" fmla="*/ 6282811 h 6858000"/>
              <a:gd name="connsiteX32" fmla="*/ 6196446 w 12192000"/>
              <a:gd name="connsiteY32" fmla="*/ 6326831 h 6858000"/>
              <a:gd name="connsiteX33" fmla="*/ 6159285 w 12192000"/>
              <a:gd name="connsiteY33" fmla="*/ 6355323 h 6858000"/>
              <a:gd name="connsiteX34" fmla="*/ 6101267 w 12192000"/>
              <a:gd name="connsiteY34" fmla="*/ 6365265 h 6858000"/>
              <a:gd name="connsiteX35" fmla="*/ 5987199 w 12192000"/>
              <a:gd name="connsiteY35" fmla="*/ 6365265 h 6858000"/>
              <a:gd name="connsiteX36" fmla="*/ 5350950 w 12192000"/>
              <a:gd name="connsiteY36" fmla="*/ 6078953 h 6858000"/>
              <a:gd name="connsiteX37" fmla="*/ 5458318 w 12192000"/>
              <a:gd name="connsiteY37" fmla="*/ 6078953 h 6858000"/>
              <a:gd name="connsiteX38" fmla="*/ 5531884 w 12192000"/>
              <a:gd name="connsiteY38" fmla="*/ 6097981 h 6858000"/>
              <a:gd name="connsiteX39" fmla="*/ 5557970 w 12192000"/>
              <a:gd name="connsiteY39" fmla="*/ 6152638 h 6858000"/>
              <a:gd name="connsiteX40" fmla="*/ 5548625 w 12192000"/>
              <a:gd name="connsiteY40" fmla="*/ 6188069 h 6858000"/>
              <a:gd name="connsiteX41" fmla="*/ 5520988 w 12192000"/>
              <a:gd name="connsiteY41" fmla="*/ 6211929 h 6858000"/>
              <a:gd name="connsiteX42" fmla="*/ 5559719 w 12192000"/>
              <a:gd name="connsiteY42" fmla="*/ 6238572 h 6858000"/>
              <a:gd name="connsiteX43" fmla="*/ 5573140 w 12192000"/>
              <a:gd name="connsiteY43" fmla="*/ 6282811 h 6858000"/>
              <a:gd name="connsiteX44" fmla="*/ 5560197 w 12192000"/>
              <a:gd name="connsiteY44" fmla="*/ 6326831 h 6858000"/>
              <a:gd name="connsiteX45" fmla="*/ 5523036 w 12192000"/>
              <a:gd name="connsiteY45" fmla="*/ 6355323 h 6858000"/>
              <a:gd name="connsiteX46" fmla="*/ 5465018 w 12192000"/>
              <a:gd name="connsiteY46" fmla="*/ 6365265 h 6858000"/>
              <a:gd name="connsiteX47" fmla="*/ 5350950 w 12192000"/>
              <a:gd name="connsiteY47" fmla="*/ 6365265 h 6858000"/>
              <a:gd name="connsiteX48" fmla="*/ 6755629 w 12192000"/>
              <a:gd name="connsiteY48" fmla="*/ 6075970 h 6858000"/>
              <a:gd name="connsiteX49" fmla="*/ 6800703 w 12192000"/>
              <a:gd name="connsiteY49" fmla="*/ 6080862 h 6858000"/>
              <a:gd name="connsiteX50" fmla="*/ 6840111 w 12192000"/>
              <a:gd name="connsiteY50" fmla="*/ 6095197 h 6858000"/>
              <a:gd name="connsiteX51" fmla="*/ 6840111 w 12192000"/>
              <a:gd name="connsiteY51" fmla="*/ 6150869 h 6858000"/>
              <a:gd name="connsiteX52" fmla="*/ 6804123 w 12192000"/>
              <a:gd name="connsiteY52" fmla="*/ 6134187 h 6858000"/>
              <a:gd name="connsiteX53" fmla="*/ 6763323 w 12192000"/>
              <a:gd name="connsiteY53" fmla="*/ 6128501 h 6858000"/>
              <a:gd name="connsiteX54" fmla="*/ 6713000 w 12192000"/>
              <a:gd name="connsiteY54" fmla="*/ 6139496 h 6858000"/>
              <a:gd name="connsiteX55" fmla="*/ 6681068 w 12192000"/>
              <a:gd name="connsiteY55" fmla="*/ 6171308 h 6858000"/>
              <a:gd name="connsiteX56" fmla="*/ 6669954 w 12192000"/>
              <a:gd name="connsiteY56" fmla="*/ 6221930 h 6858000"/>
              <a:gd name="connsiteX57" fmla="*/ 6680671 w 12192000"/>
              <a:gd name="connsiteY57" fmla="*/ 6272750 h 6858000"/>
              <a:gd name="connsiteX58" fmla="*/ 6711787 w 12192000"/>
              <a:gd name="connsiteY58" fmla="*/ 6304742 h 6858000"/>
              <a:gd name="connsiteX59" fmla="*/ 6761295 w 12192000"/>
              <a:gd name="connsiteY59" fmla="*/ 6315737 h 6858000"/>
              <a:gd name="connsiteX60" fmla="*/ 6843332 w 12192000"/>
              <a:gd name="connsiteY60" fmla="*/ 6292573 h 6858000"/>
              <a:gd name="connsiteX61" fmla="*/ 6843312 w 12192000"/>
              <a:gd name="connsiteY61" fmla="*/ 6347112 h 6858000"/>
              <a:gd name="connsiteX62" fmla="*/ 6802095 w 12192000"/>
              <a:gd name="connsiteY62" fmla="*/ 6362620 h 6858000"/>
              <a:gd name="connsiteX63" fmla="*/ 6752785 w 12192000"/>
              <a:gd name="connsiteY63" fmla="*/ 6368307 h 6858000"/>
              <a:gd name="connsiteX64" fmla="*/ 6690950 w 12192000"/>
              <a:gd name="connsiteY64" fmla="*/ 6358365 h 6858000"/>
              <a:gd name="connsiteX65" fmla="*/ 6615396 w 12192000"/>
              <a:gd name="connsiteY65" fmla="*/ 6283388 h 6858000"/>
              <a:gd name="connsiteX66" fmla="*/ 6605295 w 12192000"/>
              <a:gd name="connsiteY66" fmla="*/ 6221970 h 6858000"/>
              <a:gd name="connsiteX67" fmla="*/ 6615813 w 12192000"/>
              <a:gd name="connsiteY67" fmla="*/ 6161725 h 6858000"/>
              <a:gd name="connsiteX68" fmla="*/ 6646114 w 12192000"/>
              <a:gd name="connsiteY68" fmla="*/ 6115597 h 6858000"/>
              <a:gd name="connsiteX69" fmla="*/ 6693594 w 12192000"/>
              <a:gd name="connsiteY69" fmla="*/ 6086170 h 6858000"/>
              <a:gd name="connsiteX70" fmla="*/ 6755629 w 12192000"/>
              <a:gd name="connsiteY70" fmla="*/ 6075970 h 6858000"/>
              <a:gd name="connsiteX71" fmla="*/ 6477747 w 12192000"/>
              <a:gd name="connsiteY71" fmla="*/ 5967609 h 6858000"/>
              <a:gd name="connsiteX72" fmla="*/ 6477747 w 12192000"/>
              <a:gd name="connsiteY72" fmla="*/ 6476608 h 6858000"/>
              <a:gd name="connsiteX73" fmla="*/ 6986746 w 12192000"/>
              <a:gd name="connsiteY73" fmla="*/ 6476608 h 6858000"/>
              <a:gd name="connsiteX74" fmla="*/ 6986746 w 12192000"/>
              <a:gd name="connsiteY74" fmla="*/ 5967609 h 6858000"/>
              <a:gd name="connsiteX75" fmla="*/ 5841498 w 12192000"/>
              <a:gd name="connsiteY75" fmla="*/ 5967609 h 6858000"/>
              <a:gd name="connsiteX76" fmla="*/ 5841498 w 12192000"/>
              <a:gd name="connsiteY76" fmla="*/ 6476608 h 6858000"/>
              <a:gd name="connsiteX77" fmla="*/ 6350497 w 12192000"/>
              <a:gd name="connsiteY77" fmla="*/ 6476608 h 6858000"/>
              <a:gd name="connsiteX78" fmla="*/ 6350497 w 12192000"/>
              <a:gd name="connsiteY78" fmla="*/ 5967609 h 6858000"/>
              <a:gd name="connsiteX79" fmla="*/ 5205249 w 12192000"/>
              <a:gd name="connsiteY79" fmla="*/ 5967609 h 6858000"/>
              <a:gd name="connsiteX80" fmla="*/ 5205249 w 12192000"/>
              <a:gd name="connsiteY80" fmla="*/ 6476608 h 6858000"/>
              <a:gd name="connsiteX81" fmla="*/ 5714248 w 12192000"/>
              <a:gd name="connsiteY81" fmla="*/ 6476608 h 6858000"/>
              <a:gd name="connsiteX82" fmla="*/ 5714248 w 12192000"/>
              <a:gd name="connsiteY82" fmla="*/ 5967609 h 6858000"/>
              <a:gd name="connsiteX83" fmla="*/ 0 w 12192000"/>
              <a:gd name="connsiteY83" fmla="*/ 0 h 6858000"/>
              <a:gd name="connsiteX84" fmla="*/ 12192000 w 12192000"/>
              <a:gd name="connsiteY84" fmla="*/ 0 h 6858000"/>
              <a:gd name="connsiteX85" fmla="*/ 12192000 w 12192000"/>
              <a:gd name="connsiteY85" fmla="*/ 6858000 h 6858000"/>
              <a:gd name="connsiteX86" fmla="*/ 0 w 12192000"/>
              <a:gd name="connsiteY8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12192000" h="6858000">
                <a:moveTo>
                  <a:pt x="6045217" y="6241534"/>
                </a:moveTo>
                <a:lnTo>
                  <a:pt x="6045217" y="6318819"/>
                </a:lnTo>
                <a:lnTo>
                  <a:pt x="6095819" y="6318819"/>
                </a:lnTo>
                <a:cubicBezTo>
                  <a:pt x="6113196" y="6318819"/>
                  <a:pt x="6126564" y="6315544"/>
                  <a:pt x="6135922" y="6308997"/>
                </a:cubicBezTo>
                <a:cubicBezTo>
                  <a:pt x="6145281" y="6302449"/>
                  <a:pt x="6149920" y="6293045"/>
                  <a:pt x="6149840" y="6280783"/>
                </a:cubicBezTo>
                <a:cubicBezTo>
                  <a:pt x="6149906" y="6254617"/>
                  <a:pt x="6132158" y="6241534"/>
                  <a:pt x="6096594" y="6241534"/>
                </a:cubicBezTo>
                <a:close/>
                <a:moveTo>
                  <a:pt x="5408968" y="6241534"/>
                </a:moveTo>
                <a:lnTo>
                  <a:pt x="5408968" y="6318819"/>
                </a:lnTo>
                <a:lnTo>
                  <a:pt x="5459570" y="6318819"/>
                </a:lnTo>
                <a:cubicBezTo>
                  <a:pt x="5476947" y="6318819"/>
                  <a:pt x="5490315" y="6315544"/>
                  <a:pt x="5499673" y="6308997"/>
                </a:cubicBezTo>
                <a:cubicBezTo>
                  <a:pt x="5509032" y="6302449"/>
                  <a:pt x="5513671" y="6293045"/>
                  <a:pt x="5513591" y="6280783"/>
                </a:cubicBezTo>
                <a:cubicBezTo>
                  <a:pt x="5513657" y="6254617"/>
                  <a:pt x="5495910" y="6241534"/>
                  <a:pt x="5460345" y="6241534"/>
                </a:cubicBezTo>
                <a:close/>
                <a:moveTo>
                  <a:pt x="6045217" y="6125399"/>
                </a:moveTo>
                <a:lnTo>
                  <a:pt x="6045217" y="6196679"/>
                </a:lnTo>
                <a:lnTo>
                  <a:pt x="6089198" y="6196679"/>
                </a:lnTo>
                <a:cubicBezTo>
                  <a:pt x="6104243" y="6196679"/>
                  <a:pt x="6115727" y="6193412"/>
                  <a:pt x="6123655" y="6186876"/>
                </a:cubicBezTo>
                <a:cubicBezTo>
                  <a:pt x="6131608" y="6180341"/>
                  <a:pt x="6135584" y="6171195"/>
                  <a:pt x="6135584" y="6159438"/>
                </a:cubicBezTo>
                <a:cubicBezTo>
                  <a:pt x="6135584" y="6136758"/>
                  <a:pt x="6120141" y="6125413"/>
                  <a:pt x="6089257" y="6125399"/>
                </a:cubicBezTo>
                <a:close/>
                <a:moveTo>
                  <a:pt x="5408968" y="6125399"/>
                </a:moveTo>
                <a:lnTo>
                  <a:pt x="5408968" y="6196679"/>
                </a:lnTo>
                <a:lnTo>
                  <a:pt x="5452949" y="6196679"/>
                </a:lnTo>
                <a:cubicBezTo>
                  <a:pt x="5468006" y="6196679"/>
                  <a:pt x="5479492" y="6193412"/>
                  <a:pt x="5487406" y="6186876"/>
                </a:cubicBezTo>
                <a:cubicBezTo>
                  <a:pt x="5495359" y="6180341"/>
                  <a:pt x="5499335" y="6171195"/>
                  <a:pt x="5499335" y="6159438"/>
                </a:cubicBezTo>
                <a:cubicBezTo>
                  <a:pt x="5499335" y="6136758"/>
                  <a:pt x="5483892" y="6125413"/>
                  <a:pt x="5453008" y="6125399"/>
                </a:cubicBezTo>
                <a:close/>
                <a:moveTo>
                  <a:pt x="5987199" y="6078953"/>
                </a:moveTo>
                <a:lnTo>
                  <a:pt x="6094566" y="6078953"/>
                </a:lnTo>
                <a:cubicBezTo>
                  <a:pt x="6126245" y="6078953"/>
                  <a:pt x="6150769" y="6085295"/>
                  <a:pt x="6168132" y="6097981"/>
                </a:cubicBezTo>
                <a:cubicBezTo>
                  <a:pt x="6185496" y="6110666"/>
                  <a:pt x="6194193" y="6128884"/>
                  <a:pt x="6194219" y="6152638"/>
                </a:cubicBezTo>
                <a:cubicBezTo>
                  <a:pt x="6194525" y="6165095"/>
                  <a:pt x="6191284" y="6177385"/>
                  <a:pt x="6184874" y="6188069"/>
                </a:cubicBezTo>
                <a:cubicBezTo>
                  <a:pt x="6178163" y="6198528"/>
                  <a:pt x="6168562" y="6206817"/>
                  <a:pt x="6157237" y="6211929"/>
                </a:cubicBezTo>
                <a:cubicBezTo>
                  <a:pt x="6174097" y="6217536"/>
                  <a:pt x="6187007" y="6226417"/>
                  <a:pt x="6195968" y="6238572"/>
                </a:cubicBezTo>
                <a:cubicBezTo>
                  <a:pt x="6204929" y="6250726"/>
                  <a:pt x="6209403" y="6265473"/>
                  <a:pt x="6209389" y="6282811"/>
                </a:cubicBezTo>
                <a:cubicBezTo>
                  <a:pt x="6209455" y="6299884"/>
                  <a:pt x="6205140" y="6314558"/>
                  <a:pt x="6196446" y="6326831"/>
                </a:cubicBezTo>
                <a:cubicBezTo>
                  <a:pt x="6187803" y="6339105"/>
                  <a:pt x="6175415" y="6348603"/>
                  <a:pt x="6159285" y="6355323"/>
                </a:cubicBezTo>
                <a:cubicBezTo>
                  <a:pt x="6143154" y="6362044"/>
                  <a:pt x="6123814" y="6365358"/>
                  <a:pt x="6101267" y="6365265"/>
                </a:cubicBezTo>
                <a:lnTo>
                  <a:pt x="5987199" y="6365265"/>
                </a:lnTo>
                <a:close/>
                <a:moveTo>
                  <a:pt x="5350950" y="6078953"/>
                </a:moveTo>
                <a:lnTo>
                  <a:pt x="5458318" y="6078953"/>
                </a:lnTo>
                <a:cubicBezTo>
                  <a:pt x="5489997" y="6078953"/>
                  <a:pt x="5514520" y="6085295"/>
                  <a:pt x="5531884" y="6097981"/>
                </a:cubicBezTo>
                <a:cubicBezTo>
                  <a:pt x="5549247" y="6110666"/>
                  <a:pt x="5557944" y="6128884"/>
                  <a:pt x="5557970" y="6152638"/>
                </a:cubicBezTo>
                <a:cubicBezTo>
                  <a:pt x="5558276" y="6165095"/>
                  <a:pt x="5555035" y="6177385"/>
                  <a:pt x="5548625" y="6188069"/>
                </a:cubicBezTo>
                <a:cubicBezTo>
                  <a:pt x="5541915" y="6198528"/>
                  <a:pt x="5532313" y="6206817"/>
                  <a:pt x="5520988" y="6211929"/>
                </a:cubicBezTo>
                <a:cubicBezTo>
                  <a:pt x="5537848" y="6217536"/>
                  <a:pt x="5550758" y="6226417"/>
                  <a:pt x="5559719" y="6238572"/>
                </a:cubicBezTo>
                <a:cubicBezTo>
                  <a:pt x="5568681" y="6250726"/>
                  <a:pt x="5573154" y="6265473"/>
                  <a:pt x="5573140" y="6282811"/>
                </a:cubicBezTo>
                <a:cubicBezTo>
                  <a:pt x="5573206" y="6299884"/>
                  <a:pt x="5568891" y="6314558"/>
                  <a:pt x="5560197" y="6326831"/>
                </a:cubicBezTo>
                <a:cubicBezTo>
                  <a:pt x="5551554" y="6339105"/>
                  <a:pt x="5539167" y="6348603"/>
                  <a:pt x="5523036" y="6355323"/>
                </a:cubicBezTo>
                <a:cubicBezTo>
                  <a:pt x="5506905" y="6362044"/>
                  <a:pt x="5487565" y="6365358"/>
                  <a:pt x="5465018" y="6365265"/>
                </a:cubicBezTo>
                <a:lnTo>
                  <a:pt x="5350950" y="6365265"/>
                </a:lnTo>
                <a:close/>
                <a:moveTo>
                  <a:pt x="6755629" y="6075970"/>
                </a:moveTo>
                <a:cubicBezTo>
                  <a:pt x="6770789" y="6075889"/>
                  <a:pt x="6785912" y="6077531"/>
                  <a:pt x="6800703" y="6080862"/>
                </a:cubicBezTo>
                <a:cubicBezTo>
                  <a:pt x="6814386" y="6083973"/>
                  <a:pt x="6827626" y="6088789"/>
                  <a:pt x="6840111" y="6095197"/>
                </a:cubicBezTo>
                <a:lnTo>
                  <a:pt x="6840111" y="6150869"/>
                </a:lnTo>
                <a:cubicBezTo>
                  <a:pt x="6829022" y="6143530"/>
                  <a:pt x="6816890" y="6137907"/>
                  <a:pt x="6804123" y="6134187"/>
                </a:cubicBezTo>
                <a:cubicBezTo>
                  <a:pt x="6790865" y="6130346"/>
                  <a:pt x="6777126" y="6128431"/>
                  <a:pt x="6763323" y="6128501"/>
                </a:cubicBezTo>
                <a:cubicBezTo>
                  <a:pt x="6743639" y="6128501"/>
                  <a:pt x="6726864" y="6132165"/>
                  <a:pt x="6713000" y="6139496"/>
                </a:cubicBezTo>
                <a:cubicBezTo>
                  <a:pt x="6699355" y="6146586"/>
                  <a:pt x="6688210" y="6157689"/>
                  <a:pt x="6681068" y="6171308"/>
                </a:cubicBezTo>
                <a:cubicBezTo>
                  <a:pt x="6673672" y="6185161"/>
                  <a:pt x="6669968" y="6202033"/>
                  <a:pt x="6669954" y="6221930"/>
                </a:cubicBezTo>
                <a:cubicBezTo>
                  <a:pt x="6669940" y="6241827"/>
                  <a:pt x="6673513" y="6258767"/>
                  <a:pt x="6680671" y="6272750"/>
                </a:cubicBezTo>
                <a:cubicBezTo>
                  <a:pt x="6687455" y="6286398"/>
                  <a:pt x="6698333" y="6297582"/>
                  <a:pt x="6711787" y="6304742"/>
                </a:cubicBezTo>
                <a:cubicBezTo>
                  <a:pt x="6725387" y="6312072"/>
                  <a:pt x="6741890" y="6315737"/>
                  <a:pt x="6761295" y="6315737"/>
                </a:cubicBezTo>
                <a:cubicBezTo>
                  <a:pt x="6790281" y="6315922"/>
                  <a:pt x="6818725" y="6307891"/>
                  <a:pt x="6843332" y="6292573"/>
                </a:cubicBezTo>
                <a:lnTo>
                  <a:pt x="6843312" y="6347112"/>
                </a:lnTo>
                <a:cubicBezTo>
                  <a:pt x="6830320" y="6354087"/>
                  <a:pt x="6816460" y="6359302"/>
                  <a:pt x="6802095" y="6362620"/>
                </a:cubicBezTo>
                <a:cubicBezTo>
                  <a:pt x="6785944" y="6366476"/>
                  <a:pt x="6769390" y="6368384"/>
                  <a:pt x="6752785" y="6368307"/>
                </a:cubicBezTo>
                <a:cubicBezTo>
                  <a:pt x="6731751" y="6368639"/>
                  <a:pt x="6710821" y="6365275"/>
                  <a:pt x="6690950" y="6358365"/>
                </a:cubicBezTo>
                <a:cubicBezTo>
                  <a:pt x="6655601" y="6346283"/>
                  <a:pt x="6627749" y="6318644"/>
                  <a:pt x="6615396" y="6283388"/>
                </a:cubicBezTo>
                <a:cubicBezTo>
                  <a:pt x="6608411" y="6263676"/>
                  <a:pt x="6604989" y="6242880"/>
                  <a:pt x="6605295" y="6221970"/>
                </a:cubicBezTo>
                <a:cubicBezTo>
                  <a:pt x="6604997" y="6201407"/>
                  <a:pt x="6608564" y="6180969"/>
                  <a:pt x="6615813" y="6161725"/>
                </a:cubicBezTo>
                <a:cubicBezTo>
                  <a:pt x="6622460" y="6144339"/>
                  <a:pt x="6632797" y="6128600"/>
                  <a:pt x="6646114" y="6115597"/>
                </a:cubicBezTo>
                <a:cubicBezTo>
                  <a:pt x="6659690" y="6102552"/>
                  <a:pt x="6675871" y="6092525"/>
                  <a:pt x="6693594" y="6086170"/>
                </a:cubicBezTo>
                <a:cubicBezTo>
                  <a:pt x="6713507" y="6079128"/>
                  <a:pt x="6734509" y="6075674"/>
                  <a:pt x="6755629" y="6075970"/>
                </a:cubicBezTo>
                <a:close/>
                <a:moveTo>
                  <a:pt x="6477747" y="5967609"/>
                </a:moveTo>
                <a:lnTo>
                  <a:pt x="6477747" y="6476608"/>
                </a:lnTo>
                <a:lnTo>
                  <a:pt x="6986746" y="6476608"/>
                </a:lnTo>
                <a:lnTo>
                  <a:pt x="6986746" y="5967609"/>
                </a:lnTo>
                <a:close/>
                <a:moveTo>
                  <a:pt x="5841498" y="5967609"/>
                </a:moveTo>
                <a:lnTo>
                  <a:pt x="5841498" y="6476608"/>
                </a:lnTo>
                <a:lnTo>
                  <a:pt x="6350497" y="6476608"/>
                </a:lnTo>
                <a:lnTo>
                  <a:pt x="6350497" y="5967609"/>
                </a:lnTo>
                <a:close/>
                <a:moveTo>
                  <a:pt x="5205249" y="5967609"/>
                </a:moveTo>
                <a:lnTo>
                  <a:pt x="5205249" y="6476608"/>
                </a:lnTo>
                <a:lnTo>
                  <a:pt x="5714248" y="6476608"/>
                </a:lnTo>
                <a:lnTo>
                  <a:pt x="5714248" y="5967609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6E8EA"/>
          </a:solidFill>
        </p:spPr>
        <p:txBody>
          <a:bodyPr wrap="square" anchor="ctr" anchorCtr="0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to insert image or drag image from file folder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743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Full Bleed Light Ima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mammal, fox, snow, outdoor&#10;&#10;Description automatically generated">
            <a:extLst>
              <a:ext uri="{FF2B5EF4-FFF2-40B4-BE49-F238E27FC236}">
                <a16:creationId xmlns:a16="http://schemas.microsoft.com/office/drawing/2014/main" id="{2A32DB5D-237B-4138-8F3C-CE9177474A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3F69AFF8-2E00-48A1-B2B3-13AC6E779E6B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1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Full Bleed User Image Ligh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E923802-42F8-4A58-90C7-07637642155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045217 w 12192000"/>
              <a:gd name="connsiteY0" fmla="*/ 6241534 h 6858000"/>
              <a:gd name="connsiteX1" fmla="*/ 6045217 w 12192000"/>
              <a:gd name="connsiteY1" fmla="*/ 6318819 h 6858000"/>
              <a:gd name="connsiteX2" fmla="*/ 6095819 w 12192000"/>
              <a:gd name="connsiteY2" fmla="*/ 6318819 h 6858000"/>
              <a:gd name="connsiteX3" fmla="*/ 6135922 w 12192000"/>
              <a:gd name="connsiteY3" fmla="*/ 6308997 h 6858000"/>
              <a:gd name="connsiteX4" fmla="*/ 6149840 w 12192000"/>
              <a:gd name="connsiteY4" fmla="*/ 6280783 h 6858000"/>
              <a:gd name="connsiteX5" fmla="*/ 6096594 w 12192000"/>
              <a:gd name="connsiteY5" fmla="*/ 6241534 h 6858000"/>
              <a:gd name="connsiteX6" fmla="*/ 5408968 w 12192000"/>
              <a:gd name="connsiteY6" fmla="*/ 6241534 h 6858000"/>
              <a:gd name="connsiteX7" fmla="*/ 5408968 w 12192000"/>
              <a:gd name="connsiteY7" fmla="*/ 6318819 h 6858000"/>
              <a:gd name="connsiteX8" fmla="*/ 5459570 w 12192000"/>
              <a:gd name="connsiteY8" fmla="*/ 6318819 h 6858000"/>
              <a:gd name="connsiteX9" fmla="*/ 5499673 w 12192000"/>
              <a:gd name="connsiteY9" fmla="*/ 6308997 h 6858000"/>
              <a:gd name="connsiteX10" fmla="*/ 5513591 w 12192000"/>
              <a:gd name="connsiteY10" fmla="*/ 6280783 h 6858000"/>
              <a:gd name="connsiteX11" fmla="*/ 5460345 w 12192000"/>
              <a:gd name="connsiteY11" fmla="*/ 6241534 h 6858000"/>
              <a:gd name="connsiteX12" fmla="*/ 6045217 w 12192000"/>
              <a:gd name="connsiteY12" fmla="*/ 6125399 h 6858000"/>
              <a:gd name="connsiteX13" fmla="*/ 6045217 w 12192000"/>
              <a:gd name="connsiteY13" fmla="*/ 6196679 h 6858000"/>
              <a:gd name="connsiteX14" fmla="*/ 6089198 w 12192000"/>
              <a:gd name="connsiteY14" fmla="*/ 6196679 h 6858000"/>
              <a:gd name="connsiteX15" fmla="*/ 6123655 w 12192000"/>
              <a:gd name="connsiteY15" fmla="*/ 6186876 h 6858000"/>
              <a:gd name="connsiteX16" fmla="*/ 6135584 w 12192000"/>
              <a:gd name="connsiteY16" fmla="*/ 6159438 h 6858000"/>
              <a:gd name="connsiteX17" fmla="*/ 6089257 w 12192000"/>
              <a:gd name="connsiteY17" fmla="*/ 6125399 h 6858000"/>
              <a:gd name="connsiteX18" fmla="*/ 5408968 w 12192000"/>
              <a:gd name="connsiteY18" fmla="*/ 6125399 h 6858000"/>
              <a:gd name="connsiteX19" fmla="*/ 5408968 w 12192000"/>
              <a:gd name="connsiteY19" fmla="*/ 6196679 h 6858000"/>
              <a:gd name="connsiteX20" fmla="*/ 5452949 w 12192000"/>
              <a:gd name="connsiteY20" fmla="*/ 6196679 h 6858000"/>
              <a:gd name="connsiteX21" fmla="*/ 5487406 w 12192000"/>
              <a:gd name="connsiteY21" fmla="*/ 6186876 h 6858000"/>
              <a:gd name="connsiteX22" fmla="*/ 5499335 w 12192000"/>
              <a:gd name="connsiteY22" fmla="*/ 6159438 h 6858000"/>
              <a:gd name="connsiteX23" fmla="*/ 5453008 w 12192000"/>
              <a:gd name="connsiteY23" fmla="*/ 6125399 h 6858000"/>
              <a:gd name="connsiteX24" fmla="*/ 5987199 w 12192000"/>
              <a:gd name="connsiteY24" fmla="*/ 6078953 h 6858000"/>
              <a:gd name="connsiteX25" fmla="*/ 6094566 w 12192000"/>
              <a:gd name="connsiteY25" fmla="*/ 6078953 h 6858000"/>
              <a:gd name="connsiteX26" fmla="*/ 6168132 w 12192000"/>
              <a:gd name="connsiteY26" fmla="*/ 6097981 h 6858000"/>
              <a:gd name="connsiteX27" fmla="*/ 6194219 w 12192000"/>
              <a:gd name="connsiteY27" fmla="*/ 6152638 h 6858000"/>
              <a:gd name="connsiteX28" fmla="*/ 6184874 w 12192000"/>
              <a:gd name="connsiteY28" fmla="*/ 6188069 h 6858000"/>
              <a:gd name="connsiteX29" fmla="*/ 6157237 w 12192000"/>
              <a:gd name="connsiteY29" fmla="*/ 6211929 h 6858000"/>
              <a:gd name="connsiteX30" fmla="*/ 6195968 w 12192000"/>
              <a:gd name="connsiteY30" fmla="*/ 6238572 h 6858000"/>
              <a:gd name="connsiteX31" fmla="*/ 6209389 w 12192000"/>
              <a:gd name="connsiteY31" fmla="*/ 6282811 h 6858000"/>
              <a:gd name="connsiteX32" fmla="*/ 6196446 w 12192000"/>
              <a:gd name="connsiteY32" fmla="*/ 6326831 h 6858000"/>
              <a:gd name="connsiteX33" fmla="*/ 6159285 w 12192000"/>
              <a:gd name="connsiteY33" fmla="*/ 6355323 h 6858000"/>
              <a:gd name="connsiteX34" fmla="*/ 6101267 w 12192000"/>
              <a:gd name="connsiteY34" fmla="*/ 6365265 h 6858000"/>
              <a:gd name="connsiteX35" fmla="*/ 5987199 w 12192000"/>
              <a:gd name="connsiteY35" fmla="*/ 6365265 h 6858000"/>
              <a:gd name="connsiteX36" fmla="*/ 5350950 w 12192000"/>
              <a:gd name="connsiteY36" fmla="*/ 6078953 h 6858000"/>
              <a:gd name="connsiteX37" fmla="*/ 5458318 w 12192000"/>
              <a:gd name="connsiteY37" fmla="*/ 6078953 h 6858000"/>
              <a:gd name="connsiteX38" fmla="*/ 5531884 w 12192000"/>
              <a:gd name="connsiteY38" fmla="*/ 6097981 h 6858000"/>
              <a:gd name="connsiteX39" fmla="*/ 5557970 w 12192000"/>
              <a:gd name="connsiteY39" fmla="*/ 6152638 h 6858000"/>
              <a:gd name="connsiteX40" fmla="*/ 5548625 w 12192000"/>
              <a:gd name="connsiteY40" fmla="*/ 6188069 h 6858000"/>
              <a:gd name="connsiteX41" fmla="*/ 5520988 w 12192000"/>
              <a:gd name="connsiteY41" fmla="*/ 6211929 h 6858000"/>
              <a:gd name="connsiteX42" fmla="*/ 5559719 w 12192000"/>
              <a:gd name="connsiteY42" fmla="*/ 6238572 h 6858000"/>
              <a:gd name="connsiteX43" fmla="*/ 5573140 w 12192000"/>
              <a:gd name="connsiteY43" fmla="*/ 6282811 h 6858000"/>
              <a:gd name="connsiteX44" fmla="*/ 5560197 w 12192000"/>
              <a:gd name="connsiteY44" fmla="*/ 6326831 h 6858000"/>
              <a:gd name="connsiteX45" fmla="*/ 5523036 w 12192000"/>
              <a:gd name="connsiteY45" fmla="*/ 6355323 h 6858000"/>
              <a:gd name="connsiteX46" fmla="*/ 5465018 w 12192000"/>
              <a:gd name="connsiteY46" fmla="*/ 6365265 h 6858000"/>
              <a:gd name="connsiteX47" fmla="*/ 5350950 w 12192000"/>
              <a:gd name="connsiteY47" fmla="*/ 6365265 h 6858000"/>
              <a:gd name="connsiteX48" fmla="*/ 6755629 w 12192000"/>
              <a:gd name="connsiteY48" fmla="*/ 6075970 h 6858000"/>
              <a:gd name="connsiteX49" fmla="*/ 6800703 w 12192000"/>
              <a:gd name="connsiteY49" fmla="*/ 6080862 h 6858000"/>
              <a:gd name="connsiteX50" fmla="*/ 6840111 w 12192000"/>
              <a:gd name="connsiteY50" fmla="*/ 6095197 h 6858000"/>
              <a:gd name="connsiteX51" fmla="*/ 6840111 w 12192000"/>
              <a:gd name="connsiteY51" fmla="*/ 6150869 h 6858000"/>
              <a:gd name="connsiteX52" fmla="*/ 6804123 w 12192000"/>
              <a:gd name="connsiteY52" fmla="*/ 6134187 h 6858000"/>
              <a:gd name="connsiteX53" fmla="*/ 6763323 w 12192000"/>
              <a:gd name="connsiteY53" fmla="*/ 6128501 h 6858000"/>
              <a:gd name="connsiteX54" fmla="*/ 6713000 w 12192000"/>
              <a:gd name="connsiteY54" fmla="*/ 6139496 h 6858000"/>
              <a:gd name="connsiteX55" fmla="*/ 6681068 w 12192000"/>
              <a:gd name="connsiteY55" fmla="*/ 6171308 h 6858000"/>
              <a:gd name="connsiteX56" fmla="*/ 6669954 w 12192000"/>
              <a:gd name="connsiteY56" fmla="*/ 6221930 h 6858000"/>
              <a:gd name="connsiteX57" fmla="*/ 6680671 w 12192000"/>
              <a:gd name="connsiteY57" fmla="*/ 6272750 h 6858000"/>
              <a:gd name="connsiteX58" fmla="*/ 6711787 w 12192000"/>
              <a:gd name="connsiteY58" fmla="*/ 6304742 h 6858000"/>
              <a:gd name="connsiteX59" fmla="*/ 6761295 w 12192000"/>
              <a:gd name="connsiteY59" fmla="*/ 6315737 h 6858000"/>
              <a:gd name="connsiteX60" fmla="*/ 6843332 w 12192000"/>
              <a:gd name="connsiteY60" fmla="*/ 6292573 h 6858000"/>
              <a:gd name="connsiteX61" fmla="*/ 6843312 w 12192000"/>
              <a:gd name="connsiteY61" fmla="*/ 6347112 h 6858000"/>
              <a:gd name="connsiteX62" fmla="*/ 6802095 w 12192000"/>
              <a:gd name="connsiteY62" fmla="*/ 6362620 h 6858000"/>
              <a:gd name="connsiteX63" fmla="*/ 6752785 w 12192000"/>
              <a:gd name="connsiteY63" fmla="*/ 6368307 h 6858000"/>
              <a:gd name="connsiteX64" fmla="*/ 6690950 w 12192000"/>
              <a:gd name="connsiteY64" fmla="*/ 6358365 h 6858000"/>
              <a:gd name="connsiteX65" fmla="*/ 6615396 w 12192000"/>
              <a:gd name="connsiteY65" fmla="*/ 6283388 h 6858000"/>
              <a:gd name="connsiteX66" fmla="*/ 6605295 w 12192000"/>
              <a:gd name="connsiteY66" fmla="*/ 6221970 h 6858000"/>
              <a:gd name="connsiteX67" fmla="*/ 6615813 w 12192000"/>
              <a:gd name="connsiteY67" fmla="*/ 6161725 h 6858000"/>
              <a:gd name="connsiteX68" fmla="*/ 6646114 w 12192000"/>
              <a:gd name="connsiteY68" fmla="*/ 6115597 h 6858000"/>
              <a:gd name="connsiteX69" fmla="*/ 6693594 w 12192000"/>
              <a:gd name="connsiteY69" fmla="*/ 6086170 h 6858000"/>
              <a:gd name="connsiteX70" fmla="*/ 6755629 w 12192000"/>
              <a:gd name="connsiteY70" fmla="*/ 6075970 h 6858000"/>
              <a:gd name="connsiteX71" fmla="*/ 6477747 w 12192000"/>
              <a:gd name="connsiteY71" fmla="*/ 5967609 h 6858000"/>
              <a:gd name="connsiteX72" fmla="*/ 6477747 w 12192000"/>
              <a:gd name="connsiteY72" fmla="*/ 6476608 h 6858000"/>
              <a:gd name="connsiteX73" fmla="*/ 6986746 w 12192000"/>
              <a:gd name="connsiteY73" fmla="*/ 6476608 h 6858000"/>
              <a:gd name="connsiteX74" fmla="*/ 6986746 w 12192000"/>
              <a:gd name="connsiteY74" fmla="*/ 5967609 h 6858000"/>
              <a:gd name="connsiteX75" fmla="*/ 5841498 w 12192000"/>
              <a:gd name="connsiteY75" fmla="*/ 5967609 h 6858000"/>
              <a:gd name="connsiteX76" fmla="*/ 5841498 w 12192000"/>
              <a:gd name="connsiteY76" fmla="*/ 6476608 h 6858000"/>
              <a:gd name="connsiteX77" fmla="*/ 6350497 w 12192000"/>
              <a:gd name="connsiteY77" fmla="*/ 6476608 h 6858000"/>
              <a:gd name="connsiteX78" fmla="*/ 6350497 w 12192000"/>
              <a:gd name="connsiteY78" fmla="*/ 5967609 h 6858000"/>
              <a:gd name="connsiteX79" fmla="*/ 5205249 w 12192000"/>
              <a:gd name="connsiteY79" fmla="*/ 5967609 h 6858000"/>
              <a:gd name="connsiteX80" fmla="*/ 5205249 w 12192000"/>
              <a:gd name="connsiteY80" fmla="*/ 6476608 h 6858000"/>
              <a:gd name="connsiteX81" fmla="*/ 5714248 w 12192000"/>
              <a:gd name="connsiteY81" fmla="*/ 6476608 h 6858000"/>
              <a:gd name="connsiteX82" fmla="*/ 5714248 w 12192000"/>
              <a:gd name="connsiteY82" fmla="*/ 5967609 h 6858000"/>
              <a:gd name="connsiteX83" fmla="*/ 0 w 12192000"/>
              <a:gd name="connsiteY83" fmla="*/ 0 h 6858000"/>
              <a:gd name="connsiteX84" fmla="*/ 12192000 w 12192000"/>
              <a:gd name="connsiteY84" fmla="*/ 0 h 6858000"/>
              <a:gd name="connsiteX85" fmla="*/ 12192000 w 12192000"/>
              <a:gd name="connsiteY85" fmla="*/ 6858000 h 6858000"/>
              <a:gd name="connsiteX86" fmla="*/ 0 w 12192000"/>
              <a:gd name="connsiteY8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12192000" h="6858000">
                <a:moveTo>
                  <a:pt x="6045217" y="6241534"/>
                </a:moveTo>
                <a:lnTo>
                  <a:pt x="6045217" y="6318819"/>
                </a:lnTo>
                <a:lnTo>
                  <a:pt x="6095819" y="6318819"/>
                </a:lnTo>
                <a:cubicBezTo>
                  <a:pt x="6113196" y="6318819"/>
                  <a:pt x="6126564" y="6315544"/>
                  <a:pt x="6135922" y="6308997"/>
                </a:cubicBezTo>
                <a:cubicBezTo>
                  <a:pt x="6145281" y="6302449"/>
                  <a:pt x="6149920" y="6293045"/>
                  <a:pt x="6149840" y="6280783"/>
                </a:cubicBezTo>
                <a:cubicBezTo>
                  <a:pt x="6149906" y="6254617"/>
                  <a:pt x="6132158" y="6241534"/>
                  <a:pt x="6096594" y="6241534"/>
                </a:cubicBezTo>
                <a:close/>
                <a:moveTo>
                  <a:pt x="5408968" y="6241534"/>
                </a:moveTo>
                <a:lnTo>
                  <a:pt x="5408968" y="6318819"/>
                </a:lnTo>
                <a:lnTo>
                  <a:pt x="5459570" y="6318819"/>
                </a:lnTo>
                <a:cubicBezTo>
                  <a:pt x="5476947" y="6318819"/>
                  <a:pt x="5490315" y="6315544"/>
                  <a:pt x="5499673" y="6308997"/>
                </a:cubicBezTo>
                <a:cubicBezTo>
                  <a:pt x="5509032" y="6302449"/>
                  <a:pt x="5513671" y="6293045"/>
                  <a:pt x="5513591" y="6280783"/>
                </a:cubicBezTo>
                <a:cubicBezTo>
                  <a:pt x="5513657" y="6254617"/>
                  <a:pt x="5495910" y="6241534"/>
                  <a:pt x="5460345" y="6241534"/>
                </a:cubicBezTo>
                <a:close/>
                <a:moveTo>
                  <a:pt x="6045217" y="6125399"/>
                </a:moveTo>
                <a:lnTo>
                  <a:pt x="6045217" y="6196679"/>
                </a:lnTo>
                <a:lnTo>
                  <a:pt x="6089198" y="6196679"/>
                </a:lnTo>
                <a:cubicBezTo>
                  <a:pt x="6104243" y="6196679"/>
                  <a:pt x="6115727" y="6193412"/>
                  <a:pt x="6123655" y="6186876"/>
                </a:cubicBezTo>
                <a:cubicBezTo>
                  <a:pt x="6131608" y="6180341"/>
                  <a:pt x="6135584" y="6171195"/>
                  <a:pt x="6135584" y="6159438"/>
                </a:cubicBezTo>
                <a:cubicBezTo>
                  <a:pt x="6135584" y="6136758"/>
                  <a:pt x="6120141" y="6125413"/>
                  <a:pt x="6089257" y="6125399"/>
                </a:cubicBezTo>
                <a:close/>
                <a:moveTo>
                  <a:pt x="5408968" y="6125399"/>
                </a:moveTo>
                <a:lnTo>
                  <a:pt x="5408968" y="6196679"/>
                </a:lnTo>
                <a:lnTo>
                  <a:pt x="5452949" y="6196679"/>
                </a:lnTo>
                <a:cubicBezTo>
                  <a:pt x="5468006" y="6196679"/>
                  <a:pt x="5479492" y="6193412"/>
                  <a:pt x="5487406" y="6186876"/>
                </a:cubicBezTo>
                <a:cubicBezTo>
                  <a:pt x="5495359" y="6180341"/>
                  <a:pt x="5499335" y="6171195"/>
                  <a:pt x="5499335" y="6159438"/>
                </a:cubicBezTo>
                <a:cubicBezTo>
                  <a:pt x="5499335" y="6136758"/>
                  <a:pt x="5483892" y="6125413"/>
                  <a:pt x="5453008" y="6125399"/>
                </a:cubicBezTo>
                <a:close/>
                <a:moveTo>
                  <a:pt x="5987199" y="6078953"/>
                </a:moveTo>
                <a:lnTo>
                  <a:pt x="6094566" y="6078953"/>
                </a:lnTo>
                <a:cubicBezTo>
                  <a:pt x="6126245" y="6078953"/>
                  <a:pt x="6150769" y="6085295"/>
                  <a:pt x="6168132" y="6097981"/>
                </a:cubicBezTo>
                <a:cubicBezTo>
                  <a:pt x="6185496" y="6110666"/>
                  <a:pt x="6194193" y="6128884"/>
                  <a:pt x="6194219" y="6152638"/>
                </a:cubicBezTo>
                <a:cubicBezTo>
                  <a:pt x="6194525" y="6165095"/>
                  <a:pt x="6191284" y="6177385"/>
                  <a:pt x="6184874" y="6188069"/>
                </a:cubicBezTo>
                <a:cubicBezTo>
                  <a:pt x="6178163" y="6198528"/>
                  <a:pt x="6168562" y="6206817"/>
                  <a:pt x="6157237" y="6211929"/>
                </a:cubicBezTo>
                <a:cubicBezTo>
                  <a:pt x="6174097" y="6217536"/>
                  <a:pt x="6187007" y="6226417"/>
                  <a:pt x="6195968" y="6238572"/>
                </a:cubicBezTo>
                <a:cubicBezTo>
                  <a:pt x="6204929" y="6250726"/>
                  <a:pt x="6209403" y="6265473"/>
                  <a:pt x="6209389" y="6282811"/>
                </a:cubicBezTo>
                <a:cubicBezTo>
                  <a:pt x="6209455" y="6299884"/>
                  <a:pt x="6205140" y="6314558"/>
                  <a:pt x="6196446" y="6326831"/>
                </a:cubicBezTo>
                <a:cubicBezTo>
                  <a:pt x="6187803" y="6339105"/>
                  <a:pt x="6175415" y="6348603"/>
                  <a:pt x="6159285" y="6355323"/>
                </a:cubicBezTo>
                <a:cubicBezTo>
                  <a:pt x="6143154" y="6362044"/>
                  <a:pt x="6123814" y="6365358"/>
                  <a:pt x="6101267" y="6365265"/>
                </a:cubicBezTo>
                <a:lnTo>
                  <a:pt x="5987199" y="6365265"/>
                </a:lnTo>
                <a:close/>
                <a:moveTo>
                  <a:pt x="5350950" y="6078953"/>
                </a:moveTo>
                <a:lnTo>
                  <a:pt x="5458318" y="6078953"/>
                </a:lnTo>
                <a:cubicBezTo>
                  <a:pt x="5489997" y="6078953"/>
                  <a:pt x="5514520" y="6085295"/>
                  <a:pt x="5531884" y="6097981"/>
                </a:cubicBezTo>
                <a:cubicBezTo>
                  <a:pt x="5549247" y="6110666"/>
                  <a:pt x="5557944" y="6128884"/>
                  <a:pt x="5557970" y="6152638"/>
                </a:cubicBezTo>
                <a:cubicBezTo>
                  <a:pt x="5558276" y="6165095"/>
                  <a:pt x="5555035" y="6177385"/>
                  <a:pt x="5548625" y="6188069"/>
                </a:cubicBezTo>
                <a:cubicBezTo>
                  <a:pt x="5541915" y="6198528"/>
                  <a:pt x="5532313" y="6206817"/>
                  <a:pt x="5520988" y="6211929"/>
                </a:cubicBezTo>
                <a:cubicBezTo>
                  <a:pt x="5537848" y="6217536"/>
                  <a:pt x="5550758" y="6226417"/>
                  <a:pt x="5559719" y="6238572"/>
                </a:cubicBezTo>
                <a:cubicBezTo>
                  <a:pt x="5568681" y="6250726"/>
                  <a:pt x="5573154" y="6265473"/>
                  <a:pt x="5573140" y="6282811"/>
                </a:cubicBezTo>
                <a:cubicBezTo>
                  <a:pt x="5573206" y="6299884"/>
                  <a:pt x="5568891" y="6314558"/>
                  <a:pt x="5560197" y="6326831"/>
                </a:cubicBezTo>
                <a:cubicBezTo>
                  <a:pt x="5551554" y="6339105"/>
                  <a:pt x="5539167" y="6348603"/>
                  <a:pt x="5523036" y="6355323"/>
                </a:cubicBezTo>
                <a:cubicBezTo>
                  <a:pt x="5506905" y="6362044"/>
                  <a:pt x="5487565" y="6365358"/>
                  <a:pt x="5465018" y="6365265"/>
                </a:cubicBezTo>
                <a:lnTo>
                  <a:pt x="5350950" y="6365265"/>
                </a:lnTo>
                <a:close/>
                <a:moveTo>
                  <a:pt x="6755629" y="6075970"/>
                </a:moveTo>
                <a:cubicBezTo>
                  <a:pt x="6770789" y="6075889"/>
                  <a:pt x="6785912" y="6077531"/>
                  <a:pt x="6800703" y="6080862"/>
                </a:cubicBezTo>
                <a:cubicBezTo>
                  <a:pt x="6814386" y="6083973"/>
                  <a:pt x="6827626" y="6088789"/>
                  <a:pt x="6840111" y="6095197"/>
                </a:cubicBezTo>
                <a:lnTo>
                  <a:pt x="6840111" y="6150869"/>
                </a:lnTo>
                <a:cubicBezTo>
                  <a:pt x="6829022" y="6143530"/>
                  <a:pt x="6816890" y="6137907"/>
                  <a:pt x="6804123" y="6134187"/>
                </a:cubicBezTo>
                <a:cubicBezTo>
                  <a:pt x="6790865" y="6130346"/>
                  <a:pt x="6777126" y="6128431"/>
                  <a:pt x="6763323" y="6128501"/>
                </a:cubicBezTo>
                <a:cubicBezTo>
                  <a:pt x="6743639" y="6128501"/>
                  <a:pt x="6726864" y="6132165"/>
                  <a:pt x="6713000" y="6139496"/>
                </a:cubicBezTo>
                <a:cubicBezTo>
                  <a:pt x="6699355" y="6146586"/>
                  <a:pt x="6688210" y="6157689"/>
                  <a:pt x="6681068" y="6171308"/>
                </a:cubicBezTo>
                <a:cubicBezTo>
                  <a:pt x="6673672" y="6185161"/>
                  <a:pt x="6669968" y="6202033"/>
                  <a:pt x="6669954" y="6221930"/>
                </a:cubicBezTo>
                <a:cubicBezTo>
                  <a:pt x="6669940" y="6241827"/>
                  <a:pt x="6673513" y="6258767"/>
                  <a:pt x="6680671" y="6272750"/>
                </a:cubicBezTo>
                <a:cubicBezTo>
                  <a:pt x="6687455" y="6286398"/>
                  <a:pt x="6698333" y="6297582"/>
                  <a:pt x="6711787" y="6304742"/>
                </a:cubicBezTo>
                <a:cubicBezTo>
                  <a:pt x="6725387" y="6312072"/>
                  <a:pt x="6741890" y="6315737"/>
                  <a:pt x="6761295" y="6315737"/>
                </a:cubicBezTo>
                <a:cubicBezTo>
                  <a:pt x="6790281" y="6315922"/>
                  <a:pt x="6818725" y="6307891"/>
                  <a:pt x="6843332" y="6292573"/>
                </a:cubicBezTo>
                <a:lnTo>
                  <a:pt x="6843312" y="6347112"/>
                </a:lnTo>
                <a:cubicBezTo>
                  <a:pt x="6830320" y="6354087"/>
                  <a:pt x="6816460" y="6359302"/>
                  <a:pt x="6802095" y="6362620"/>
                </a:cubicBezTo>
                <a:cubicBezTo>
                  <a:pt x="6785944" y="6366476"/>
                  <a:pt x="6769390" y="6368384"/>
                  <a:pt x="6752785" y="6368307"/>
                </a:cubicBezTo>
                <a:cubicBezTo>
                  <a:pt x="6731751" y="6368639"/>
                  <a:pt x="6710821" y="6365275"/>
                  <a:pt x="6690950" y="6358365"/>
                </a:cubicBezTo>
                <a:cubicBezTo>
                  <a:pt x="6655601" y="6346283"/>
                  <a:pt x="6627749" y="6318644"/>
                  <a:pt x="6615396" y="6283388"/>
                </a:cubicBezTo>
                <a:cubicBezTo>
                  <a:pt x="6608411" y="6263676"/>
                  <a:pt x="6604989" y="6242880"/>
                  <a:pt x="6605295" y="6221970"/>
                </a:cubicBezTo>
                <a:cubicBezTo>
                  <a:pt x="6604997" y="6201407"/>
                  <a:pt x="6608564" y="6180969"/>
                  <a:pt x="6615813" y="6161725"/>
                </a:cubicBezTo>
                <a:cubicBezTo>
                  <a:pt x="6622460" y="6144339"/>
                  <a:pt x="6632797" y="6128600"/>
                  <a:pt x="6646114" y="6115597"/>
                </a:cubicBezTo>
                <a:cubicBezTo>
                  <a:pt x="6659690" y="6102552"/>
                  <a:pt x="6675871" y="6092525"/>
                  <a:pt x="6693594" y="6086170"/>
                </a:cubicBezTo>
                <a:cubicBezTo>
                  <a:pt x="6713507" y="6079128"/>
                  <a:pt x="6734509" y="6075674"/>
                  <a:pt x="6755629" y="6075970"/>
                </a:cubicBezTo>
                <a:close/>
                <a:moveTo>
                  <a:pt x="6477747" y="5967609"/>
                </a:moveTo>
                <a:lnTo>
                  <a:pt x="6477747" y="6476608"/>
                </a:lnTo>
                <a:lnTo>
                  <a:pt x="6986746" y="6476608"/>
                </a:lnTo>
                <a:lnTo>
                  <a:pt x="6986746" y="5967609"/>
                </a:lnTo>
                <a:close/>
                <a:moveTo>
                  <a:pt x="5841498" y="5967609"/>
                </a:moveTo>
                <a:lnTo>
                  <a:pt x="5841498" y="6476608"/>
                </a:lnTo>
                <a:lnTo>
                  <a:pt x="6350497" y="6476608"/>
                </a:lnTo>
                <a:lnTo>
                  <a:pt x="6350497" y="5967609"/>
                </a:lnTo>
                <a:close/>
                <a:moveTo>
                  <a:pt x="5205249" y="5967609"/>
                </a:moveTo>
                <a:lnTo>
                  <a:pt x="5205249" y="6476608"/>
                </a:lnTo>
                <a:lnTo>
                  <a:pt x="5714248" y="6476608"/>
                </a:lnTo>
                <a:lnTo>
                  <a:pt x="5714248" y="5967609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6E8EA"/>
          </a:solidFill>
        </p:spPr>
        <p:txBody>
          <a:bodyPr wrap="square" anchor="ctr" anchorCtr="0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to insert image or drag image from file folder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  <a:effectLst/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  <a:effectLst/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6AAD1F7-BF1B-461D-9826-E92ADF7E19BE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743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3 Images Option 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020BBC2-A93C-4E51-A880-C6E0FD4C948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524000" y="0"/>
            <a:ext cx="4572000" cy="1892300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8B316C6F-D2BA-40A4-8DAC-FFC68F4097D0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83055" y="4567881"/>
            <a:ext cx="3422823" cy="2290119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5185E7B3-F07F-451D-9F04-1B929F22FC0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9162662" y="1530220"/>
            <a:ext cx="3038669" cy="4183846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2731A8A-87FD-4FF9-9D4F-41A903755517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354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3 Images Option B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333D6AE6-B064-4D64-8234-6BA2B68D2D4F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001933" y="4572001"/>
            <a:ext cx="4190067" cy="2285999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FE8B2482-7DA1-4D8D-99B6-ABD410A5B83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" y="2293034"/>
            <a:ext cx="2658794" cy="3411415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CB288605-698C-4982-A951-AA7E5262B51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60788" y="-1"/>
            <a:ext cx="4967417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A290B2BA-20BA-4D6F-9753-00AA4DF02C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659B99D3-1C1C-4C06-A79D-A136CC18828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6E2B336-F785-46F4-86FE-961B88736587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10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- 3 Images Option C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9AB95A3D-7164-4065-970F-3C59F02C38C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524000" y="-1"/>
            <a:ext cx="5334000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924B771C-7544-4473-8C6F-E7C3C73DFFBF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" y="4581729"/>
            <a:ext cx="4190062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6" name="Picture Placeholder 4">
            <a:extLst>
              <a:ext uri="{FF2B5EF4-FFF2-40B4-BE49-F238E27FC236}">
                <a16:creationId xmlns:a16="http://schemas.microsoft.com/office/drawing/2014/main" id="{EC19DB74-74B4-46B6-9916-101652CE2FB0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347088" y="3810622"/>
            <a:ext cx="2711554" cy="2291597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3636D0F-1428-4245-AF67-3312D7550C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FD4D4AE9-8EC0-4126-966D-52A8A3E2AEC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9B8C171-BA7B-4FFB-8C1A-17E3E1886858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74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Light - 3 Images Option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020BBC2-A93C-4E51-A880-C6E0FD4C948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524000" y="0"/>
            <a:ext cx="4572000" cy="1892300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8B316C6F-D2BA-40A4-8DAC-FFC68F4097D0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83055" y="4567881"/>
            <a:ext cx="3422823" cy="2290119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5185E7B3-F07F-451D-9F04-1B929F22FC0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9162662" y="1530220"/>
            <a:ext cx="3038669" cy="4183846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8D9E0D7-145A-D248-9E5C-40116260175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  <a:effectLst/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9" name="Freeform: Shape 7">
            <a:extLst>
              <a:ext uri="{FF2B5EF4-FFF2-40B4-BE49-F238E27FC236}">
                <a16:creationId xmlns:a16="http://schemas.microsoft.com/office/drawing/2014/main" id="{EB989564-8999-A740-8E11-1310CC5F2F3F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93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Light - 3 Images Option 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066F26AF-510C-0F42-B58D-D075049C80A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001933" y="4572001"/>
            <a:ext cx="4190067" cy="2285999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88086FB1-40D4-584E-A8BD-B57F6C80D4A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" y="2293034"/>
            <a:ext cx="2658794" cy="3411415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DE77A982-4805-084D-BC3F-E0DD50ED09C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60788" y="-1"/>
            <a:ext cx="4967417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E6E06ED1-2A8E-A047-888A-86B0861E103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55F06E66-9F69-2542-B65E-ADFC08A423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  <a:effectLst/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15" name="Freeform: Shape 7">
            <a:extLst>
              <a:ext uri="{FF2B5EF4-FFF2-40B4-BE49-F238E27FC236}">
                <a16:creationId xmlns:a16="http://schemas.microsoft.com/office/drawing/2014/main" id="{71122F54-CCBC-2348-BB6E-0926DA0582E8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65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Light - 3 Images Option C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9AB95A3D-7164-4065-970F-3C59F02C38C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524000" y="-1"/>
            <a:ext cx="5334000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924B771C-7544-4473-8C6F-E7C3C73DFFBF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" y="4581729"/>
            <a:ext cx="4190062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6" name="Picture Placeholder 4">
            <a:extLst>
              <a:ext uri="{FF2B5EF4-FFF2-40B4-BE49-F238E27FC236}">
                <a16:creationId xmlns:a16="http://schemas.microsoft.com/office/drawing/2014/main" id="{EC19DB74-74B4-46B6-9916-101652CE2FB0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347088" y="3810622"/>
            <a:ext cx="2711554" cy="2291597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FD4D4AE9-8EC0-4126-966D-52A8A3E2AEC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DD MMMM YY  Forename Surname</a:t>
            </a:r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D8CE4AC-C364-D349-B47A-F70E149CB0A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119149"/>
            <a:ext cx="9144000" cy="2387600"/>
          </a:xfrm>
          <a:effectLst/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12" name="Freeform: Shape 7">
            <a:extLst>
              <a:ext uri="{FF2B5EF4-FFF2-40B4-BE49-F238E27FC236}">
                <a16:creationId xmlns:a16="http://schemas.microsoft.com/office/drawing/2014/main" id="{3C5B5021-FB43-A941-998F-C6318BBBB459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609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Subtitle -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093A62B-9E84-4D6F-84F5-2555825BAFA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8B3BA88-5A33-4134-AFDD-0C76AF9C1B57}"/>
              </a:ext>
            </a:extLst>
          </p:cNvPr>
          <p:cNvSpPr txBox="1">
            <a:spLocks/>
          </p:cNvSpPr>
          <p:nvPr userDrawn="1"/>
        </p:nvSpPr>
        <p:spPr>
          <a:xfrm>
            <a:off x="4157026" y="4659528"/>
            <a:ext cx="3877949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50" kern="1200">
                <a:solidFill>
                  <a:schemeClr val="bg2"/>
                </a:solidFill>
                <a:latin typeface="+mn-lt"/>
                <a:ea typeface="+mn-ea"/>
                <a:cs typeface="+mn-cs"/>
                <a:sym typeface="Webdings" panose="05030102010509060703" pitchFamily="18" charset="2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tx1"/>
                </a:solidFill>
              </a:rPr>
              <a:t>DD MMMM YY Forename Surname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CF2ED3FE-5DF1-44A8-83B0-51A91399D16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7EAC808-D614-4466-A730-D70877803D33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267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Subtitle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093A62B-9E84-4D6F-84F5-2555825BAFA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8B5FF0F0-F9DD-44AF-89AF-B2144703F73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615225-709D-43F2-A458-438EBC142F5A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3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Subtitle - Multigr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093A62B-9E84-4D6F-84F5-2555825BAFA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51139CB4-C0C3-4DF4-BAA5-1FBC46AF6AC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tx2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3FD4F3-9BCC-4026-BC83-E9D5303F0B9E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038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Subtitle - Boke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093A62B-9E84-4D6F-84F5-2555825BAFA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CC8C46-9759-41FF-B92F-634738CBEB32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C0F72D2-1381-4B02-BCE9-E5E93C28C5D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</p:spTree>
    <p:extLst>
      <p:ext uri="{BB962C8B-B14F-4D97-AF65-F5344CB8AC3E}">
        <p14:creationId xmlns:p14="http://schemas.microsoft.com/office/powerpoint/2010/main" val="2314709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Subtitle - Full Bleed User Image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17F6719-B38B-4C08-A8FC-12BE7F47E91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045217 w 12192000"/>
              <a:gd name="connsiteY0" fmla="*/ 6241534 h 6858000"/>
              <a:gd name="connsiteX1" fmla="*/ 6045217 w 12192000"/>
              <a:gd name="connsiteY1" fmla="*/ 6318819 h 6858000"/>
              <a:gd name="connsiteX2" fmla="*/ 6095819 w 12192000"/>
              <a:gd name="connsiteY2" fmla="*/ 6318819 h 6858000"/>
              <a:gd name="connsiteX3" fmla="*/ 6135922 w 12192000"/>
              <a:gd name="connsiteY3" fmla="*/ 6308997 h 6858000"/>
              <a:gd name="connsiteX4" fmla="*/ 6149840 w 12192000"/>
              <a:gd name="connsiteY4" fmla="*/ 6280783 h 6858000"/>
              <a:gd name="connsiteX5" fmla="*/ 6096594 w 12192000"/>
              <a:gd name="connsiteY5" fmla="*/ 6241534 h 6858000"/>
              <a:gd name="connsiteX6" fmla="*/ 5408968 w 12192000"/>
              <a:gd name="connsiteY6" fmla="*/ 6241534 h 6858000"/>
              <a:gd name="connsiteX7" fmla="*/ 5408968 w 12192000"/>
              <a:gd name="connsiteY7" fmla="*/ 6318819 h 6858000"/>
              <a:gd name="connsiteX8" fmla="*/ 5459570 w 12192000"/>
              <a:gd name="connsiteY8" fmla="*/ 6318819 h 6858000"/>
              <a:gd name="connsiteX9" fmla="*/ 5499673 w 12192000"/>
              <a:gd name="connsiteY9" fmla="*/ 6308997 h 6858000"/>
              <a:gd name="connsiteX10" fmla="*/ 5513591 w 12192000"/>
              <a:gd name="connsiteY10" fmla="*/ 6280783 h 6858000"/>
              <a:gd name="connsiteX11" fmla="*/ 5460345 w 12192000"/>
              <a:gd name="connsiteY11" fmla="*/ 6241534 h 6858000"/>
              <a:gd name="connsiteX12" fmla="*/ 6045217 w 12192000"/>
              <a:gd name="connsiteY12" fmla="*/ 6125399 h 6858000"/>
              <a:gd name="connsiteX13" fmla="*/ 6045217 w 12192000"/>
              <a:gd name="connsiteY13" fmla="*/ 6196679 h 6858000"/>
              <a:gd name="connsiteX14" fmla="*/ 6089198 w 12192000"/>
              <a:gd name="connsiteY14" fmla="*/ 6196679 h 6858000"/>
              <a:gd name="connsiteX15" fmla="*/ 6123655 w 12192000"/>
              <a:gd name="connsiteY15" fmla="*/ 6186876 h 6858000"/>
              <a:gd name="connsiteX16" fmla="*/ 6135584 w 12192000"/>
              <a:gd name="connsiteY16" fmla="*/ 6159438 h 6858000"/>
              <a:gd name="connsiteX17" fmla="*/ 6089257 w 12192000"/>
              <a:gd name="connsiteY17" fmla="*/ 6125399 h 6858000"/>
              <a:gd name="connsiteX18" fmla="*/ 5408968 w 12192000"/>
              <a:gd name="connsiteY18" fmla="*/ 6125399 h 6858000"/>
              <a:gd name="connsiteX19" fmla="*/ 5408968 w 12192000"/>
              <a:gd name="connsiteY19" fmla="*/ 6196679 h 6858000"/>
              <a:gd name="connsiteX20" fmla="*/ 5452949 w 12192000"/>
              <a:gd name="connsiteY20" fmla="*/ 6196679 h 6858000"/>
              <a:gd name="connsiteX21" fmla="*/ 5487406 w 12192000"/>
              <a:gd name="connsiteY21" fmla="*/ 6186876 h 6858000"/>
              <a:gd name="connsiteX22" fmla="*/ 5499335 w 12192000"/>
              <a:gd name="connsiteY22" fmla="*/ 6159438 h 6858000"/>
              <a:gd name="connsiteX23" fmla="*/ 5453008 w 12192000"/>
              <a:gd name="connsiteY23" fmla="*/ 6125399 h 6858000"/>
              <a:gd name="connsiteX24" fmla="*/ 5987199 w 12192000"/>
              <a:gd name="connsiteY24" fmla="*/ 6078953 h 6858000"/>
              <a:gd name="connsiteX25" fmla="*/ 6094566 w 12192000"/>
              <a:gd name="connsiteY25" fmla="*/ 6078953 h 6858000"/>
              <a:gd name="connsiteX26" fmla="*/ 6168132 w 12192000"/>
              <a:gd name="connsiteY26" fmla="*/ 6097981 h 6858000"/>
              <a:gd name="connsiteX27" fmla="*/ 6194219 w 12192000"/>
              <a:gd name="connsiteY27" fmla="*/ 6152638 h 6858000"/>
              <a:gd name="connsiteX28" fmla="*/ 6184874 w 12192000"/>
              <a:gd name="connsiteY28" fmla="*/ 6188069 h 6858000"/>
              <a:gd name="connsiteX29" fmla="*/ 6157237 w 12192000"/>
              <a:gd name="connsiteY29" fmla="*/ 6211929 h 6858000"/>
              <a:gd name="connsiteX30" fmla="*/ 6195968 w 12192000"/>
              <a:gd name="connsiteY30" fmla="*/ 6238572 h 6858000"/>
              <a:gd name="connsiteX31" fmla="*/ 6209389 w 12192000"/>
              <a:gd name="connsiteY31" fmla="*/ 6282811 h 6858000"/>
              <a:gd name="connsiteX32" fmla="*/ 6196446 w 12192000"/>
              <a:gd name="connsiteY32" fmla="*/ 6326831 h 6858000"/>
              <a:gd name="connsiteX33" fmla="*/ 6159285 w 12192000"/>
              <a:gd name="connsiteY33" fmla="*/ 6355323 h 6858000"/>
              <a:gd name="connsiteX34" fmla="*/ 6101267 w 12192000"/>
              <a:gd name="connsiteY34" fmla="*/ 6365265 h 6858000"/>
              <a:gd name="connsiteX35" fmla="*/ 5987199 w 12192000"/>
              <a:gd name="connsiteY35" fmla="*/ 6365265 h 6858000"/>
              <a:gd name="connsiteX36" fmla="*/ 5350950 w 12192000"/>
              <a:gd name="connsiteY36" fmla="*/ 6078953 h 6858000"/>
              <a:gd name="connsiteX37" fmla="*/ 5458318 w 12192000"/>
              <a:gd name="connsiteY37" fmla="*/ 6078953 h 6858000"/>
              <a:gd name="connsiteX38" fmla="*/ 5531884 w 12192000"/>
              <a:gd name="connsiteY38" fmla="*/ 6097981 h 6858000"/>
              <a:gd name="connsiteX39" fmla="*/ 5557970 w 12192000"/>
              <a:gd name="connsiteY39" fmla="*/ 6152638 h 6858000"/>
              <a:gd name="connsiteX40" fmla="*/ 5548625 w 12192000"/>
              <a:gd name="connsiteY40" fmla="*/ 6188069 h 6858000"/>
              <a:gd name="connsiteX41" fmla="*/ 5520988 w 12192000"/>
              <a:gd name="connsiteY41" fmla="*/ 6211929 h 6858000"/>
              <a:gd name="connsiteX42" fmla="*/ 5559719 w 12192000"/>
              <a:gd name="connsiteY42" fmla="*/ 6238572 h 6858000"/>
              <a:gd name="connsiteX43" fmla="*/ 5573140 w 12192000"/>
              <a:gd name="connsiteY43" fmla="*/ 6282811 h 6858000"/>
              <a:gd name="connsiteX44" fmla="*/ 5560197 w 12192000"/>
              <a:gd name="connsiteY44" fmla="*/ 6326831 h 6858000"/>
              <a:gd name="connsiteX45" fmla="*/ 5523036 w 12192000"/>
              <a:gd name="connsiteY45" fmla="*/ 6355323 h 6858000"/>
              <a:gd name="connsiteX46" fmla="*/ 5465018 w 12192000"/>
              <a:gd name="connsiteY46" fmla="*/ 6365265 h 6858000"/>
              <a:gd name="connsiteX47" fmla="*/ 5350950 w 12192000"/>
              <a:gd name="connsiteY47" fmla="*/ 6365265 h 6858000"/>
              <a:gd name="connsiteX48" fmla="*/ 6755629 w 12192000"/>
              <a:gd name="connsiteY48" fmla="*/ 6075970 h 6858000"/>
              <a:gd name="connsiteX49" fmla="*/ 6800703 w 12192000"/>
              <a:gd name="connsiteY49" fmla="*/ 6080862 h 6858000"/>
              <a:gd name="connsiteX50" fmla="*/ 6840111 w 12192000"/>
              <a:gd name="connsiteY50" fmla="*/ 6095197 h 6858000"/>
              <a:gd name="connsiteX51" fmla="*/ 6840111 w 12192000"/>
              <a:gd name="connsiteY51" fmla="*/ 6150869 h 6858000"/>
              <a:gd name="connsiteX52" fmla="*/ 6804123 w 12192000"/>
              <a:gd name="connsiteY52" fmla="*/ 6134187 h 6858000"/>
              <a:gd name="connsiteX53" fmla="*/ 6763323 w 12192000"/>
              <a:gd name="connsiteY53" fmla="*/ 6128501 h 6858000"/>
              <a:gd name="connsiteX54" fmla="*/ 6713000 w 12192000"/>
              <a:gd name="connsiteY54" fmla="*/ 6139496 h 6858000"/>
              <a:gd name="connsiteX55" fmla="*/ 6681068 w 12192000"/>
              <a:gd name="connsiteY55" fmla="*/ 6171308 h 6858000"/>
              <a:gd name="connsiteX56" fmla="*/ 6669954 w 12192000"/>
              <a:gd name="connsiteY56" fmla="*/ 6221930 h 6858000"/>
              <a:gd name="connsiteX57" fmla="*/ 6680671 w 12192000"/>
              <a:gd name="connsiteY57" fmla="*/ 6272750 h 6858000"/>
              <a:gd name="connsiteX58" fmla="*/ 6711787 w 12192000"/>
              <a:gd name="connsiteY58" fmla="*/ 6304742 h 6858000"/>
              <a:gd name="connsiteX59" fmla="*/ 6761295 w 12192000"/>
              <a:gd name="connsiteY59" fmla="*/ 6315737 h 6858000"/>
              <a:gd name="connsiteX60" fmla="*/ 6843332 w 12192000"/>
              <a:gd name="connsiteY60" fmla="*/ 6292573 h 6858000"/>
              <a:gd name="connsiteX61" fmla="*/ 6843312 w 12192000"/>
              <a:gd name="connsiteY61" fmla="*/ 6347112 h 6858000"/>
              <a:gd name="connsiteX62" fmla="*/ 6802095 w 12192000"/>
              <a:gd name="connsiteY62" fmla="*/ 6362620 h 6858000"/>
              <a:gd name="connsiteX63" fmla="*/ 6752785 w 12192000"/>
              <a:gd name="connsiteY63" fmla="*/ 6368307 h 6858000"/>
              <a:gd name="connsiteX64" fmla="*/ 6690950 w 12192000"/>
              <a:gd name="connsiteY64" fmla="*/ 6358365 h 6858000"/>
              <a:gd name="connsiteX65" fmla="*/ 6615396 w 12192000"/>
              <a:gd name="connsiteY65" fmla="*/ 6283388 h 6858000"/>
              <a:gd name="connsiteX66" fmla="*/ 6605295 w 12192000"/>
              <a:gd name="connsiteY66" fmla="*/ 6221970 h 6858000"/>
              <a:gd name="connsiteX67" fmla="*/ 6615813 w 12192000"/>
              <a:gd name="connsiteY67" fmla="*/ 6161725 h 6858000"/>
              <a:gd name="connsiteX68" fmla="*/ 6646114 w 12192000"/>
              <a:gd name="connsiteY68" fmla="*/ 6115597 h 6858000"/>
              <a:gd name="connsiteX69" fmla="*/ 6693594 w 12192000"/>
              <a:gd name="connsiteY69" fmla="*/ 6086170 h 6858000"/>
              <a:gd name="connsiteX70" fmla="*/ 6755629 w 12192000"/>
              <a:gd name="connsiteY70" fmla="*/ 6075970 h 6858000"/>
              <a:gd name="connsiteX71" fmla="*/ 6477747 w 12192000"/>
              <a:gd name="connsiteY71" fmla="*/ 5967609 h 6858000"/>
              <a:gd name="connsiteX72" fmla="*/ 6477747 w 12192000"/>
              <a:gd name="connsiteY72" fmla="*/ 6476608 h 6858000"/>
              <a:gd name="connsiteX73" fmla="*/ 6986746 w 12192000"/>
              <a:gd name="connsiteY73" fmla="*/ 6476608 h 6858000"/>
              <a:gd name="connsiteX74" fmla="*/ 6986746 w 12192000"/>
              <a:gd name="connsiteY74" fmla="*/ 5967609 h 6858000"/>
              <a:gd name="connsiteX75" fmla="*/ 5841498 w 12192000"/>
              <a:gd name="connsiteY75" fmla="*/ 5967609 h 6858000"/>
              <a:gd name="connsiteX76" fmla="*/ 5841498 w 12192000"/>
              <a:gd name="connsiteY76" fmla="*/ 6476608 h 6858000"/>
              <a:gd name="connsiteX77" fmla="*/ 6350497 w 12192000"/>
              <a:gd name="connsiteY77" fmla="*/ 6476608 h 6858000"/>
              <a:gd name="connsiteX78" fmla="*/ 6350497 w 12192000"/>
              <a:gd name="connsiteY78" fmla="*/ 5967609 h 6858000"/>
              <a:gd name="connsiteX79" fmla="*/ 5205249 w 12192000"/>
              <a:gd name="connsiteY79" fmla="*/ 5967609 h 6858000"/>
              <a:gd name="connsiteX80" fmla="*/ 5205249 w 12192000"/>
              <a:gd name="connsiteY80" fmla="*/ 6476608 h 6858000"/>
              <a:gd name="connsiteX81" fmla="*/ 5714248 w 12192000"/>
              <a:gd name="connsiteY81" fmla="*/ 6476608 h 6858000"/>
              <a:gd name="connsiteX82" fmla="*/ 5714248 w 12192000"/>
              <a:gd name="connsiteY82" fmla="*/ 5967609 h 6858000"/>
              <a:gd name="connsiteX83" fmla="*/ 0 w 12192000"/>
              <a:gd name="connsiteY83" fmla="*/ 0 h 6858000"/>
              <a:gd name="connsiteX84" fmla="*/ 12192000 w 12192000"/>
              <a:gd name="connsiteY84" fmla="*/ 0 h 6858000"/>
              <a:gd name="connsiteX85" fmla="*/ 12192000 w 12192000"/>
              <a:gd name="connsiteY85" fmla="*/ 6858000 h 6858000"/>
              <a:gd name="connsiteX86" fmla="*/ 0 w 12192000"/>
              <a:gd name="connsiteY8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12192000" h="6858000">
                <a:moveTo>
                  <a:pt x="6045217" y="6241534"/>
                </a:moveTo>
                <a:lnTo>
                  <a:pt x="6045217" y="6318819"/>
                </a:lnTo>
                <a:lnTo>
                  <a:pt x="6095819" y="6318819"/>
                </a:lnTo>
                <a:cubicBezTo>
                  <a:pt x="6113196" y="6318819"/>
                  <a:pt x="6126564" y="6315544"/>
                  <a:pt x="6135922" y="6308997"/>
                </a:cubicBezTo>
                <a:cubicBezTo>
                  <a:pt x="6145281" y="6302449"/>
                  <a:pt x="6149920" y="6293045"/>
                  <a:pt x="6149840" y="6280783"/>
                </a:cubicBezTo>
                <a:cubicBezTo>
                  <a:pt x="6149906" y="6254617"/>
                  <a:pt x="6132158" y="6241534"/>
                  <a:pt x="6096594" y="6241534"/>
                </a:cubicBezTo>
                <a:close/>
                <a:moveTo>
                  <a:pt x="5408968" y="6241534"/>
                </a:moveTo>
                <a:lnTo>
                  <a:pt x="5408968" y="6318819"/>
                </a:lnTo>
                <a:lnTo>
                  <a:pt x="5459570" y="6318819"/>
                </a:lnTo>
                <a:cubicBezTo>
                  <a:pt x="5476947" y="6318819"/>
                  <a:pt x="5490315" y="6315544"/>
                  <a:pt x="5499673" y="6308997"/>
                </a:cubicBezTo>
                <a:cubicBezTo>
                  <a:pt x="5509032" y="6302449"/>
                  <a:pt x="5513671" y="6293045"/>
                  <a:pt x="5513591" y="6280783"/>
                </a:cubicBezTo>
                <a:cubicBezTo>
                  <a:pt x="5513657" y="6254617"/>
                  <a:pt x="5495910" y="6241534"/>
                  <a:pt x="5460345" y="6241534"/>
                </a:cubicBezTo>
                <a:close/>
                <a:moveTo>
                  <a:pt x="6045217" y="6125399"/>
                </a:moveTo>
                <a:lnTo>
                  <a:pt x="6045217" y="6196679"/>
                </a:lnTo>
                <a:lnTo>
                  <a:pt x="6089198" y="6196679"/>
                </a:lnTo>
                <a:cubicBezTo>
                  <a:pt x="6104243" y="6196679"/>
                  <a:pt x="6115727" y="6193412"/>
                  <a:pt x="6123655" y="6186876"/>
                </a:cubicBezTo>
                <a:cubicBezTo>
                  <a:pt x="6131608" y="6180341"/>
                  <a:pt x="6135584" y="6171195"/>
                  <a:pt x="6135584" y="6159438"/>
                </a:cubicBezTo>
                <a:cubicBezTo>
                  <a:pt x="6135584" y="6136758"/>
                  <a:pt x="6120141" y="6125413"/>
                  <a:pt x="6089257" y="6125399"/>
                </a:cubicBezTo>
                <a:close/>
                <a:moveTo>
                  <a:pt x="5408968" y="6125399"/>
                </a:moveTo>
                <a:lnTo>
                  <a:pt x="5408968" y="6196679"/>
                </a:lnTo>
                <a:lnTo>
                  <a:pt x="5452949" y="6196679"/>
                </a:lnTo>
                <a:cubicBezTo>
                  <a:pt x="5468006" y="6196679"/>
                  <a:pt x="5479492" y="6193412"/>
                  <a:pt x="5487406" y="6186876"/>
                </a:cubicBezTo>
                <a:cubicBezTo>
                  <a:pt x="5495359" y="6180341"/>
                  <a:pt x="5499335" y="6171195"/>
                  <a:pt x="5499335" y="6159438"/>
                </a:cubicBezTo>
                <a:cubicBezTo>
                  <a:pt x="5499335" y="6136758"/>
                  <a:pt x="5483892" y="6125413"/>
                  <a:pt x="5453008" y="6125399"/>
                </a:cubicBezTo>
                <a:close/>
                <a:moveTo>
                  <a:pt x="5987199" y="6078953"/>
                </a:moveTo>
                <a:lnTo>
                  <a:pt x="6094566" y="6078953"/>
                </a:lnTo>
                <a:cubicBezTo>
                  <a:pt x="6126245" y="6078953"/>
                  <a:pt x="6150769" y="6085295"/>
                  <a:pt x="6168132" y="6097981"/>
                </a:cubicBezTo>
                <a:cubicBezTo>
                  <a:pt x="6185496" y="6110666"/>
                  <a:pt x="6194193" y="6128884"/>
                  <a:pt x="6194219" y="6152638"/>
                </a:cubicBezTo>
                <a:cubicBezTo>
                  <a:pt x="6194525" y="6165095"/>
                  <a:pt x="6191284" y="6177385"/>
                  <a:pt x="6184874" y="6188069"/>
                </a:cubicBezTo>
                <a:cubicBezTo>
                  <a:pt x="6178163" y="6198528"/>
                  <a:pt x="6168562" y="6206817"/>
                  <a:pt x="6157237" y="6211929"/>
                </a:cubicBezTo>
                <a:cubicBezTo>
                  <a:pt x="6174097" y="6217536"/>
                  <a:pt x="6187007" y="6226417"/>
                  <a:pt x="6195968" y="6238572"/>
                </a:cubicBezTo>
                <a:cubicBezTo>
                  <a:pt x="6204929" y="6250726"/>
                  <a:pt x="6209403" y="6265473"/>
                  <a:pt x="6209389" y="6282811"/>
                </a:cubicBezTo>
                <a:cubicBezTo>
                  <a:pt x="6209455" y="6299884"/>
                  <a:pt x="6205140" y="6314558"/>
                  <a:pt x="6196446" y="6326831"/>
                </a:cubicBezTo>
                <a:cubicBezTo>
                  <a:pt x="6187803" y="6339105"/>
                  <a:pt x="6175415" y="6348603"/>
                  <a:pt x="6159285" y="6355323"/>
                </a:cubicBezTo>
                <a:cubicBezTo>
                  <a:pt x="6143154" y="6362044"/>
                  <a:pt x="6123814" y="6365358"/>
                  <a:pt x="6101267" y="6365265"/>
                </a:cubicBezTo>
                <a:lnTo>
                  <a:pt x="5987199" y="6365265"/>
                </a:lnTo>
                <a:close/>
                <a:moveTo>
                  <a:pt x="5350950" y="6078953"/>
                </a:moveTo>
                <a:lnTo>
                  <a:pt x="5458318" y="6078953"/>
                </a:lnTo>
                <a:cubicBezTo>
                  <a:pt x="5489997" y="6078953"/>
                  <a:pt x="5514520" y="6085295"/>
                  <a:pt x="5531884" y="6097981"/>
                </a:cubicBezTo>
                <a:cubicBezTo>
                  <a:pt x="5549247" y="6110666"/>
                  <a:pt x="5557944" y="6128884"/>
                  <a:pt x="5557970" y="6152638"/>
                </a:cubicBezTo>
                <a:cubicBezTo>
                  <a:pt x="5558276" y="6165095"/>
                  <a:pt x="5555035" y="6177385"/>
                  <a:pt x="5548625" y="6188069"/>
                </a:cubicBezTo>
                <a:cubicBezTo>
                  <a:pt x="5541915" y="6198528"/>
                  <a:pt x="5532313" y="6206817"/>
                  <a:pt x="5520988" y="6211929"/>
                </a:cubicBezTo>
                <a:cubicBezTo>
                  <a:pt x="5537848" y="6217536"/>
                  <a:pt x="5550758" y="6226417"/>
                  <a:pt x="5559719" y="6238572"/>
                </a:cubicBezTo>
                <a:cubicBezTo>
                  <a:pt x="5568681" y="6250726"/>
                  <a:pt x="5573154" y="6265473"/>
                  <a:pt x="5573140" y="6282811"/>
                </a:cubicBezTo>
                <a:cubicBezTo>
                  <a:pt x="5573206" y="6299884"/>
                  <a:pt x="5568891" y="6314558"/>
                  <a:pt x="5560197" y="6326831"/>
                </a:cubicBezTo>
                <a:cubicBezTo>
                  <a:pt x="5551554" y="6339105"/>
                  <a:pt x="5539167" y="6348603"/>
                  <a:pt x="5523036" y="6355323"/>
                </a:cubicBezTo>
                <a:cubicBezTo>
                  <a:pt x="5506905" y="6362044"/>
                  <a:pt x="5487565" y="6365358"/>
                  <a:pt x="5465018" y="6365265"/>
                </a:cubicBezTo>
                <a:lnTo>
                  <a:pt x="5350950" y="6365265"/>
                </a:lnTo>
                <a:close/>
                <a:moveTo>
                  <a:pt x="6755629" y="6075970"/>
                </a:moveTo>
                <a:cubicBezTo>
                  <a:pt x="6770789" y="6075889"/>
                  <a:pt x="6785912" y="6077531"/>
                  <a:pt x="6800703" y="6080862"/>
                </a:cubicBezTo>
                <a:cubicBezTo>
                  <a:pt x="6814386" y="6083973"/>
                  <a:pt x="6827626" y="6088789"/>
                  <a:pt x="6840111" y="6095197"/>
                </a:cubicBezTo>
                <a:lnTo>
                  <a:pt x="6840111" y="6150869"/>
                </a:lnTo>
                <a:cubicBezTo>
                  <a:pt x="6829022" y="6143530"/>
                  <a:pt x="6816890" y="6137907"/>
                  <a:pt x="6804123" y="6134187"/>
                </a:cubicBezTo>
                <a:cubicBezTo>
                  <a:pt x="6790865" y="6130346"/>
                  <a:pt x="6777126" y="6128431"/>
                  <a:pt x="6763323" y="6128501"/>
                </a:cubicBezTo>
                <a:cubicBezTo>
                  <a:pt x="6743639" y="6128501"/>
                  <a:pt x="6726864" y="6132165"/>
                  <a:pt x="6713000" y="6139496"/>
                </a:cubicBezTo>
                <a:cubicBezTo>
                  <a:pt x="6699355" y="6146586"/>
                  <a:pt x="6688210" y="6157689"/>
                  <a:pt x="6681068" y="6171308"/>
                </a:cubicBezTo>
                <a:cubicBezTo>
                  <a:pt x="6673672" y="6185161"/>
                  <a:pt x="6669968" y="6202033"/>
                  <a:pt x="6669954" y="6221930"/>
                </a:cubicBezTo>
                <a:cubicBezTo>
                  <a:pt x="6669940" y="6241827"/>
                  <a:pt x="6673513" y="6258767"/>
                  <a:pt x="6680671" y="6272750"/>
                </a:cubicBezTo>
                <a:cubicBezTo>
                  <a:pt x="6687455" y="6286398"/>
                  <a:pt x="6698333" y="6297582"/>
                  <a:pt x="6711787" y="6304742"/>
                </a:cubicBezTo>
                <a:cubicBezTo>
                  <a:pt x="6725387" y="6312072"/>
                  <a:pt x="6741890" y="6315737"/>
                  <a:pt x="6761295" y="6315737"/>
                </a:cubicBezTo>
                <a:cubicBezTo>
                  <a:pt x="6790281" y="6315922"/>
                  <a:pt x="6818725" y="6307891"/>
                  <a:pt x="6843332" y="6292573"/>
                </a:cubicBezTo>
                <a:lnTo>
                  <a:pt x="6843312" y="6347112"/>
                </a:lnTo>
                <a:cubicBezTo>
                  <a:pt x="6830320" y="6354087"/>
                  <a:pt x="6816460" y="6359302"/>
                  <a:pt x="6802095" y="6362620"/>
                </a:cubicBezTo>
                <a:cubicBezTo>
                  <a:pt x="6785944" y="6366476"/>
                  <a:pt x="6769390" y="6368384"/>
                  <a:pt x="6752785" y="6368307"/>
                </a:cubicBezTo>
                <a:cubicBezTo>
                  <a:pt x="6731751" y="6368639"/>
                  <a:pt x="6710821" y="6365275"/>
                  <a:pt x="6690950" y="6358365"/>
                </a:cubicBezTo>
                <a:cubicBezTo>
                  <a:pt x="6655601" y="6346283"/>
                  <a:pt x="6627749" y="6318644"/>
                  <a:pt x="6615396" y="6283388"/>
                </a:cubicBezTo>
                <a:cubicBezTo>
                  <a:pt x="6608411" y="6263676"/>
                  <a:pt x="6604989" y="6242880"/>
                  <a:pt x="6605295" y="6221970"/>
                </a:cubicBezTo>
                <a:cubicBezTo>
                  <a:pt x="6604997" y="6201407"/>
                  <a:pt x="6608564" y="6180969"/>
                  <a:pt x="6615813" y="6161725"/>
                </a:cubicBezTo>
                <a:cubicBezTo>
                  <a:pt x="6622460" y="6144339"/>
                  <a:pt x="6632797" y="6128600"/>
                  <a:pt x="6646114" y="6115597"/>
                </a:cubicBezTo>
                <a:cubicBezTo>
                  <a:pt x="6659690" y="6102552"/>
                  <a:pt x="6675871" y="6092525"/>
                  <a:pt x="6693594" y="6086170"/>
                </a:cubicBezTo>
                <a:cubicBezTo>
                  <a:pt x="6713507" y="6079128"/>
                  <a:pt x="6734509" y="6075674"/>
                  <a:pt x="6755629" y="6075970"/>
                </a:cubicBezTo>
                <a:close/>
                <a:moveTo>
                  <a:pt x="6477747" y="5967609"/>
                </a:moveTo>
                <a:lnTo>
                  <a:pt x="6477747" y="6476608"/>
                </a:lnTo>
                <a:lnTo>
                  <a:pt x="6986746" y="6476608"/>
                </a:lnTo>
                <a:lnTo>
                  <a:pt x="6986746" y="5967609"/>
                </a:lnTo>
                <a:close/>
                <a:moveTo>
                  <a:pt x="5841498" y="5967609"/>
                </a:moveTo>
                <a:lnTo>
                  <a:pt x="5841498" y="6476608"/>
                </a:lnTo>
                <a:lnTo>
                  <a:pt x="6350497" y="6476608"/>
                </a:lnTo>
                <a:lnTo>
                  <a:pt x="6350497" y="5967609"/>
                </a:lnTo>
                <a:close/>
                <a:moveTo>
                  <a:pt x="5205249" y="5967609"/>
                </a:moveTo>
                <a:lnTo>
                  <a:pt x="5205249" y="6476608"/>
                </a:lnTo>
                <a:lnTo>
                  <a:pt x="5714248" y="6476608"/>
                </a:lnTo>
                <a:lnTo>
                  <a:pt x="5714248" y="5967609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</p:spPr>
        <p:txBody>
          <a:bodyPr wrap="square" anchor="ctr" anchorCtr="0">
            <a:noAutofit/>
          </a:bodyPr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093A62B-9E84-4D6F-84F5-2555825BAFA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D69E8C4F-35C5-48EB-BBC1-E1AB6851B40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</p:spTree>
    <p:extLst>
      <p:ext uri="{BB962C8B-B14F-4D97-AF65-F5344CB8AC3E}">
        <p14:creationId xmlns:p14="http://schemas.microsoft.com/office/powerpoint/2010/main" val="1614674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Subtitle - Full Bleed User Image Ligh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17F6719-B38B-4C08-A8FC-12BE7F47E91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045217 w 12192000"/>
              <a:gd name="connsiteY0" fmla="*/ 6241534 h 6858000"/>
              <a:gd name="connsiteX1" fmla="*/ 6045217 w 12192000"/>
              <a:gd name="connsiteY1" fmla="*/ 6318819 h 6858000"/>
              <a:gd name="connsiteX2" fmla="*/ 6095819 w 12192000"/>
              <a:gd name="connsiteY2" fmla="*/ 6318819 h 6858000"/>
              <a:gd name="connsiteX3" fmla="*/ 6135922 w 12192000"/>
              <a:gd name="connsiteY3" fmla="*/ 6308997 h 6858000"/>
              <a:gd name="connsiteX4" fmla="*/ 6149840 w 12192000"/>
              <a:gd name="connsiteY4" fmla="*/ 6280783 h 6858000"/>
              <a:gd name="connsiteX5" fmla="*/ 6096594 w 12192000"/>
              <a:gd name="connsiteY5" fmla="*/ 6241534 h 6858000"/>
              <a:gd name="connsiteX6" fmla="*/ 5408968 w 12192000"/>
              <a:gd name="connsiteY6" fmla="*/ 6241534 h 6858000"/>
              <a:gd name="connsiteX7" fmla="*/ 5408968 w 12192000"/>
              <a:gd name="connsiteY7" fmla="*/ 6318819 h 6858000"/>
              <a:gd name="connsiteX8" fmla="*/ 5459570 w 12192000"/>
              <a:gd name="connsiteY8" fmla="*/ 6318819 h 6858000"/>
              <a:gd name="connsiteX9" fmla="*/ 5499673 w 12192000"/>
              <a:gd name="connsiteY9" fmla="*/ 6308997 h 6858000"/>
              <a:gd name="connsiteX10" fmla="*/ 5513591 w 12192000"/>
              <a:gd name="connsiteY10" fmla="*/ 6280783 h 6858000"/>
              <a:gd name="connsiteX11" fmla="*/ 5460345 w 12192000"/>
              <a:gd name="connsiteY11" fmla="*/ 6241534 h 6858000"/>
              <a:gd name="connsiteX12" fmla="*/ 6045217 w 12192000"/>
              <a:gd name="connsiteY12" fmla="*/ 6125399 h 6858000"/>
              <a:gd name="connsiteX13" fmla="*/ 6045217 w 12192000"/>
              <a:gd name="connsiteY13" fmla="*/ 6196679 h 6858000"/>
              <a:gd name="connsiteX14" fmla="*/ 6089198 w 12192000"/>
              <a:gd name="connsiteY14" fmla="*/ 6196679 h 6858000"/>
              <a:gd name="connsiteX15" fmla="*/ 6123655 w 12192000"/>
              <a:gd name="connsiteY15" fmla="*/ 6186876 h 6858000"/>
              <a:gd name="connsiteX16" fmla="*/ 6135584 w 12192000"/>
              <a:gd name="connsiteY16" fmla="*/ 6159438 h 6858000"/>
              <a:gd name="connsiteX17" fmla="*/ 6089257 w 12192000"/>
              <a:gd name="connsiteY17" fmla="*/ 6125399 h 6858000"/>
              <a:gd name="connsiteX18" fmla="*/ 5408968 w 12192000"/>
              <a:gd name="connsiteY18" fmla="*/ 6125399 h 6858000"/>
              <a:gd name="connsiteX19" fmla="*/ 5408968 w 12192000"/>
              <a:gd name="connsiteY19" fmla="*/ 6196679 h 6858000"/>
              <a:gd name="connsiteX20" fmla="*/ 5452949 w 12192000"/>
              <a:gd name="connsiteY20" fmla="*/ 6196679 h 6858000"/>
              <a:gd name="connsiteX21" fmla="*/ 5487406 w 12192000"/>
              <a:gd name="connsiteY21" fmla="*/ 6186876 h 6858000"/>
              <a:gd name="connsiteX22" fmla="*/ 5499335 w 12192000"/>
              <a:gd name="connsiteY22" fmla="*/ 6159438 h 6858000"/>
              <a:gd name="connsiteX23" fmla="*/ 5453008 w 12192000"/>
              <a:gd name="connsiteY23" fmla="*/ 6125399 h 6858000"/>
              <a:gd name="connsiteX24" fmla="*/ 5987199 w 12192000"/>
              <a:gd name="connsiteY24" fmla="*/ 6078953 h 6858000"/>
              <a:gd name="connsiteX25" fmla="*/ 6094566 w 12192000"/>
              <a:gd name="connsiteY25" fmla="*/ 6078953 h 6858000"/>
              <a:gd name="connsiteX26" fmla="*/ 6168132 w 12192000"/>
              <a:gd name="connsiteY26" fmla="*/ 6097981 h 6858000"/>
              <a:gd name="connsiteX27" fmla="*/ 6194219 w 12192000"/>
              <a:gd name="connsiteY27" fmla="*/ 6152638 h 6858000"/>
              <a:gd name="connsiteX28" fmla="*/ 6184874 w 12192000"/>
              <a:gd name="connsiteY28" fmla="*/ 6188069 h 6858000"/>
              <a:gd name="connsiteX29" fmla="*/ 6157237 w 12192000"/>
              <a:gd name="connsiteY29" fmla="*/ 6211929 h 6858000"/>
              <a:gd name="connsiteX30" fmla="*/ 6195968 w 12192000"/>
              <a:gd name="connsiteY30" fmla="*/ 6238572 h 6858000"/>
              <a:gd name="connsiteX31" fmla="*/ 6209389 w 12192000"/>
              <a:gd name="connsiteY31" fmla="*/ 6282811 h 6858000"/>
              <a:gd name="connsiteX32" fmla="*/ 6196446 w 12192000"/>
              <a:gd name="connsiteY32" fmla="*/ 6326831 h 6858000"/>
              <a:gd name="connsiteX33" fmla="*/ 6159285 w 12192000"/>
              <a:gd name="connsiteY33" fmla="*/ 6355323 h 6858000"/>
              <a:gd name="connsiteX34" fmla="*/ 6101267 w 12192000"/>
              <a:gd name="connsiteY34" fmla="*/ 6365265 h 6858000"/>
              <a:gd name="connsiteX35" fmla="*/ 5987199 w 12192000"/>
              <a:gd name="connsiteY35" fmla="*/ 6365265 h 6858000"/>
              <a:gd name="connsiteX36" fmla="*/ 5350950 w 12192000"/>
              <a:gd name="connsiteY36" fmla="*/ 6078953 h 6858000"/>
              <a:gd name="connsiteX37" fmla="*/ 5458318 w 12192000"/>
              <a:gd name="connsiteY37" fmla="*/ 6078953 h 6858000"/>
              <a:gd name="connsiteX38" fmla="*/ 5531884 w 12192000"/>
              <a:gd name="connsiteY38" fmla="*/ 6097981 h 6858000"/>
              <a:gd name="connsiteX39" fmla="*/ 5557970 w 12192000"/>
              <a:gd name="connsiteY39" fmla="*/ 6152638 h 6858000"/>
              <a:gd name="connsiteX40" fmla="*/ 5548625 w 12192000"/>
              <a:gd name="connsiteY40" fmla="*/ 6188069 h 6858000"/>
              <a:gd name="connsiteX41" fmla="*/ 5520988 w 12192000"/>
              <a:gd name="connsiteY41" fmla="*/ 6211929 h 6858000"/>
              <a:gd name="connsiteX42" fmla="*/ 5559719 w 12192000"/>
              <a:gd name="connsiteY42" fmla="*/ 6238572 h 6858000"/>
              <a:gd name="connsiteX43" fmla="*/ 5573140 w 12192000"/>
              <a:gd name="connsiteY43" fmla="*/ 6282811 h 6858000"/>
              <a:gd name="connsiteX44" fmla="*/ 5560197 w 12192000"/>
              <a:gd name="connsiteY44" fmla="*/ 6326831 h 6858000"/>
              <a:gd name="connsiteX45" fmla="*/ 5523036 w 12192000"/>
              <a:gd name="connsiteY45" fmla="*/ 6355323 h 6858000"/>
              <a:gd name="connsiteX46" fmla="*/ 5465018 w 12192000"/>
              <a:gd name="connsiteY46" fmla="*/ 6365265 h 6858000"/>
              <a:gd name="connsiteX47" fmla="*/ 5350950 w 12192000"/>
              <a:gd name="connsiteY47" fmla="*/ 6365265 h 6858000"/>
              <a:gd name="connsiteX48" fmla="*/ 6755629 w 12192000"/>
              <a:gd name="connsiteY48" fmla="*/ 6075970 h 6858000"/>
              <a:gd name="connsiteX49" fmla="*/ 6800703 w 12192000"/>
              <a:gd name="connsiteY49" fmla="*/ 6080862 h 6858000"/>
              <a:gd name="connsiteX50" fmla="*/ 6840111 w 12192000"/>
              <a:gd name="connsiteY50" fmla="*/ 6095197 h 6858000"/>
              <a:gd name="connsiteX51" fmla="*/ 6840111 w 12192000"/>
              <a:gd name="connsiteY51" fmla="*/ 6150869 h 6858000"/>
              <a:gd name="connsiteX52" fmla="*/ 6804123 w 12192000"/>
              <a:gd name="connsiteY52" fmla="*/ 6134187 h 6858000"/>
              <a:gd name="connsiteX53" fmla="*/ 6763323 w 12192000"/>
              <a:gd name="connsiteY53" fmla="*/ 6128501 h 6858000"/>
              <a:gd name="connsiteX54" fmla="*/ 6713000 w 12192000"/>
              <a:gd name="connsiteY54" fmla="*/ 6139496 h 6858000"/>
              <a:gd name="connsiteX55" fmla="*/ 6681068 w 12192000"/>
              <a:gd name="connsiteY55" fmla="*/ 6171308 h 6858000"/>
              <a:gd name="connsiteX56" fmla="*/ 6669954 w 12192000"/>
              <a:gd name="connsiteY56" fmla="*/ 6221930 h 6858000"/>
              <a:gd name="connsiteX57" fmla="*/ 6680671 w 12192000"/>
              <a:gd name="connsiteY57" fmla="*/ 6272750 h 6858000"/>
              <a:gd name="connsiteX58" fmla="*/ 6711787 w 12192000"/>
              <a:gd name="connsiteY58" fmla="*/ 6304742 h 6858000"/>
              <a:gd name="connsiteX59" fmla="*/ 6761295 w 12192000"/>
              <a:gd name="connsiteY59" fmla="*/ 6315737 h 6858000"/>
              <a:gd name="connsiteX60" fmla="*/ 6843332 w 12192000"/>
              <a:gd name="connsiteY60" fmla="*/ 6292573 h 6858000"/>
              <a:gd name="connsiteX61" fmla="*/ 6843312 w 12192000"/>
              <a:gd name="connsiteY61" fmla="*/ 6347112 h 6858000"/>
              <a:gd name="connsiteX62" fmla="*/ 6802095 w 12192000"/>
              <a:gd name="connsiteY62" fmla="*/ 6362620 h 6858000"/>
              <a:gd name="connsiteX63" fmla="*/ 6752785 w 12192000"/>
              <a:gd name="connsiteY63" fmla="*/ 6368307 h 6858000"/>
              <a:gd name="connsiteX64" fmla="*/ 6690950 w 12192000"/>
              <a:gd name="connsiteY64" fmla="*/ 6358365 h 6858000"/>
              <a:gd name="connsiteX65" fmla="*/ 6615396 w 12192000"/>
              <a:gd name="connsiteY65" fmla="*/ 6283388 h 6858000"/>
              <a:gd name="connsiteX66" fmla="*/ 6605295 w 12192000"/>
              <a:gd name="connsiteY66" fmla="*/ 6221970 h 6858000"/>
              <a:gd name="connsiteX67" fmla="*/ 6615813 w 12192000"/>
              <a:gd name="connsiteY67" fmla="*/ 6161725 h 6858000"/>
              <a:gd name="connsiteX68" fmla="*/ 6646114 w 12192000"/>
              <a:gd name="connsiteY68" fmla="*/ 6115597 h 6858000"/>
              <a:gd name="connsiteX69" fmla="*/ 6693594 w 12192000"/>
              <a:gd name="connsiteY69" fmla="*/ 6086170 h 6858000"/>
              <a:gd name="connsiteX70" fmla="*/ 6755629 w 12192000"/>
              <a:gd name="connsiteY70" fmla="*/ 6075970 h 6858000"/>
              <a:gd name="connsiteX71" fmla="*/ 6477747 w 12192000"/>
              <a:gd name="connsiteY71" fmla="*/ 5967609 h 6858000"/>
              <a:gd name="connsiteX72" fmla="*/ 6477747 w 12192000"/>
              <a:gd name="connsiteY72" fmla="*/ 6476608 h 6858000"/>
              <a:gd name="connsiteX73" fmla="*/ 6986746 w 12192000"/>
              <a:gd name="connsiteY73" fmla="*/ 6476608 h 6858000"/>
              <a:gd name="connsiteX74" fmla="*/ 6986746 w 12192000"/>
              <a:gd name="connsiteY74" fmla="*/ 5967609 h 6858000"/>
              <a:gd name="connsiteX75" fmla="*/ 5841498 w 12192000"/>
              <a:gd name="connsiteY75" fmla="*/ 5967609 h 6858000"/>
              <a:gd name="connsiteX76" fmla="*/ 5841498 w 12192000"/>
              <a:gd name="connsiteY76" fmla="*/ 6476608 h 6858000"/>
              <a:gd name="connsiteX77" fmla="*/ 6350497 w 12192000"/>
              <a:gd name="connsiteY77" fmla="*/ 6476608 h 6858000"/>
              <a:gd name="connsiteX78" fmla="*/ 6350497 w 12192000"/>
              <a:gd name="connsiteY78" fmla="*/ 5967609 h 6858000"/>
              <a:gd name="connsiteX79" fmla="*/ 5205249 w 12192000"/>
              <a:gd name="connsiteY79" fmla="*/ 5967609 h 6858000"/>
              <a:gd name="connsiteX80" fmla="*/ 5205249 w 12192000"/>
              <a:gd name="connsiteY80" fmla="*/ 6476608 h 6858000"/>
              <a:gd name="connsiteX81" fmla="*/ 5714248 w 12192000"/>
              <a:gd name="connsiteY81" fmla="*/ 6476608 h 6858000"/>
              <a:gd name="connsiteX82" fmla="*/ 5714248 w 12192000"/>
              <a:gd name="connsiteY82" fmla="*/ 5967609 h 6858000"/>
              <a:gd name="connsiteX83" fmla="*/ 0 w 12192000"/>
              <a:gd name="connsiteY83" fmla="*/ 0 h 6858000"/>
              <a:gd name="connsiteX84" fmla="*/ 12192000 w 12192000"/>
              <a:gd name="connsiteY84" fmla="*/ 0 h 6858000"/>
              <a:gd name="connsiteX85" fmla="*/ 12192000 w 12192000"/>
              <a:gd name="connsiteY85" fmla="*/ 6858000 h 6858000"/>
              <a:gd name="connsiteX86" fmla="*/ 0 w 12192000"/>
              <a:gd name="connsiteY8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12192000" h="6858000">
                <a:moveTo>
                  <a:pt x="6045217" y="6241534"/>
                </a:moveTo>
                <a:lnTo>
                  <a:pt x="6045217" y="6318819"/>
                </a:lnTo>
                <a:lnTo>
                  <a:pt x="6095819" y="6318819"/>
                </a:lnTo>
                <a:cubicBezTo>
                  <a:pt x="6113196" y="6318819"/>
                  <a:pt x="6126564" y="6315544"/>
                  <a:pt x="6135922" y="6308997"/>
                </a:cubicBezTo>
                <a:cubicBezTo>
                  <a:pt x="6145281" y="6302449"/>
                  <a:pt x="6149920" y="6293045"/>
                  <a:pt x="6149840" y="6280783"/>
                </a:cubicBezTo>
                <a:cubicBezTo>
                  <a:pt x="6149906" y="6254617"/>
                  <a:pt x="6132158" y="6241534"/>
                  <a:pt x="6096594" y="6241534"/>
                </a:cubicBezTo>
                <a:close/>
                <a:moveTo>
                  <a:pt x="5408968" y="6241534"/>
                </a:moveTo>
                <a:lnTo>
                  <a:pt x="5408968" y="6318819"/>
                </a:lnTo>
                <a:lnTo>
                  <a:pt x="5459570" y="6318819"/>
                </a:lnTo>
                <a:cubicBezTo>
                  <a:pt x="5476947" y="6318819"/>
                  <a:pt x="5490315" y="6315544"/>
                  <a:pt x="5499673" y="6308997"/>
                </a:cubicBezTo>
                <a:cubicBezTo>
                  <a:pt x="5509032" y="6302449"/>
                  <a:pt x="5513671" y="6293045"/>
                  <a:pt x="5513591" y="6280783"/>
                </a:cubicBezTo>
                <a:cubicBezTo>
                  <a:pt x="5513657" y="6254617"/>
                  <a:pt x="5495910" y="6241534"/>
                  <a:pt x="5460345" y="6241534"/>
                </a:cubicBezTo>
                <a:close/>
                <a:moveTo>
                  <a:pt x="6045217" y="6125399"/>
                </a:moveTo>
                <a:lnTo>
                  <a:pt x="6045217" y="6196679"/>
                </a:lnTo>
                <a:lnTo>
                  <a:pt x="6089198" y="6196679"/>
                </a:lnTo>
                <a:cubicBezTo>
                  <a:pt x="6104243" y="6196679"/>
                  <a:pt x="6115727" y="6193412"/>
                  <a:pt x="6123655" y="6186876"/>
                </a:cubicBezTo>
                <a:cubicBezTo>
                  <a:pt x="6131608" y="6180341"/>
                  <a:pt x="6135584" y="6171195"/>
                  <a:pt x="6135584" y="6159438"/>
                </a:cubicBezTo>
                <a:cubicBezTo>
                  <a:pt x="6135584" y="6136758"/>
                  <a:pt x="6120141" y="6125413"/>
                  <a:pt x="6089257" y="6125399"/>
                </a:cubicBezTo>
                <a:close/>
                <a:moveTo>
                  <a:pt x="5408968" y="6125399"/>
                </a:moveTo>
                <a:lnTo>
                  <a:pt x="5408968" y="6196679"/>
                </a:lnTo>
                <a:lnTo>
                  <a:pt x="5452949" y="6196679"/>
                </a:lnTo>
                <a:cubicBezTo>
                  <a:pt x="5468006" y="6196679"/>
                  <a:pt x="5479492" y="6193412"/>
                  <a:pt x="5487406" y="6186876"/>
                </a:cubicBezTo>
                <a:cubicBezTo>
                  <a:pt x="5495359" y="6180341"/>
                  <a:pt x="5499335" y="6171195"/>
                  <a:pt x="5499335" y="6159438"/>
                </a:cubicBezTo>
                <a:cubicBezTo>
                  <a:pt x="5499335" y="6136758"/>
                  <a:pt x="5483892" y="6125413"/>
                  <a:pt x="5453008" y="6125399"/>
                </a:cubicBezTo>
                <a:close/>
                <a:moveTo>
                  <a:pt x="5987199" y="6078953"/>
                </a:moveTo>
                <a:lnTo>
                  <a:pt x="6094566" y="6078953"/>
                </a:lnTo>
                <a:cubicBezTo>
                  <a:pt x="6126245" y="6078953"/>
                  <a:pt x="6150769" y="6085295"/>
                  <a:pt x="6168132" y="6097981"/>
                </a:cubicBezTo>
                <a:cubicBezTo>
                  <a:pt x="6185496" y="6110666"/>
                  <a:pt x="6194193" y="6128884"/>
                  <a:pt x="6194219" y="6152638"/>
                </a:cubicBezTo>
                <a:cubicBezTo>
                  <a:pt x="6194525" y="6165095"/>
                  <a:pt x="6191284" y="6177385"/>
                  <a:pt x="6184874" y="6188069"/>
                </a:cubicBezTo>
                <a:cubicBezTo>
                  <a:pt x="6178163" y="6198528"/>
                  <a:pt x="6168562" y="6206817"/>
                  <a:pt x="6157237" y="6211929"/>
                </a:cubicBezTo>
                <a:cubicBezTo>
                  <a:pt x="6174097" y="6217536"/>
                  <a:pt x="6187007" y="6226417"/>
                  <a:pt x="6195968" y="6238572"/>
                </a:cubicBezTo>
                <a:cubicBezTo>
                  <a:pt x="6204929" y="6250726"/>
                  <a:pt x="6209403" y="6265473"/>
                  <a:pt x="6209389" y="6282811"/>
                </a:cubicBezTo>
                <a:cubicBezTo>
                  <a:pt x="6209455" y="6299884"/>
                  <a:pt x="6205140" y="6314558"/>
                  <a:pt x="6196446" y="6326831"/>
                </a:cubicBezTo>
                <a:cubicBezTo>
                  <a:pt x="6187803" y="6339105"/>
                  <a:pt x="6175415" y="6348603"/>
                  <a:pt x="6159285" y="6355323"/>
                </a:cubicBezTo>
                <a:cubicBezTo>
                  <a:pt x="6143154" y="6362044"/>
                  <a:pt x="6123814" y="6365358"/>
                  <a:pt x="6101267" y="6365265"/>
                </a:cubicBezTo>
                <a:lnTo>
                  <a:pt x="5987199" y="6365265"/>
                </a:lnTo>
                <a:close/>
                <a:moveTo>
                  <a:pt x="5350950" y="6078953"/>
                </a:moveTo>
                <a:lnTo>
                  <a:pt x="5458318" y="6078953"/>
                </a:lnTo>
                <a:cubicBezTo>
                  <a:pt x="5489997" y="6078953"/>
                  <a:pt x="5514520" y="6085295"/>
                  <a:pt x="5531884" y="6097981"/>
                </a:cubicBezTo>
                <a:cubicBezTo>
                  <a:pt x="5549247" y="6110666"/>
                  <a:pt x="5557944" y="6128884"/>
                  <a:pt x="5557970" y="6152638"/>
                </a:cubicBezTo>
                <a:cubicBezTo>
                  <a:pt x="5558276" y="6165095"/>
                  <a:pt x="5555035" y="6177385"/>
                  <a:pt x="5548625" y="6188069"/>
                </a:cubicBezTo>
                <a:cubicBezTo>
                  <a:pt x="5541915" y="6198528"/>
                  <a:pt x="5532313" y="6206817"/>
                  <a:pt x="5520988" y="6211929"/>
                </a:cubicBezTo>
                <a:cubicBezTo>
                  <a:pt x="5537848" y="6217536"/>
                  <a:pt x="5550758" y="6226417"/>
                  <a:pt x="5559719" y="6238572"/>
                </a:cubicBezTo>
                <a:cubicBezTo>
                  <a:pt x="5568681" y="6250726"/>
                  <a:pt x="5573154" y="6265473"/>
                  <a:pt x="5573140" y="6282811"/>
                </a:cubicBezTo>
                <a:cubicBezTo>
                  <a:pt x="5573206" y="6299884"/>
                  <a:pt x="5568891" y="6314558"/>
                  <a:pt x="5560197" y="6326831"/>
                </a:cubicBezTo>
                <a:cubicBezTo>
                  <a:pt x="5551554" y="6339105"/>
                  <a:pt x="5539167" y="6348603"/>
                  <a:pt x="5523036" y="6355323"/>
                </a:cubicBezTo>
                <a:cubicBezTo>
                  <a:pt x="5506905" y="6362044"/>
                  <a:pt x="5487565" y="6365358"/>
                  <a:pt x="5465018" y="6365265"/>
                </a:cubicBezTo>
                <a:lnTo>
                  <a:pt x="5350950" y="6365265"/>
                </a:lnTo>
                <a:close/>
                <a:moveTo>
                  <a:pt x="6755629" y="6075970"/>
                </a:moveTo>
                <a:cubicBezTo>
                  <a:pt x="6770789" y="6075889"/>
                  <a:pt x="6785912" y="6077531"/>
                  <a:pt x="6800703" y="6080862"/>
                </a:cubicBezTo>
                <a:cubicBezTo>
                  <a:pt x="6814386" y="6083973"/>
                  <a:pt x="6827626" y="6088789"/>
                  <a:pt x="6840111" y="6095197"/>
                </a:cubicBezTo>
                <a:lnTo>
                  <a:pt x="6840111" y="6150869"/>
                </a:lnTo>
                <a:cubicBezTo>
                  <a:pt x="6829022" y="6143530"/>
                  <a:pt x="6816890" y="6137907"/>
                  <a:pt x="6804123" y="6134187"/>
                </a:cubicBezTo>
                <a:cubicBezTo>
                  <a:pt x="6790865" y="6130346"/>
                  <a:pt x="6777126" y="6128431"/>
                  <a:pt x="6763323" y="6128501"/>
                </a:cubicBezTo>
                <a:cubicBezTo>
                  <a:pt x="6743639" y="6128501"/>
                  <a:pt x="6726864" y="6132165"/>
                  <a:pt x="6713000" y="6139496"/>
                </a:cubicBezTo>
                <a:cubicBezTo>
                  <a:pt x="6699355" y="6146586"/>
                  <a:pt x="6688210" y="6157689"/>
                  <a:pt x="6681068" y="6171308"/>
                </a:cubicBezTo>
                <a:cubicBezTo>
                  <a:pt x="6673672" y="6185161"/>
                  <a:pt x="6669968" y="6202033"/>
                  <a:pt x="6669954" y="6221930"/>
                </a:cubicBezTo>
                <a:cubicBezTo>
                  <a:pt x="6669940" y="6241827"/>
                  <a:pt x="6673513" y="6258767"/>
                  <a:pt x="6680671" y="6272750"/>
                </a:cubicBezTo>
                <a:cubicBezTo>
                  <a:pt x="6687455" y="6286398"/>
                  <a:pt x="6698333" y="6297582"/>
                  <a:pt x="6711787" y="6304742"/>
                </a:cubicBezTo>
                <a:cubicBezTo>
                  <a:pt x="6725387" y="6312072"/>
                  <a:pt x="6741890" y="6315737"/>
                  <a:pt x="6761295" y="6315737"/>
                </a:cubicBezTo>
                <a:cubicBezTo>
                  <a:pt x="6790281" y="6315922"/>
                  <a:pt x="6818725" y="6307891"/>
                  <a:pt x="6843332" y="6292573"/>
                </a:cubicBezTo>
                <a:lnTo>
                  <a:pt x="6843312" y="6347112"/>
                </a:lnTo>
                <a:cubicBezTo>
                  <a:pt x="6830320" y="6354087"/>
                  <a:pt x="6816460" y="6359302"/>
                  <a:pt x="6802095" y="6362620"/>
                </a:cubicBezTo>
                <a:cubicBezTo>
                  <a:pt x="6785944" y="6366476"/>
                  <a:pt x="6769390" y="6368384"/>
                  <a:pt x="6752785" y="6368307"/>
                </a:cubicBezTo>
                <a:cubicBezTo>
                  <a:pt x="6731751" y="6368639"/>
                  <a:pt x="6710821" y="6365275"/>
                  <a:pt x="6690950" y="6358365"/>
                </a:cubicBezTo>
                <a:cubicBezTo>
                  <a:pt x="6655601" y="6346283"/>
                  <a:pt x="6627749" y="6318644"/>
                  <a:pt x="6615396" y="6283388"/>
                </a:cubicBezTo>
                <a:cubicBezTo>
                  <a:pt x="6608411" y="6263676"/>
                  <a:pt x="6604989" y="6242880"/>
                  <a:pt x="6605295" y="6221970"/>
                </a:cubicBezTo>
                <a:cubicBezTo>
                  <a:pt x="6604997" y="6201407"/>
                  <a:pt x="6608564" y="6180969"/>
                  <a:pt x="6615813" y="6161725"/>
                </a:cubicBezTo>
                <a:cubicBezTo>
                  <a:pt x="6622460" y="6144339"/>
                  <a:pt x="6632797" y="6128600"/>
                  <a:pt x="6646114" y="6115597"/>
                </a:cubicBezTo>
                <a:cubicBezTo>
                  <a:pt x="6659690" y="6102552"/>
                  <a:pt x="6675871" y="6092525"/>
                  <a:pt x="6693594" y="6086170"/>
                </a:cubicBezTo>
                <a:cubicBezTo>
                  <a:pt x="6713507" y="6079128"/>
                  <a:pt x="6734509" y="6075674"/>
                  <a:pt x="6755629" y="6075970"/>
                </a:cubicBezTo>
                <a:close/>
                <a:moveTo>
                  <a:pt x="6477747" y="5967609"/>
                </a:moveTo>
                <a:lnTo>
                  <a:pt x="6477747" y="6476608"/>
                </a:lnTo>
                <a:lnTo>
                  <a:pt x="6986746" y="6476608"/>
                </a:lnTo>
                <a:lnTo>
                  <a:pt x="6986746" y="5967609"/>
                </a:lnTo>
                <a:close/>
                <a:moveTo>
                  <a:pt x="5841498" y="5967609"/>
                </a:moveTo>
                <a:lnTo>
                  <a:pt x="5841498" y="6476608"/>
                </a:lnTo>
                <a:lnTo>
                  <a:pt x="6350497" y="6476608"/>
                </a:lnTo>
                <a:lnTo>
                  <a:pt x="6350497" y="5967609"/>
                </a:lnTo>
                <a:close/>
                <a:moveTo>
                  <a:pt x="5205249" y="5967609"/>
                </a:moveTo>
                <a:lnTo>
                  <a:pt x="5205249" y="6476608"/>
                </a:lnTo>
                <a:lnTo>
                  <a:pt x="5714248" y="6476608"/>
                </a:lnTo>
                <a:lnTo>
                  <a:pt x="5714248" y="5967609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</p:spPr>
        <p:txBody>
          <a:bodyPr wrap="square" anchor="ctr" anchorCtr="0">
            <a:noAutofit/>
          </a:bodyPr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  <a:effectLst/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093A62B-9E84-4D6F-84F5-2555825BAFA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  <a:effectLst/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D69E8C4F-35C5-48EB-BBC1-E1AB6851B40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</p:spTree>
    <p:extLst>
      <p:ext uri="{BB962C8B-B14F-4D97-AF65-F5344CB8AC3E}">
        <p14:creationId xmlns:p14="http://schemas.microsoft.com/office/powerpoint/2010/main" val="377270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with Subtitle - Full Ble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mammal, fox, snow, outdoor&#10;&#10;Description automatically generated">
            <a:extLst>
              <a:ext uri="{FF2B5EF4-FFF2-40B4-BE49-F238E27FC236}">
                <a16:creationId xmlns:a16="http://schemas.microsoft.com/office/drawing/2014/main" id="{2E5D7960-4F91-4ED1-B293-6F2D6E98055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  <a:effectLst/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093A62B-9E84-4D6F-84F5-2555825BAFA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  <a:effectLst/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D69E8C4F-35C5-48EB-BBC1-E1AB6851B40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1ADD296-4DCA-4873-A98F-E723404975A1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30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Subtitle - 3 Images Option 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FF00AB34-6D7E-4D56-9D74-CF3876292D4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524000" y="0"/>
            <a:ext cx="4572000" cy="1892300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004629EB-7216-4A55-B700-FAB49E55E21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83055" y="4567881"/>
            <a:ext cx="3422823" cy="2290119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4" name="Picture Placeholder 4">
            <a:extLst>
              <a:ext uri="{FF2B5EF4-FFF2-40B4-BE49-F238E27FC236}">
                <a16:creationId xmlns:a16="http://schemas.microsoft.com/office/drawing/2014/main" id="{5143DB08-0FC8-424A-9239-C83D4D535A3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162662" y="1530220"/>
            <a:ext cx="3038669" cy="4183846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3513F62A-6509-46E0-960E-4ABB112D860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B0DEBFC-0E77-41DD-8BE6-8F859D0C3243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06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Subtitle - 3 Images Option B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2420C133-ADBD-4D47-9667-4B470287D600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001933" y="4572001"/>
            <a:ext cx="4190067" cy="2285999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CD10955D-366A-4CF6-AD7B-AED2C9114C0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" y="2293034"/>
            <a:ext cx="2658794" cy="3411415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058D04DF-705D-465C-93FD-877A143044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60788" y="-1"/>
            <a:ext cx="4967417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47A61569-BC7C-4DC3-B9A0-1193C57BEC2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EED544E-73D6-44A2-BDEF-777DA8A27817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542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Subtitle - 3 Images Option C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DFABF5C5-B454-4A17-AAB1-FDB2D59FA4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524000" y="-1"/>
            <a:ext cx="5334000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2413E3DA-FAE9-4631-B2D5-4589309417D6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-1" y="4581729"/>
            <a:ext cx="4190062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31919234-B674-4450-B46F-D650189A85F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47088" y="3810622"/>
            <a:ext cx="2711554" cy="2291597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A4B69953-7FBD-4021-AE44-D5A529BA422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4F7D7B3-312B-4ACA-87A9-47A70D772056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68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with Subtitle - 3 Images Option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FF00AB34-6D7E-4D56-9D74-CF3876292D4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524000" y="0"/>
            <a:ext cx="4572000" cy="1892300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004629EB-7216-4A55-B700-FAB49E55E21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83055" y="4567881"/>
            <a:ext cx="3422823" cy="2290119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4" name="Picture Placeholder 4">
            <a:extLst>
              <a:ext uri="{FF2B5EF4-FFF2-40B4-BE49-F238E27FC236}">
                <a16:creationId xmlns:a16="http://schemas.microsoft.com/office/drawing/2014/main" id="{5143DB08-0FC8-424A-9239-C83D4D535A3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162662" y="1530220"/>
            <a:ext cx="3038669" cy="4183846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B984C7E-B168-4742-BA27-F90286BC8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56037CDD-4709-E945-BEAB-942DBAD461C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66A60F7-C2C2-4D41-A968-5E869FB4CCD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7" name="Freeform: Shape 14">
            <a:extLst>
              <a:ext uri="{FF2B5EF4-FFF2-40B4-BE49-F238E27FC236}">
                <a16:creationId xmlns:a16="http://schemas.microsoft.com/office/drawing/2014/main" id="{DFBB7478-2ED7-E541-89B9-5C678D7BAA07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79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 Light - 3 Images Option 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066F26AF-510C-0F42-B58D-D075049C80A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001933" y="4572001"/>
            <a:ext cx="4190067" cy="2285999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88086FB1-40D4-584E-A8BD-B57F6C80D4A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" y="2293034"/>
            <a:ext cx="2658794" cy="3411415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DE77A982-4805-084D-BC3F-E0DD50ED09C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60788" y="-1"/>
            <a:ext cx="4967417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5" name="Freeform: Shape 7">
            <a:extLst>
              <a:ext uri="{FF2B5EF4-FFF2-40B4-BE49-F238E27FC236}">
                <a16:creationId xmlns:a16="http://schemas.microsoft.com/office/drawing/2014/main" id="{71122F54-CCBC-2348-BB6E-0926DA0582E8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FDF3836-2EBC-CB4E-BB51-BB888853485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BDCFF65-ED38-5F46-9F17-BB76C8313AA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28B13789-AC24-2D48-9895-8702DE87638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</p:spTree>
    <p:extLst>
      <p:ext uri="{BB962C8B-B14F-4D97-AF65-F5344CB8AC3E}">
        <p14:creationId xmlns:p14="http://schemas.microsoft.com/office/powerpoint/2010/main" val="393942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with Subtitle - 3 Images Option C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DFABF5C5-B454-4A17-AAB1-FDB2D59FA4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524000" y="-1"/>
            <a:ext cx="5334000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2413E3DA-FAE9-4631-B2D5-4589309417D6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-1" y="4581729"/>
            <a:ext cx="4190062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31919234-B674-4450-B46F-D650189A85F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47088" y="3810622"/>
            <a:ext cx="2711554" cy="2291597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7" name="Freeform: Shape 14">
            <a:extLst>
              <a:ext uri="{FF2B5EF4-FFF2-40B4-BE49-F238E27FC236}">
                <a16:creationId xmlns:a16="http://schemas.microsoft.com/office/drawing/2014/main" id="{1A9342C3-5D1B-3248-ABC1-FCB758F6DEAB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91D77BD5-1488-F54B-8A97-BCFC3AB2E5A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778681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68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TITLE HERE</a:t>
            </a:r>
            <a:endParaRPr lang="en-GB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CC6C4137-00FE-7F4A-BB4F-2E6F41451C8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195464"/>
            <a:ext cx="3877949" cy="357081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Subtitle/team name</a:t>
            </a:r>
            <a:endParaRPr lang="en-GB"/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2E9CDD8E-9E19-EF48-94A4-2BCB1CA1F4F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57663" y="4659527"/>
            <a:ext cx="3876675" cy="227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050" smtClean="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</p:spTree>
    <p:extLst>
      <p:ext uri="{BB962C8B-B14F-4D97-AF65-F5344CB8AC3E}">
        <p14:creationId xmlns:p14="http://schemas.microsoft.com/office/powerpoint/2010/main" val="363983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Logo Lead -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1233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11567CAC-E0AD-4C28-9B85-456E33CB2F1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312DDDA-852E-4CA2-9A49-07017BD08B28}"/>
              </a:ext>
            </a:extLst>
          </p:cNvPr>
          <p:cNvSpPr/>
          <p:nvPr userDrawn="1"/>
        </p:nvSpPr>
        <p:spPr>
          <a:xfrm>
            <a:off x="5205249" y="37764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492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Logo Lead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1233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11567CAC-E0AD-4C28-9B85-456E33CB2F1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2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16D4E871-6CF6-4FD8-BBB6-32C434E739AF}"/>
              </a:ext>
            </a:extLst>
          </p:cNvPr>
          <p:cNvSpPr/>
          <p:nvPr userDrawn="1"/>
        </p:nvSpPr>
        <p:spPr>
          <a:xfrm>
            <a:off x="5205249" y="37764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46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Logo Lead - Multigr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1233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11567CAC-E0AD-4C28-9B85-456E33CB2F1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2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668AA8D-1F02-4D0F-9EFE-583035DE7C52}"/>
              </a:ext>
            </a:extLst>
          </p:cNvPr>
          <p:cNvSpPr/>
          <p:nvPr userDrawn="1"/>
        </p:nvSpPr>
        <p:spPr>
          <a:xfrm>
            <a:off x="5205249" y="37764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541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Logo Lead - Boke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1233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11567CAC-E0AD-4C28-9B85-456E33CB2F1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8F1982F-2EEF-43BE-81B2-DC8613CC2B27}"/>
              </a:ext>
            </a:extLst>
          </p:cNvPr>
          <p:cNvSpPr/>
          <p:nvPr userDrawn="1"/>
        </p:nvSpPr>
        <p:spPr>
          <a:xfrm>
            <a:off x="5205249" y="37764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42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Logo Lead - Full Bleed User Image Dar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D00AADB-34AE-4182-9136-3D0DAC7FA41F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045217 w 12192000"/>
              <a:gd name="connsiteY0" fmla="*/ 651574 h 6858000"/>
              <a:gd name="connsiteX1" fmla="*/ 6045217 w 12192000"/>
              <a:gd name="connsiteY1" fmla="*/ 728858 h 6858000"/>
              <a:gd name="connsiteX2" fmla="*/ 6095819 w 12192000"/>
              <a:gd name="connsiteY2" fmla="*/ 728858 h 6858000"/>
              <a:gd name="connsiteX3" fmla="*/ 6135922 w 12192000"/>
              <a:gd name="connsiteY3" fmla="*/ 719036 h 6858000"/>
              <a:gd name="connsiteX4" fmla="*/ 6149840 w 12192000"/>
              <a:gd name="connsiteY4" fmla="*/ 690823 h 6858000"/>
              <a:gd name="connsiteX5" fmla="*/ 6096594 w 12192000"/>
              <a:gd name="connsiteY5" fmla="*/ 651574 h 6858000"/>
              <a:gd name="connsiteX6" fmla="*/ 5408968 w 12192000"/>
              <a:gd name="connsiteY6" fmla="*/ 651574 h 6858000"/>
              <a:gd name="connsiteX7" fmla="*/ 5408968 w 12192000"/>
              <a:gd name="connsiteY7" fmla="*/ 728858 h 6858000"/>
              <a:gd name="connsiteX8" fmla="*/ 5459570 w 12192000"/>
              <a:gd name="connsiteY8" fmla="*/ 728858 h 6858000"/>
              <a:gd name="connsiteX9" fmla="*/ 5499673 w 12192000"/>
              <a:gd name="connsiteY9" fmla="*/ 719036 h 6858000"/>
              <a:gd name="connsiteX10" fmla="*/ 5513591 w 12192000"/>
              <a:gd name="connsiteY10" fmla="*/ 690823 h 6858000"/>
              <a:gd name="connsiteX11" fmla="*/ 5460345 w 12192000"/>
              <a:gd name="connsiteY11" fmla="*/ 651574 h 6858000"/>
              <a:gd name="connsiteX12" fmla="*/ 6045217 w 12192000"/>
              <a:gd name="connsiteY12" fmla="*/ 535439 h 6858000"/>
              <a:gd name="connsiteX13" fmla="*/ 6045217 w 12192000"/>
              <a:gd name="connsiteY13" fmla="*/ 606718 h 6858000"/>
              <a:gd name="connsiteX14" fmla="*/ 6089198 w 12192000"/>
              <a:gd name="connsiteY14" fmla="*/ 606718 h 6858000"/>
              <a:gd name="connsiteX15" fmla="*/ 6123655 w 12192000"/>
              <a:gd name="connsiteY15" fmla="*/ 596916 h 6858000"/>
              <a:gd name="connsiteX16" fmla="*/ 6135584 w 12192000"/>
              <a:gd name="connsiteY16" fmla="*/ 569478 h 6858000"/>
              <a:gd name="connsiteX17" fmla="*/ 6089257 w 12192000"/>
              <a:gd name="connsiteY17" fmla="*/ 535439 h 6858000"/>
              <a:gd name="connsiteX18" fmla="*/ 5408968 w 12192000"/>
              <a:gd name="connsiteY18" fmla="*/ 535439 h 6858000"/>
              <a:gd name="connsiteX19" fmla="*/ 5408968 w 12192000"/>
              <a:gd name="connsiteY19" fmla="*/ 606718 h 6858000"/>
              <a:gd name="connsiteX20" fmla="*/ 5452949 w 12192000"/>
              <a:gd name="connsiteY20" fmla="*/ 606718 h 6858000"/>
              <a:gd name="connsiteX21" fmla="*/ 5487406 w 12192000"/>
              <a:gd name="connsiteY21" fmla="*/ 596916 h 6858000"/>
              <a:gd name="connsiteX22" fmla="*/ 5499335 w 12192000"/>
              <a:gd name="connsiteY22" fmla="*/ 569478 h 6858000"/>
              <a:gd name="connsiteX23" fmla="*/ 5453008 w 12192000"/>
              <a:gd name="connsiteY23" fmla="*/ 535439 h 6858000"/>
              <a:gd name="connsiteX24" fmla="*/ 5987199 w 12192000"/>
              <a:gd name="connsiteY24" fmla="*/ 488993 h 6858000"/>
              <a:gd name="connsiteX25" fmla="*/ 6094566 w 12192000"/>
              <a:gd name="connsiteY25" fmla="*/ 488993 h 6858000"/>
              <a:gd name="connsiteX26" fmla="*/ 6168132 w 12192000"/>
              <a:gd name="connsiteY26" fmla="*/ 508020 h 6858000"/>
              <a:gd name="connsiteX27" fmla="*/ 6194219 w 12192000"/>
              <a:gd name="connsiteY27" fmla="*/ 562678 h 6858000"/>
              <a:gd name="connsiteX28" fmla="*/ 6184874 w 12192000"/>
              <a:gd name="connsiteY28" fmla="*/ 598109 h 6858000"/>
              <a:gd name="connsiteX29" fmla="*/ 6157237 w 12192000"/>
              <a:gd name="connsiteY29" fmla="*/ 621969 h 6858000"/>
              <a:gd name="connsiteX30" fmla="*/ 6195968 w 12192000"/>
              <a:gd name="connsiteY30" fmla="*/ 648612 h 6858000"/>
              <a:gd name="connsiteX31" fmla="*/ 6209389 w 12192000"/>
              <a:gd name="connsiteY31" fmla="*/ 692851 h 6858000"/>
              <a:gd name="connsiteX32" fmla="*/ 6196446 w 12192000"/>
              <a:gd name="connsiteY32" fmla="*/ 736871 h 6858000"/>
              <a:gd name="connsiteX33" fmla="*/ 6159285 w 12192000"/>
              <a:gd name="connsiteY33" fmla="*/ 765363 h 6858000"/>
              <a:gd name="connsiteX34" fmla="*/ 6101267 w 12192000"/>
              <a:gd name="connsiteY34" fmla="*/ 775305 h 6858000"/>
              <a:gd name="connsiteX35" fmla="*/ 5987199 w 12192000"/>
              <a:gd name="connsiteY35" fmla="*/ 775305 h 6858000"/>
              <a:gd name="connsiteX36" fmla="*/ 5350950 w 12192000"/>
              <a:gd name="connsiteY36" fmla="*/ 488993 h 6858000"/>
              <a:gd name="connsiteX37" fmla="*/ 5458318 w 12192000"/>
              <a:gd name="connsiteY37" fmla="*/ 488993 h 6858000"/>
              <a:gd name="connsiteX38" fmla="*/ 5531884 w 12192000"/>
              <a:gd name="connsiteY38" fmla="*/ 508020 h 6858000"/>
              <a:gd name="connsiteX39" fmla="*/ 5557970 w 12192000"/>
              <a:gd name="connsiteY39" fmla="*/ 562678 h 6858000"/>
              <a:gd name="connsiteX40" fmla="*/ 5548625 w 12192000"/>
              <a:gd name="connsiteY40" fmla="*/ 598109 h 6858000"/>
              <a:gd name="connsiteX41" fmla="*/ 5520988 w 12192000"/>
              <a:gd name="connsiteY41" fmla="*/ 621969 h 6858000"/>
              <a:gd name="connsiteX42" fmla="*/ 5559719 w 12192000"/>
              <a:gd name="connsiteY42" fmla="*/ 648612 h 6858000"/>
              <a:gd name="connsiteX43" fmla="*/ 5573140 w 12192000"/>
              <a:gd name="connsiteY43" fmla="*/ 692851 h 6858000"/>
              <a:gd name="connsiteX44" fmla="*/ 5560197 w 12192000"/>
              <a:gd name="connsiteY44" fmla="*/ 736871 h 6858000"/>
              <a:gd name="connsiteX45" fmla="*/ 5523036 w 12192000"/>
              <a:gd name="connsiteY45" fmla="*/ 765363 h 6858000"/>
              <a:gd name="connsiteX46" fmla="*/ 5465018 w 12192000"/>
              <a:gd name="connsiteY46" fmla="*/ 775305 h 6858000"/>
              <a:gd name="connsiteX47" fmla="*/ 5350950 w 12192000"/>
              <a:gd name="connsiteY47" fmla="*/ 775305 h 6858000"/>
              <a:gd name="connsiteX48" fmla="*/ 6755629 w 12192000"/>
              <a:gd name="connsiteY48" fmla="*/ 486010 h 6858000"/>
              <a:gd name="connsiteX49" fmla="*/ 6800703 w 12192000"/>
              <a:gd name="connsiteY49" fmla="*/ 490901 h 6858000"/>
              <a:gd name="connsiteX50" fmla="*/ 6840111 w 12192000"/>
              <a:gd name="connsiteY50" fmla="*/ 505237 h 6858000"/>
              <a:gd name="connsiteX51" fmla="*/ 6840111 w 12192000"/>
              <a:gd name="connsiteY51" fmla="*/ 560909 h 6858000"/>
              <a:gd name="connsiteX52" fmla="*/ 6804123 w 12192000"/>
              <a:gd name="connsiteY52" fmla="*/ 544227 h 6858000"/>
              <a:gd name="connsiteX53" fmla="*/ 6763323 w 12192000"/>
              <a:gd name="connsiteY53" fmla="*/ 538540 h 6858000"/>
              <a:gd name="connsiteX54" fmla="*/ 6713000 w 12192000"/>
              <a:gd name="connsiteY54" fmla="*/ 549536 h 6858000"/>
              <a:gd name="connsiteX55" fmla="*/ 6681068 w 12192000"/>
              <a:gd name="connsiteY55" fmla="*/ 581348 h 6858000"/>
              <a:gd name="connsiteX56" fmla="*/ 6669954 w 12192000"/>
              <a:gd name="connsiteY56" fmla="*/ 631970 h 6858000"/>
              <a:gd name="connsiteX57" fmla="*/ 6680671 w 12192000"/>
              <a:gd name="connsiteY57" fmla="*/ 682790 h 6858000"/>
              <a:gd name="connsiteX58" fmla="*/ 6711787 w 12192000"/>
              <a:gd name="connsiteY58" fmla="*/ 714781 h 6858000"/>
              <a:gd name="connsiteX59" fmla="*/ 6761295 w 12192000"/>
              <a:gd name="connsiteY59" fmla="*/ 725777 h 6858000"/>
              <a:gd name="connsiteX60" fmla="*/ 6843332 w 12192000"/>
              <a:gd name="connsiteY60" fmla="*/ 702613 h 6858000"/>
              <a:gd name="connsiteX61" fmla="*/ 6843312 w 12192000"/>
              <a:gd name="connsiteY61" fmla="*/ 757152 h 6858000"/>
              <a:gd name="connsiteX62" fmla="*/ 6802095 w 12192000"/>
              <a:gd name="connsiteY62" fmla="*/ 772660 h 6858000"/>
              <a:gd name="connsiteX63" fmla="*/ 6752785 w 12192000"/>
              <a:gd name="connsiteY63" fmla="*/ 778347 h 6858000"/>
              <a:gd name="connsiteX64" fmla="*/ 6690950 w 12192000"/>
              <a:gd name="connsiteY64" fmla="*/ 768405 h 6858000"/>
              <a:gd name="connsiteX65" fmla="*/ 6615396 w 12192000"/>
              <a:gd name="connsiteY65" fmla="*/ 693427 h 6858000"/>
              <a:gd name="connsiteX66" fmla="*/ 6605295 w 12192000"/>
              <a:gd name="connsiteY66" fmla="*/ 632009 h 6858000"/>
              <a:gd name="connsiteX67" fmla="*/ 6615813 w 12192000"/>
              <a:gd name="connsiteY67" fmla="*/ 571765 h 6858000"/>
              <a:gd name="connsiteX68" fmla="*/ 6646114 w 12192000"/>
              <a:gd name="connsiteY68" fmla="*/ 525637 h 6858000"/>
              <a:gd name="connsiteX69" fmla="*/ 6693594 w 12192000"/>
              <a:gd name="connsiteY69" fmla="*/ 496210 h 6858000"/>
              <a:gd name="connsiteX70" fmla="*/ 6755629 w 12192000"/>
              <a:gd name="connsiteY70" fmla="*/ 486010 h 6858000"/>
              <a:gd name="connsiteX71" fmla="*/ 6477747 w 12192000"/>
              <a:gd name="connsiteY71" fmla="*/ 377649 h 6858000"/>
              <a:gd name="connsiteX72" fmla="*/ 6477747 w 12192000"/>
              <a:gd name="connsiteY72" fmla="*/ 886648 h 6858000"/>
              <a:gd name="connsiteX73" fmla="*/ 6986746 w 12192000"/>
              <a:gd name="connsiteY73" fmla="*/ 886648 h 6858000"/>
              <a:gd name="connsiteX74" fmla="*/ 6986746 w 12192000"/>
              <a:gd name="connsiteY74" fmla="*/ 377649 h 6858000"/>
              <a:gd name="connsiteX75" fmla="*/ 5841498 w 12192000"/>
              <a:gd name="connsiteY75" fmla="*/ 377649 h 6858000"/>
              <a:gd name="connsiteX76" fmla="*/ 5841498 w 12192000"/>
              <a:gd name="connsiteY76" fmla="*/ 886648 h 6858000"/>
              <a:gd name="connsiteX77" fmla="*/ 6350497 w 12192000"/>
              <a:gd name="connsiteY77" fmla="*/ 886648 h 6858000"/>
              <a:gd name="connsiteX78" fmla="*/ 6350497 w 12192000"/>
              <a:gd name="connsiteY78" fmla="*/ 377649 h 6858000"/>
              <a:gd name="connsiteX79" fmla="*/ 5205249 w 12192000"/>
              <a:gd name="connsiteY79" fmla="*/ 377649 h 6858000"/>
              <a:gd name="connsiteX80" fmla="*/ 5205249 w 12192000"/>
              <a:gd name="connsiteY80" fmla="*/ 886648 h 6858000"/>
              <a:gd name="connsiteX81" fmla="*/ 5714248 w 12192000"/>
              <a:gd name="connsiteY81" fmla="*/ 886648 h 6858000"/>
              <a:gd name="connsiteX82" fmla="*/ 5714248 w 12192000"/>
              <a:gd name="connsiteY82" fmla="*/ 377649 h 6858000"/>
              <a:gd name="connsiteX83" fmla="*/ 0 w 12192000"/>
              <a:gd name="connsiteY83" fmla="*/ 0 h 6858000"/>
              <a:gd name="connsiteX84" fmla="*/ 12192000 w 12192000"/>
              <a:gd name="connsiteY84" fmla="*/ 0 h 6858000"/>
              <a:gd name="connsiteX85" fmla="*/ 12192000 w 12192000"/>
              <a:gd name="connsiteY85" fmla="*/ 6858000 h 6858000"/>
              <a:gd name="connsiteX86" fmla="*/ 0 w 12192000"/>
              <a:gd name="connsiteY8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12192000" h="6858000">
                <a:moveTo>
                  <a:pt x="6045217" y="651574"/>
                </a:moveTo>
                <a:lnTo>
                  <a:pt x="6045217" y="728858"/>
                </a:lnTo>
                <a:lnTo>
                  <a:pt x="6095819" y="728858"/>
                </a:lnTo>
                <a:cubicBezTo>
                  <a:pt x="6113196" y="728858"/>
                  <a:pt x="6126564" y="725584"/>
                  <a:pt x="6135922" y="719036"/>
                </a:cubicBezTo>
                <a:cubicBezTo>
                  <a:pt x="6145281" y="712489"/>
                  <a:pt x="6149920" y="703084"/>
                  <a:pt x="6149840" y="690823"/>
                </a:cubicBezTo>
                <a:cubicBezTo>
                  <a:pt x="6149906" y="664657"/>
                  <a:pt x="6132158" y="651574"/>
                  <a:pt x="6096594" y="651574"/>
                </a:cubicBezTo>
                <a:close/>
                <a:moveTo>
                  <a:pt x="5408968" y="651574"/>
                </a:moveTo>
                <a:lnTo>
                  <a:pt x="5408968" y="728858"/>
                </a:lnTo>
                <a:lnTo>
                  <a:pt x="5459570" y="728858"/>
                </a:lnTo>
                <a:cubicBezTo>
                  <a:pt x="5476947" y="728858"/>
                  <a:pt x="5490315" y="725584"/>
                  <a:pt x="5499673" y="719036"/>
                </a:cubicBezTo>
                <a:cubicBezTo>
                  <a:pt x="5509032" y="712489"/>
                  <a:pt x="5513671" y="703084"/>
                  <a:pt x="5513591" y="690823"/>
                </a:cubicBezTo>
                <a:cubicBezTo>
                  <a:pt x="5513657" y="664657"/>
                  <a:pt x="5495910" y="651574"/>
                  <a:pt x="5460345" y="651574"/>
                </a:cubicBezTo>
                <a:close/>
                <a:moveTo>
                  <a:pt x="6045217" y="535439"/>
                </a:moveTo>
                <a:lnTo>
                  <a:pt x="6045217" y="606718"/>
                </a:lnTo>
                <a:lnTo>
                  <a:pt x="6089198" y="606718"/>
                </a:lnTo>
                <a:cubicBezTo>
                  <a:pt x="6104243" y="606718"/>
                  <a:pt x="6115727" y="603452"/>
                  <a:pt x="6123655" y="596916"/>
                </a:cubicBezTo>
                <a:cubicBezTo>
                  <a:pt x="6131608" y="590381"/>
                  <a:pt x="6135584" y="581235"/>
                  <a:pt x="6135584" y="569478"/>
                </a:cubicBezTo>
                <a:cubicBezTo>
                  <a:pt x="6135584" y="546798"/>
                  <a:pt x="6120141" y="535453"/>
                  <a:pt x="6089257" y="535439"/>
                </a:cubicBezTo>
                <a:close/>
                <a:moveTo>
                  <a:pt x="5408968" y="535439"/>
                </a:moveTo>
                <a:lnTo>
                  <a:pt x="5408968" y="606718"/>
                </a:lnTo>
                <a:lnTo>
                  <a:pt x="5452949" y="606718"/>
                </a:lnTo>
                <a:cubicBezTo>
                  <a:pt x="5468006" y="606718"/>
                  <a:pt x="5479492" y="603452"/>
                  <a:pt x="5487406" y="596916"/>
                </a:cubicBezTo>
                <a:cubicBezTo>
                  <a:pt x="5495359" y="590381"/>
                  <a:pt x="5499335" y="581235"/>
                  <a:pt x="5499335" y="569478"/>
                </a:cubicBezTo>
                <a:cubicBezTo>
                  <a:pt x="5499335" y="546798"/>
                  <a:pt x="5483892" y="535453"/>
                  <a:pt x="5453008" y="535439"/>
                </a:cubicBezTo>
                <a:close/>
                <a:moveTo>
                  <a:pt x="5987199" y="488993"/>
                </a:moveTo>
                <a:lnTo>
                  <a:pt x="6094566" y="488993"/>
                </a:lnTo>
                <a:cubicBezTo>
                  <a:pt x="6126245" y="488993"/>
                  <a:pt x="6150769" y="495335"/>
                  <a:pt x="6168132" y="508020"/>
                </a:cubicBezTo>
                <a:cubicBezTo>
                  <a:pt x="6185496" y="520706"/>
                  <a:pt x="6194193" y="538924"/>
                  <a:pt x="6194219" y="562678"/>
                </a:cubicBezTo>
                <a:cubicBezTo>
                  <a:pt x="6194525" y="575135"/>
                  <a:pt x="6191284" y="587424"/>
                  <a:pt x="6184874" y="598109"/>
                </a:cubicBezTo>
                <a:cubicBezTo>
                  <a:pt x="6178163" y="608568"/>
                  <a:pt x="6168562" y="616857"/>
                  <a:pt x="6157237" y="621969"/>
                </a:cubicBezTo>
                <a:cubicBezTo>
                  <a:pt x="6174097" y="627576"/>
                  <a:pt x="6187007" y="636457"/>
                  <a:pt x="6195968" y="648612"/>
                </a:cubicBezTo>
                <a:cubicBezTo>
                  <a:pt x="6204929" y="660766"/>
                  <a:pt x="6209403" y="675513"/>
                  <a:pt x="6209389" y="692851"/>
                </a:cubicBezTo>
                <a:cubicBezTo>
                  <a:pt x="6209455" y="709924"/>
                  <a:pt x="6205140" y="724598"/>
                  <a:pt x="6196446" y="736871"/>
                </a:cubicBezTo>
                <a:cubicBezTo>
                  <a:pt x="6187803" y="749145"/>
                  <a:pt x="6175415" y="758643"/>
                  <a:pt x="6159285" y="765363"/>
                </a:cubicBezTo>
                <a:cubicBezTo>
                  <a:pt x="6143154" y="772084"/>
                  <a:pt x="6123814" y="775398"/>
                  <a:pt x="6101267" y="775305"/>
                </a:cubicBezTo>
                <a:lnTo>
                  <a:pt x="5987199" y="775305"/>
                </a:lnTo>
                <a:close/>
                <a:moveTo>
                  <a:pt x="5350950" y="488993"/>
                </a:moveTo>
                <a:lnTo>
                  <a:pt x="5458318" y="488993"/>
                </a:lnTo>
                <a:cubicBezTo>
                  <a:pt x="5489997" y="488993"/>
                  <a:pt x="5514520" y="495335"/>
                  <a:pt x="5531884" y="508020"/>
                </a:cubicBezTo>
                <a:cubicBezTo>
                  <a:pt x="5549247" y="520706"/>
                  <a:pt x="5557944" y="538924"/>
                  <a:pt x="5557970" y="562678"/>
                </a:cubicBezTo>
                <a:cubicBezTo>
                  <a:pt x="5558276" y="575135"/>
                  <a:pt x="5555035" y="587424"/>
                  <a:pt x="5548625" y="598109"/>
                </a:cubicBezTo>
                <a:cubicBezTo>
                  <a:pt x="5541915" y="608568"/>
                  <a:pt x="5532313" y="616857"/>
                  <a:pt x="5520988" y="621969"/>
                </a:cubicBezTo>
                <a:cubicBezTo>
                  <a:pt x="5537848" y="627576"/>
                  <a:pt x="5550758" y="636457"/>
                  <a:pt x="5559719" y="648612"/>
                </a:cubicBezTo>
                <a:cubicBezTo>
                  <a:pt x="5568681" y="660766"/>
                  <a:pt x="5573154" y="675513"/>
                  <a:pt x="5573140" y="692851"/>
                </a:cubicBezTo>
                <a:cubicBezTo>
                  <a:pt x="5573206" y="709924"/>
                  <a:pt x="5568891" y="724598"/>
                  <a:pt x="5560197" y="736871"/>
                </a:cubicBezTo>
                <a:cubicBezTo>
                  <a:pt x="5551554" y="749145"/>
                  <a:pt x="5539167" y="758643"/>
                  <a:pt x="5523036" y="765363"/>
                </a:cubicBezTo>
                <a:cubicBezTo>
                  <a:pt x="5506905" y="772084"/>
                  <a:pt x="5487565" y="775398"/>
                  <a:pt x="5465018" y="775305"/>
                </a:cubicBezTo>
                <a:lnTo>
                  <a:pt x="5350950" y="775305"/>
                </a:lnTo>
                <a:close/>
                <a:moveTo>
                  <a:pt x="6755629" y="486010"/>
                </a:moveTo>
                <a:cubicBezTo>
                  <a:pt x="6770789" y="485929"/>
                  <a:pt x="6785912" y="487571"/>
                  <a:pt x="6800703" y="490901"/>
                </a:cubicBezTo>
                <a:cubicBezTo>
                  <a:pt x="6814386" y="494013"/>
                  <a:pt x="6827626" y="498829"/>
                  <a:pt x="6840111" y="505237"/>
                </a:cubicBezTo>
                <a:lnTo>
                  <a:pt x="6840111" y="560909"/>
                </a:lnTo>
                <a:cubicBezTo>
                  <a:pt x="6829022" y="553570"/>
                  <a:pt x="6816890" y="547947"/>
                  <a:pt x="6804123" y="544227"/>
                </a:cubicBezTo>
                <a:cubicBezTo>
                  <a:pt x="6790865" y="540386"/>
                  <a:pt x="6777126" y="538471"/>
                  <a:pt x="6763323" y="538540"/>
                </a:cubicBezTo>
                <a:cubicBezTo>
                  <a:pt x="6743639" y="538540"/>
                  <a:pt x="6726864" y="542205"/>
                  <a:pt x="6713000" y="549536"/>
                </a:cubicBezTo>
                <a:cubicBezTo>
                  <a:pt x="6699355" y="556626"/>
                  <a:pt x="6688210" y="567728"/>
                  <a:pt x="6681068" y="581348"/>
                </a:cubicBezTo>
                <a:cubicBezTo>
                  <a:pt x="6673672" y="595201"/>
                  <a:pt x="6669968" y="612073"/>
                  <a:pt x="6669954" y="631970"/>
                </a:cubicBezTo>
                <a:cubicBezTo>
                  <a:pt x="6669940" y="651866"/>
                  <a:pt x="6673513" y="668806"/>
                  <a:pt x="6680671" y="682790"/>
                </a:cubicBezTo>
                <a:cubicBezTo>
                  <a:pt x="6687455" y="696437"/>
                  <a:pt x="6698333" y="707622"/>
                  <a:pt x="6711787" y="714781"/>
                </a:cubicBezTo>
                <a:cubicBezTo>
                  <a:pt x="6725387" y="722112"/>
                  <a:pt x="6741890" y="725777"/>
                  <a:pt x="6761295" y="725777"/>
                </a:cubicBezTo>
                <a:cubicBezTo>
                  <a:pt x="6790281" y="725962"/>
                  <a:pt x="6818725" y="717931"/>
                  <a:pt x="6843332" y="702613"/>
                </a:cubicBezTo>
                <a:lnTo>
                  <a:pt x="6843312" y="757152"/>
                </a:lnTo>
                <a:cubicBezTo>
                  <a:pt x="6830320" y="764126"/>
                  <a:pt x="6816460" y="769342"/>
                  <a:pt x="6802095" y="772660"/>
                </a:cubicBezTo>
                <a:cubicBezTo>
                  <a:pt x="6785944" y="776515"/>
                  <a:pt x="6769390" y="778424"/>
                  <a:pt x="6752785" y="778347"/>
                </a:cubicBezTo>
                <a:cubicBezTo>
                  <a:pt x="6731751" y="778679"/>
                  <a:pt x="6710821" y="775315"/>
                  <a:pt x="6690950" y="768405"/>
                </a:cubicBezTo>
                <a:cubicBezTo>
                  <a:pt x="6655601" y="756322"/>
                  <a:pt x="6627749" y="728684"/>
                  <a:pt x="6615396" y="693427"/>
                </a:cubicBezTo>
                <a:cubicBezTo>
                  <a:pt x="6608411" y="673716"/>
                  <a:pt x="6604989" y="652920"/>
                  <a:pt x="6605295" y="632009"/>
                </a:cubicBezTo>
                <a:cubicBezTo>
                  <a:pt x="6604997" y="611447"/>
                  <a:pt x="6608564" y="591009"/>
                  <a:pt x="6615813" y="571765"/>
                </a:cubicBezTo>
                <a:cubicBezTo>
                  <a:pt x="6622460" y="554379"/>
                  <a:pt x="6632797" y="538640"/>
                  <a:pt x="6646114" y="525637"/>
                </a:cubicBezTo>
                <a:cubicBezTo>
                  <a:pt x="6659690" y="512591"/>
                  <a:pt x="6675871" y="502565"/>
                  <a:pt x="6693594" y="496210"/>
                </a:cubicBezTo>
                <a:cubicBezTo>
                  <a:pt x="6713507" y="489168"/>
                  <a:pt x="6734509" y="485714"/>
                  <a:pt x="6755629" y="486010"/>
                </a:cubicBezTo>
                <a:close/>
                <a:moveTo>
                  <a:pt x="6477747" y="377649"/>
                </a:moveTo>
                <a:lnTo>
                  <a:pt x="6477747" y="886648"/>
                </a:lnTo>
                <a:lnTo>
                  <a:pt x="6986746" y="886648"/>
                </a:lnTo>
                <a:lnTo>
                  <a:pt x="6986746" y="377649"/>
                </a:lnTo>
                <a:close/>
                <a:moveTo>
                  <a:pt x="5841498" y="377649"/>
                </a:moveTo>
                <a:lnTo>
                  <a:pt x="5841498" y="886648"/>
                </a:lnTo>
                <a:lnTo>
                  <a:pt x="6350497" y="886648"/>
                </a:lnTo>
                <a:lnTo>
                  <a:pt x="6350497" y="377649"/>
                </a:lnTo>
                <a:close/>
                <a:moveTo>
                  <a:pt x="5205249" y="377649"/>
                </a:moveTo>
                <a:lnTo>
                  <a:pt x="5205249" y="886648"/>
                </a:lnTo>
                <a:lnTo>
                  <a:pt x="5714248" y="886648"/>
                </a:lnTo>
                <a:lnTo>
                  <a:pt x="5714248" y="377649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</p:spPr>
        <p:txBody>
          <a:bodyPr wrap="square" anchor="ctr" anchorCtr="0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to insert picture or drag from file folder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0800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</p:spTree>
    <p:extLst>
      <p:ext uri="{BB962C8B-B14F-4D97-AF65-F5344CB8AC3E}">
        <p14:creationId xmlns:p14="http://schemas.microsoft.com/office/powerpoint/2010/main" val="203628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Logo Lead - Full Bleed User Image Ligh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D00AADB-34AE-4182-9136-3D0DAC7FA41F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045217 w 12192000"/>
              <a:gd name="connsiteY0" fmla="*/ 651574 h 6858000"/>
              <a:gd name="connsiteX1" fmla="*/ 6045217 w 12192000"/>
              <a:gd name="connsiteY1" fmla="*/ 728858 h 6858000"/>
              <a:gd name="connsiteX2" fmla="*/ 6095819 w 12192000"/>
              <a:gd name="connsiteY2" fmla="*/ 728858 h 6858000"/>
              <a:gd name="connsiteX3" fmla="*/ 6135922 w 12192000"/>
              <a:gd name="connsiteY3" fmla="*/ 719036 h 6858000"/>
              <a:gd name="connsiteX4" fmla="*/ 6149840 w 12192000"/>
              <a:gd name="connsiteY4" fmla="*/ 690823 h 6858000"/>
              <a:gd name="connsiteX5" fmla="*/ 6096594 w 12192000"/>
              <a:gd name="connsiteY5" fmla="*/ 651574 h 6858000"/>
              <a:gd name="connsiteX6" fmla="*/ 5408968 w 12192000"/>
              <a:gd name="connsiteY6" fmla="*/ 651574 h 6858000"/>
              <a:gd name="connsiteX7" fmla="*/ 5408968 w 12192000"/>
              <a:gd name="connsiteY7" fmla="*/ 728858 h 6858000"/>
              <a:gd name="connsiteX8" fmla="*/ 5459570 w 12192000"/>
              <a:gd name="connsiteY8" fmla="*/ 728858 h 6858000"/>
              <a:gd name="connsiteX9" fmla="*/ 5499673 w 12192000"/>
              <a:gd name="connsiteY9" fmla="*/ 719036 h 6858000"/>
              <a:gd name="connsiteX10" fmla="*/ 5513591 w 12192000"/>
              <a:gd name="connsiteY10" fmla="*/ 690823 h 6858000"/>
              <a:gd name="connsiteX11" fmla="*/ 5460345 w 12192000"/>
              <a:gd name="connsiteY11" fmla="*/ 651574 h 6858000"/>
              <a:gd name="connsiteX12" fmla="*/ 6045217 w 12192000"/>
              <a:gd name="connsiteY12" fmla="*/ 535439 h 6858000"/>
              <a:gd name="connsiteX13" fmla="*/ 6045217 w 12192000"/>
              <a:gd name="connsiteY13" fmla="*/ 606718 h 6858000"/>
              <a:gd name="connsiteX14" fmla="*/ 6089198 w 12192000"/>
              <a:gd name="connsiteY14" fmla="*/ 606718 h 6858000"/>
              <a:gd name="connsiteX15" fmla="*/ 6123655 w 12192000"/>
              <a:gd name="connsiteY15" fmla="*/ 596916 h 6858000"/>
              <a:gd name="connsiteX16" fmla="*/ 6135584 w 12192000"/>
              <a:gd name="connsiteY16" fmla="*/ 569478 h 6858000"/>
              <a:gd name="connsiteX17" fmla="*/ 6089257 w 12192000"/>
              <a:gd name="connsiteY17" fmla="*/ 535439 h 6858000"/>
              <a:gd name="connsiteX18" fmla="*/ 5408968 w 12192000"/>
              <a:gd name="connsiteY18" fmla="*/ 535439 h 6858000"/>
              <a:gd name="connsiteX19" fmla="*/ 5408968 w 12192000"/>
              <a:gd name="connsiteY19" fmla="*/ 606718 h 6858000"/>
              <a:gd name="connsiteX20" fmla="*/ 5452949 w 12192000"/>
              <a:gd name="connsiteY20" fmla="*/ 606718 h 6858000"/>
              <a:gd name="connsiteX21" fmla="*/ 5487406 w 12192000"/>
              <a:gd name="connsiteY21" fmla="*/ 596916 h 6858000"/>
              <a:gd name="connsiteX22" fmla="*/ 5499335 w 12192000"/>
              <a:gd name="connsiteY22" fmla="*/ 569478 h 6858000"/>
              <a:gd name="connsiteX23" fmla="*/ 5453008 w 12192000"/>
              <a:gd name="connsiteY23" fmla="*/ 535439 h 6858000"/>
              <a:gd name="connsiteX24" fmla="*/ 5987199 w 12192000"/>
              <a:gd name="connsiteY24" fmla="*/ 488993 h 6858000"/>
              <a:gd name="connsiteX25" fmla="*/ 6094566 w 12192000"/>
              <a:gd name="connsiteY25" fmla="*/ 488993 h 6858000"/>
              <a:gd name="connsiteX26" fmla="*/ 6168132 w 12192000"/>
              <a:gd name="connsiteY26" fmla="*/ 508020 h 6858000"/>
              <a:gd name="connsiteX27" fmla="*/ 6194219 w 12192000"/>
              <a:gd name="connsiteY27" fmla="*/ 562678 h 6858000"/>
              <a:gd name="connsiteX28" fmla="*/ 6184874 w 12192000"/>
              <a:gd name="connsiteY28" fmla="*/ 598109 h 6858000"/>
              <a:gd name="connsiteX29" fmla="*/ 6157237 w 12192000"/>
              <a:gd name="connsiteY29" fmla="*/ 621969 h 6858000"/>
              <a:gd name="connsiteX30" fmla="*/ 6195968 w 12192000"/>
              <a:gd name="connsiteY30" fmla="*/ 648612 h 6858000"/>
              <a:gd name="connsiteX31" fmla="*/ 6209389 w 12192000"/>
              <a:gd name="connsiteY31" fmla="*/ 692851 h 6858000"/>
              <a:gd name="connsiteX32" fmla="*/ 6196446 w 12192000"/>
              <a:gd name="connsiteY32" fmla="*/ 736871 h 6858000"/>
              <a:gd name="connsiteX33" fmla="*/ 6159285 w 12192000"/>
              <a:gd name="connsiteY33" fmla="*/ 765363 h 6858000"/>
              <a:gd name="connsiteX34" fmla="*/ 6101267 w 12192000"/>
              <a:gd name="connsiteY34" fmla="*/ 775305 h 6858000"/>
              <a:gd name="connsiteX35" fmla="*/ 5987199 w 12192000"/>
              <a:gd name="connsiteY35" fmla="*/ 775305 h 6858000"/>
              <a:gd name="connsiteX36" fmla="*/ 5350950 w 12192000"/>
              <a:gd name="connsiteY36" fmla="*/ 488993 h 6858000"/>
              <a:gd name="connsiteX37" fmla="*/ 5458318 w 12192000"/>
              <a:gd name="connsiteY37" fmla="*/ 488993 h 6858000"/>
              <a:gd name="connsiteX38" fmla="*/ 5531884 w 12192000"/>
              <a:gd name="connsiteY38" fmla="*/ 508020 h 6858000"/>
              <a:gd name="connsiteX39" fmla="*/ 5557970 w 12192000"/>
              <a:gd name="connsiteY39" fmla="*/ 562678 h 6858000"/>
              <a:gd name="connsiteX40" fmla="*/ 5548625 w 12192000"/>
              <a:gd name="connsiteY40" fmla="*/ 598109 h 6858000"/>
              <a:gd name="connsiteX41" fmla="*/ 5520988 w 12192000"/>
              <a:gd name="connsiteY41" fmla="*/ 621969 h 6858000"/>
              <a:gd name="connsiteX42" fmla="*/ 5559719 w 12192000"/>
              <a:gd name="connsiteY42" fmla="*/ 648612 h 6858000"/>
              <a:gd name="connsiteX43" fmla="*/ 5573140 w 12192000"/>
              <a:gd name="connsiteY43" fmla="*/ 692851 h 6858000"/>
              <a:gd name="connsiteX44" fmla="*/ 5560197 w 12192000"/>
              <a:gd name="connsiteY44" fmla="*/ 736871 h 6858000"/>
              <a:gd name="connsiteX45" fmla="*/ 5523036 w 12192000"/>
              <a:gd name="connsiteY45" fmla="*/ 765363 h 6858000"/>
              <a:gd name="connsiteX46" fmla="*/ 5465018 w 12192000"/>
              <a:gd name="connsiteY46" fmla="*/ 775305 h 6858000"/>
              <a:gd name="connsiteX47" fmla="*/ 5350950 w 12192000"/>
              <a:gd name="connsiteY47" fmla="*/ 775305 h 6858000"/>
              <a:gd name="connsiteX48" fmla="*/ 6755629 w 12192000"/>
              <a:gd name="connsiteY48" fmla="*/ 486010 h 6858000"/>
              <a:gd name="connsiteX49" fmla="*/ 6800703 w 12192000"/>
              <a:gd name="connsiteY49" fmla="*/ 490901 h 6858000"/>
              <a:gd name="connsiteX50" fmla="*/ 6840111 w 12192000"/>
              <a:gd name="connsiteY50" fmla="*/ 505237 h 6858000"/>
              <a:gd name="connsiteX51" fmla="*/ 6840111 w 12192000"/>
              <a:gd name="connsiteY51" fmla="*/ 560909 h 6858000"/>
              <a:gd name="connsiteX52" fmla="*/ 6804123 w 12192000"/>
              <a:gd name="connsiteY52" fmla="*/ 544227 h 6858000"/>
              <a:gd name="connsiteX53" fmla="*/ 6763323 w 12192000"/>
              <a:gd name="connsiteY53" fmla="*/ 538540 h 6858000"/>
              <a:gd name="connsiteX54" fmla="*/ 6713000 w 12192000"/>
              <a:gd name="connsiteY54" fmla="*/ 549536 h 6858000"/>
              <a:gd name="connsiteX55" fmla="*/ 6681068 w 12192000"/>
              <a:gd name="connsiteY55" fmla="*/ 581348 h 6858000"/>
              <a:gd name="connsiteX56" fmla="*/ 6669954 w 12192000"/>
              <a:gd name="connsiteY56" fmla="*/ 631970 h 6858000"/>
              <a:gd name="connsiteX57" fmla="*/ 6680671 w 12192000"/>
              <a:gd name="connsiteY57" fmla="*/ 682790 h 6858000"/>
              <a:gd name="connsiteX58" fmla="*/ 6711787 w 12192000"/>
              <a:gd name="connsiteY58" fmla="*/ 714781 h 6858000"/>
              <a:gd name="connsiteX59" fmla="*/ 6761295 w 12192000"/>
              <a:gd name="connsiteY59" fmla="*/ 725777 h 6858000"/>
              <a:gd name="connsiteX60" fmla="*/ 6843332 w 12192000"/>
              <a:gd name="connsiteY60" fmla="*/ 702613 h 6858000"/>
              <a:gd name="connsiteX61" fmla="*/ 6843312 w 12192000"/>
              <a:gd name="connsiteY61" fmla="*/ 757152 h 6858000"/>
              <a:gd name="connsiteX62" fmla="*/ 6802095 w 12192000"/>
              <a:gd name="connsiteY62" fmla="*/ 772660 h 6858000"/>
              <a:gd name="connsiteX63" fmla="*/ 6752785 w 12192000"/>
              <a:gd name="connsiteY63" fmla="*/ 778347 h 6858000"/>
              <a:gd name="connsiteX64" fmla="*/ 6690950 w 12192000"/>
              <a:gd name="connsiteY64" fmla="*/ 768405 h 6858000"/>
              <a:gd name="connsiteX65" fmla="*/ 6615396 w 12192000"/>
              <a:gd name="connsiteY65" fmla="*/ 693427 h 6858000"/>
              <a:gd name="connsiteX66" fmla="*/ 6605295 w 12192000"/>
              <a:gd name="connsiteY66" fmla="*/ 632009 h 6858000"/>
              <a:gd name="connsiteX67" fmla="*/ 6615813 w 12192000"/>
              <a:gd name="connsiteY67" fmla="*/ 571765 h 6858000"/>
              <a:gd name="connsiteX68" fmla="*/ 6646114 w 12192000"/>
              <a:gd name="connsiteY68" fmla="*/ 525637 h 6858000"/>
              <a:gd name="connsiteX69" fmla="*/ 6693594 w 12192000"/>
              <a:gd name="connsiteY69" fmla="*/ 496210 h 6858000"/>
              <a:gd name="connsiteX70" fmla="*/ 6755629 w 12192000"/>
              <a:gd name="connsiteY70" fmla="*/ 486010 h 6858000"/>
              <a:gd name="connsiteX71" fmla="*/ 6477747 w 12192000"/>
              <a:gd name="connsiteY71" fmla="*/ 377649 h 6858000"/>
              <a:gd name="connsiteX72" fmla="*/ 6477747 w 12192000"/>
              <a:gd name="connsiteY72" fmla="*/ 886648 h 6858000"/>
              <a:gd name="connsiteX73" fmla="*/ 6986746 w 12192000"/>
              <a:gd name="connsiteY73" fmla="*/ 886648 h 6858000"/>
              <a:gd name="connsiteX74" fmla="*/ 6986746 w 12192000"/>
              <a:gd name="connsiteY74" fmla="*/ 377649 h 6858000"/>
              <a:gd name="connsiteX75" fmla="*/ 5841498 w 12192000"/>
              <a:gd name="connsiteY75" fmla="*/ 377649 h 6858000"/>
              <a:gd name="connsiteX76" fmla="*/ 5841498 w 12192000"/>
              <a:gd name="connsiteY76" fmla="*/ 886648 h 6858000"/>
              <a:gd name="connsiteX77" fmla="*/ 6350497 w 12192000"/>
              <a:gd name="connsiteY77" fmla="*/ 886648 h 6858000"/>
              <a:gd name="connsiteX78" fmla="*/ 6350497 w 12192000"/>
              <a:gd name="connsiteY78" fmla="*/ 377649 h 6858000"/>
              <a:gd name="connsiteX79" fmla="*/ 5205249 w 12192000"/>
              <a:gd name="connsiteY79" fmla="*/ 377649 h 6858000"/>
              <a:gd name="connsiteX80" fmla="*/ 5205249 w 12192000"/>
              <a:gd name="connsiteY80" fmla="*/ 886648 h 6858000"/>
              <a:gd name="connsiteX81" fmla="*/ 5714248 w 12192000"/>
              <a:gd name="connsiteY81" fmla="*/ 886648 h 6858000"/>
              <a:gd name="connsiteX82" fmla="*/ 5714248 w 12192000"/>
              <a:gd name="connsiteY82" fmla="*/ 377649 h 6858000"/>
              <a:gd name="connsiteX83" fmla="*/ 0 w 12192000"/>
              <a:gd name="connsiteY83" fmla="*/ 0 h 6858000"/>
              <a:gd name="connsiteX84" fmla="*/ 12192000 w 12192000"/>
              <a:gd name="connsiteY84" fmla="*/ 0 h 6858000"/>
              <a:gd name="connsiteX85" fmla="*/ 12192000 w 12192000"/>
              <a:gd name="connsiteY85" fmla="*/ 6858000 h 6858000"/>
              <a:gd name="connsiteX86" fmla="*/ 0 w 12192000"/>
              <a:gd name="connsiteY8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12192000" h="6858000">
                <a:moveTo>
                  <a:pt x="6045217" y="651574"/>
                </a:moveTo>
                <a:lnTo>
                  <a:pt x="6045217" y="728858"/>
                </a:lnTo>
                <a:lnTo>
                  <a:pt x="6095819" y="728858"/>
                </a:lnTo>
                <a:cubicBezTo>
                  <a:pt x="6113196" y="728858"/>
                  <a:pt x="6126564" y="725584"/>
                  <a:pt x="6135922" y="719036"/>
                </a:cubicBezTo>
                <a:cubicBezTo>
                  <a:pt x="6145281" y="712489"/>
                  <a:pt x="6149920" y="703084"/>
                  <a:pt x="6149840" y="690823"/>
                </a:cubicBezTo>
                <a:cubicBezTo>
                  <a:pt x="6149906" y="664657"/>
                  <a:pt x="6132158" y="651574"/>
                  <a:pt x="6096594" y="651574"/>
                </a:cubicBezTo>
                <a:close/>
                <a:moveTo>
                  <a:pt x="5408968" y="651574"/>
                </a:moveTo>
                <a:lnTo>
                  <a:pt x="5408968" y="728858"/>
                </a:lnTo>
                <a:lnTo>
                  <a:pt x="5459570" y="728858"/>
                </a:lnTo>
                <a:cubicBezTo>
                  <a:pt x="5476947" y="728858"/>
                  <a:pt x="5490315" y="725584"/>
                  <a:pt x="5499673" y="719036"/>
                </a:cubicBezTo>
                <a:cubicBezTo>
                  <a:pt x="5509032" y="712489"/>
                  <a:pt x="5513671" y="703084"/>
                  <a:pt x="5513591" y="690823"/>
                </a:cubicBezTo>
                <a:cubicBezTo>
                  <a:pt x="5513657" y="664657"/>
                  <a:pt x="5495910" y="651574"/>
                  <a:pt x="5460345" y="651574"/>
                </a:cubicBezTo>
                <a:close/>
                <a:moveTo>
                  <a:pt x="6045217" y="535439"/>
                </a:moveTo>
                <a:lnTo>
                  <a:pt x="6045217" y="606718"/>
                </a:lnTo>
                <a:lnTo>
                  <a:pt x="6089198" y="606718"/>
                </a:lnTo>
                <a:cubicBezTo>
                  <a:pt x="6104243" y="606718"/>
                  <a:pt x="6115727" y="603452"/>
                  <a:pt x="6123655" y="596916"/>
                </a:cubicBezTo>
                <a:cubicBezTo>
                  <a:pt x="6131608" y="590381"/>
                  <a:pt x="6135584" y="581235"/>
                  <a:pt x="6135584" y="569478"/>
                </a:cubicBezTo>
                <a:cubicBezTo>
                  <a:pt x="6135584" y="546798"/>
                  <a:pt x="6120141" y="535453"/>
                  <a:pt x="6089257" y="535439"/>
                </a:cubicBezTo>
                <a:close/>
                <a:moveTo>
                  <a:pt x="5408968" y="535439"/>
                </a:moveTo>
                <a:lnTo>
                  <a:pt x="5408968" y="606718"/>
                </a:lnTo>
                <a:lnTo>
                  <a:pt x="5452949" y="606718"/>
                </a:lnTo>
                <a:cubicBezTo>
                  <a:pt x="5468006" y="606718"/>
                  <a:pt x="5479492" y="603452"/>
                  <a:pt x="5487406" y="596916"/>
                </a:cubicBezTo>
                <a:cubicBezTo>
                  <a:pt x="5495359" y="590381"/>
                  <a:pt x="5499335" y="581235"/>
                  <a:pt x="5499335" y="569478"/>
                </a:cubicBezTo>
                <a:cubicBezTo>
                  <a:pt x="5499335" y="546798"/>
                  <a:pt x="5483892" y="535453"/>
                  <a:pt x="5453008" y="535439"/>
                </a:cubicBezTo>
                <a:close/>
                <a:moveTo>
                  <a:pt x="5987199" y="488993"/>
                </a:moveTo>
                <a:lnTo>
                  <a:pt x="6094566" y="488993"/>
                </a:lnTo>
                <a:cubicBezTo>
                  <a:pt x="6126245" y="488993"/>
                  <a:pt x="6150769" y="495335"/>
                  <a:pt x="6168132" y="508020"/>
                </a:cubicBezTo>
                <a:cubicBezTo>
                  <a:pt x="6185496" y="520706"/>
                  <a:pt x="6194193" y="538924"/>
                  <a:pt x="6194219" y="562678"/>
                </a:cubicBezTo>
                <a:cubicBezTo>
                  <a:pt x="6194525" y="575135"/>
                  <a:pt x="6191284" y="587424"/>
                  <a:pt x="6184874" y="598109"/>
                </a:cubicBezTo>
                <a:cubicBezTo>
                  <a:pt x="6178163" y="608568"/>
                  <a:pt x="6168562" y="616857"/>
                  <a:pt x="6157237" y="621969"/>
                </a:cubicBezTo>
                <a:cubicBezTo>
                  <a:pt x="6174097" y="627576"/>
                  <a:pt x="6187007" y="636457"/>
                  <a:pt x="6195968" y="648612"/>
                </a:cubicBezTo>
                <a:cubicBezTo>
                  <a:pt x="6204929" y="660766"/>
                  <a:pt x="6209403" y="675513"/>
                  <a:pt x="6209389" y="692851"/>
                </a:cubicBezTo>
                <a:cubicBezTo>
                  <a:pt x="6209455" y="709924"/>
                  <a:pt x="6205140" y="724598"/>
                  <a:pt x="6196446" y="736871"/>
                </a:cubicBezTo>
                <a:cubicBezTo>
                  <a:pt x="6187803" y="749145"/>
                  <a:pt x="6175415" y="758643"/>
                  <a:pt x="6159285" y="765363"/>
                </a:cubicBezTo>
                <a:cubicBezTo>
                  <a:pt x="6143154" y="772084"/>
                  <a:pt x="6123814" y="775398"/>
                  <a:pt x="6101267" y="775305"/>
                </a:cubicBezTo>
                <a:lnTo>
                  <a:pt x="5987199" y="775305"/>
                </a:lnTo>
                <a:close/>
                <a:moveTo>
                  <a:pt x="5350950" y="488993"/>
                </a:moveTo>
                <a:lnTo>
                  <a:pt x="5458318" y="488993"/>
                </a:lnTo>
                <a:cubicBezTo>
                  <a:pt x="5489997" y="488993"/>
                  <a:pt x="5514520" y="495335"/>
                  <a:pt x="5531884" y="508020"/>
                </a:cubicBezTo>
                <a:cubicBezTo>
                  <a:pt x="5549247" y="520706"/>
                  <a:pt x="5557944" y="538924"/>
                  <a:pt x="5557970" y="562678"/>
                </a:cubicBezTo>
                <a:cubicBezTo>
                  <a:pt x="5558276" y="575135"/>
                  <a:pt x="5555035" y="587424"/>
                  <a:pt x="5548625" y="598109"/>
                </a:cubicBezTo>
                <a:cubicBezTo>
                  <a:pt x="5541915" y="608568"/>
                  <a:pt x="5532313" y="616857"/>
                  <a:pt x="5520988" y="621969"/>
                </a:cubicBezTo>
                <a:cubicBezTo>
                  <a:pt x="5537848" y="627576"/>
                  <a:pt x="5550758" y="636457"/>
                  <a:pt x="5559719" y="648612"/>
                </a:cubicBezTo>
                <a:cubicBezTo>
                  <a:pt x="5568681" y="660766"/>
                  <a:pt x="5573154" y="675513"/>
                  <a:pt x="5573140" y="692851"/>
                </a:cubicBezTo>
                <a:cubicBezTo>
                  <a:pt x="5573206" y="709924"/>
                  <a:pt x="5568891" y="724598"/>
                  <a:pt x="5560197" y="736871"/>
                </a:cubicBezTo>
                <a:cubicBezTo>
                  <a:pt x="5551554" y="749145"/>
                  <a:pt x="5539167" y="758643"/>
                  <a:pt x="5523036" y="765363"/>
                </a:cubicBezTo>
                <a:cubicBezTo>
                  <a:pt x="5506905" y="772084"/>
                  <a:pt x="5487565" y="775398"/>
                  <a:pt x="5465018" y="775305"/>
                </a:cubicBezTo>
                <a:lnTo>
                  <a:pt x="5350950" y="775305"/>
                </a:lnTo>
                <a:close/>
                <a:moveTo>
                  <a:pt x="6755629" y="486010"/>
                </a:moveTo>
                <a:cubicBezTo>
                  <a:pt x="6770789" y="485929"/>
                  <a:pt x="6785912" y="487571"/>
                  <a:pt x="6800703" y="490901"/>
                </a:cubicBezTo>
                <a:cubicBezTo>
                  <a:pt x="6814386" y="494013"/>
                  <a:pt x="6827626" y="498829"/>
                  <a:pt x="6840111" y="505237"/>
                </a:cubicBezTo>
                <a:lnTo>
                  <a:pt x="6840111" y="560909"/>
                </a:lnTo>
                <a:cubicBezTo>
                  <a:pt x="6829022" y="553570"/>
                  <a:pt x="6816890" y="547947"/>
                  <a:pt x="6804123" y="544227"/>
                </a:cubicBezTo>
                <a:cubicBezTo>
                  <a:pt x="6790865" y="540386"/>
                  <a:pt x="6777126" y="538471"/>
                  <a:pt x="6763323" y="538540"/>
                </a:cubicBezTo>
                <a:cubicBezTo>
                  <a:pt x="6743639" y="538540"/>
                  <a:pt x="6726864" y="542205"/>
                  <a:pt x="6713000" y="549536"/>
                </a:cubicBezTo>
                <a:cubicBezTo>
                  <a:pt x="6699355" y="556626"/>
                  <a:pt x="6688210" y="567728"/>
                  <a:pt x="6681068" y="581348"/>
                </a:cubicBezTo>
                <a:cubicBezTo>
                  <a:pt x="6673672" y="595201"/>
                  <a:pt x="6669968" y="612073"/>
                  <a:pt x="6669954" y="631970"/>
                </a:cubicBezTo>
                <a:cubicBezTo>
                  <a:pt x="6669940" y="651866"/>
                  <a:pt x="6673513" y="668806"/>
                  <a:pt x="6680671" y="682790"/>
                </a:cubicBezTo>
                <a:cubicBezTo>
                  <a:pt x="6687455" y="696437"/>
                  <a:pt x="6698333" y="707622"/>
                  <a:pt x="6711787" y="714781"/>
                </a:cubicBezTo>
                <a:cubicBezTo>
                  <a:pt x="6725387" y="722112"/>
                  <a:pt x="6741890" y="725777"/>
                  <a:pt x="6761295" y="725777"/>
                </a:cubicBezTo>
                <a:cubicBezTo>
                  <a:pt x="6790281" y="725962"/>
                  <a:pt x="6818725" y="717931"/>
                  <a:pt x="6843332" y="702613"/>
                </a:cubicBezTo>
                <a:lnTo>
                  <a:pt x="6843312" y="757152"/>
                </a:lnTo>
                <a:cubicBezTo>
                  <a:pt x="6830320" y="764126"/>
                  <a:pt x="6816460" y="769342"/>
                  <a:pt x="6802095" y="772660"/>
                </a:cubicBezTo>
                <a:cubicBezTo>
                  <a:pt x="6785944" y="776515"/>
                  <a:pt x="6769390" y="778424"/>
                  <a:pt x="6752785" y="778347"/>
                </a:cubicBezTo>
                <a:cubicBezTo>
                  <a:pt x="6731751" y="778679"/>
                  <a:pt x="6710821" y="775315"/>
                  <a:pt x="6690950" y="768405"/>
                </a:cubicBezTo>
                <a:cubicBezTo>
                  <a:pt x="6655601" y="756322"/>
                  <a:pt x="6627749" y="728684"/>
                  <a:pt x="6615396" y="693427"/>
                </a:cubicBezTo>
                <a:cubicBezTo>
                  <a:pt x="6608411" y="673716"/>
                  <a:pt x="6604989" y="652920"/>
                  <a:pt x="6605295" y="632009"/>
                </a:cubicBezTo>
                <a:cubicBezTo>
                  <a:pt x="6604997" y="611447"/>
                  <a:pt x="6608564" y="591009"/>
                  <a:pt x="6615813" y="571765"/>
                </a:cubicBezTo>
                <a:cubicBezTo>
                  <a:pt x="6622460" y="554379"/>
                  <a:pt x="6632797" y="538640"/>
                  <a:pt x="6646114" y="525637"/>
                </a:cubicBezTo>
                <a:cubicBezTo>
                  <a:pt x="6659690" y="512591"/>
                  <a:pt x="6675871" y="502565"/>
                  <a:pt x="6693594" y="496210"/>
                </a:cubicBezTo>
                <a:cubicBezTo>
                  <a:pt x="6713507" y="489168"/>
                  <a:pt x="6734509" y="485714"/>
                  <a:pt x="6755629" y="486010"/>
                </a:cubicBezTo>
                <a:close/>
                <a:moveTo>
                  <a:pt x="6477747" y="377649"/>
                </a:moveTo>
                <a:lnTo>
                  <a:pt x="6477747" y="886648"/>
                </a:lnTo>
                <a:lnTo>
                  <a:pt x="6986746" y="886648"/>
                </a:lnTo>
                <a:lnTo>
                  <a:pt x="6986746" y="377649"/>
                </a:lnTo>
                <a:close/>
                <a:moveTo>
                  <a:pt x="5841498" y="377649"/>
                </a:moveTo>
                <a:lnTo>
                  <a:pt x="5841498" y="886648"/>
                </a:lnTo>
                <a:lnTo>
                  <a:pt x="6350497" y="886648"/>
                </a:lnTo>
                <a:lnTo>
                  <a:pt x="6350497" y="377649"/>
                </a:lnTo>
                <a:close/>
                <a:moveTo>
                  <a:pt x="5205249" y="377649"/>
                </a:moveTo>
                <a:lnTo>
                  <a:pt x="5205249" y="886648"/>
                </a:lnTo>
                <a:lnTo>
                  <a:pt x="5714248" y="886648"/>
                </a:lnTo>
                <a:lnTo>
                  <a:pt x="5714248" y="377649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</p:spPr>
        <p:txBody>
          <a:bodyPr wrap="square" anchor="ctr" anchorCtr="0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to insert picture or drag from file folder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0800"/>
            <a:ext cx="9144000" cy="2387600"/>
          </a:xfrm>
          <a:effectLst/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  <a:effectLst/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</p:spTree>
    <p:extLst>
      <p:ext uri="{BB962C8B-B14F-4D97-AF65-F5344CB8AC3E}">
        <p14:creationId xmlns:p14="http://schemas.microsoft.com/office/powerpoint/2010/main" val="236339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Logo Lead - Option 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3B90FDE-DBA5-47AB-9BCC-0A4C84C871CD}"/>
              </a:ext>
            </a:extLst>
          </p:cNvPr>
          <p:cNvSpPr/>
          <p:nvPr userDrawn="1"/>
        </p:nvSpPr>
        <p:spPr>
          <a:xfrm>
            <a:off x="5205249" y="37764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CFC650C-1E4D-4F0A-9B30-CB80DEED9F2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524000" y="0"/>
            <a:ext cx="4572000" cy="1892300"/>
          </a:xfrm>
          <a:custGeom>
            <a:avLst/>
            <a:gdLst>
              <a:gd name="connsiteX0" fmla="*/ 3884968 w 4572000"/>
              <a:gd name="connsiteY0" fmla="*/ 651574 h 1892300"/>
              <a:gd name="connsiteX1" fmla="*/ 3884968 w 4572000"/>
              <a:gd name="connsiteY1" fmla="*/ 728858 h 1892300"/>
              <a:gd name="connsiteX2" fmla="*/ 3935570 w 4572000"/>
              <a:gd name="connsiteY2" fmla="*/ 728858 h 1892300"/>
              <a:gd name="connsiteX3" fmla="*/ 3975673 w 4572000"/>
              <a:gd name="connsiteY3" fmla="*/ 719036 h 1892300"/>
              <a:gd name="connsiteX4" fmla="*/ 3989591 w 4572000"/>
              <a:gd name="connsiteY4" fmla="*/ 690823 h 1892300"/>
              <a:gd name="connsiteX5" fmla="*/ 3936345 w 4572000"/>
              <a:gd name="connsiteY5" fmla="*/ 651574 h 1892300"/>
              <a:gd name="connsiteX6" fmla="*/ 3884968 w 4572000"/>
              <a:gd name="connsiteY6" fmla="*/ 535439 h 1892300"/>
              <a:gd name="connsiteX7" fmla="*/ 3884968 w 4572000"/>
              <a:gd name="connsiteY7" fmla="*/ 606718 h 1892300"/>
              <a:gd name="connsiteX8" fmla="*/ 3928949 w 4572000"/>
              <a:gd name="connsiteY8" fmla="*/ 606718 h 1892300"/>
              <a:gd name="connsiteX9" fmla="*/ 3963406 w 4572000"/>
              <a:gd name="connsiteY9" fmla="*/ 596916 h 1892300"/>
              <a:gd name="connsiteX10" fmla="*/ 3975335 w 4572000"/>
              <a:gd name="connsiteY10" fmla="*/ 569478 h 1892300"/>
              <a:gd name="connsiteX11" fmla="*/ 3929008 w 4572000"/>
              <a:gd name="connsiteY11" fmla="*/ 535439 h 1892300"/>
              <a:gd name="connsiteX12" fmla="*/ 4463199 w 4572000"/>
              <a:gd name="connsiteY12" fmla="*/ 488993 h 1892300"/>
              <a:gd name="connsiteX13" fmla="*/ 4570566 w 4572000"/>
              <a:gd name="connsiteY13" fmla="*/ 488993 h 1892300"/>
              <a:gd name="connsiteX14" fmla="*/ 4572000 w 4572000"/>
              <a:gd name="connsiteY14" fmla="*/ 489154 h 1892300"/>
              <a:gd name="connsiteX15" fmla="*/ 4572000 w 4572000"/>
              <a:gd name="connsiteY15" fmla="*/ 537092 h 1892300"/>
              <a:gd name="connsiteX16" fmla="*/ 4565257 w 4572000"/>
              <a:gd name="connsiteY16" fmla="*/ 535439 h 1892300"/>
              <a:gd name="connsiteX17" fmla="*/ 4521217 w 4572000"/>
              <a:gd name="connsiteY17" fmla="*/ 535439 h 1892300"/>
              <a:gd name="connsiteX18" fmla="*/ 4521217 w 4572000"/>
              <a:gd name="connsiteY18" fmla="*/ 606718 h 1892300"/>
              <a:gd name="connsiteX19" fmla="*/ 4565198 w 4572000"/>
              <a:gd name="connsiteY19" fmla="*/ 606718 h 1892300"/>
              <a:gd name="connsiteX20" fmla="*/ 4572000 w 4572000"/>
              <a:gd name="connsiteY20" fmla="*/ 604783 h 1892300"/>
              <a:gd name="connsiteX21" fmla="*/ 4572000 w 4572000"/>
              <a:gd name="connsiteY21" fmla="*/ 651574 h 1892300"/>
              <a:gd name="connsiteX22" fmla="*/ 4521217 w 4572000"/>
              <a:gd name="connsiteY22" fmla="*/ 651574 h 1892300"/>
              <a:gd name="connsiteX23" fmla="*/ 4521217 w 4572000"/>
              <a:gd name="connsiteY23" fmla="*/ 728858 h 1892300"/>
              <a:gd name="connsiteX24" fmla="*/ 4571819 w 4572000"/>
              <a:gd name="connsiteY24" fmla="*/ 728858 h 1892300"/>
              <a:gd name="connsiteX25" fmla="*/ 4572000 w 4572000"/>
              <a:gd name="connsiteY25" fmla="*/ 728814 h 1892300"/>
              <a:gd name="connsiteX26" fmla="*/ 4572000 w 4572000"/>
              <a:gd name="connsiteY26" fmla="*/ 775305 h 1892300"/>
              <a:gd name="connsiteX27" fmla="*/ 4463199 w 4572000"/>
              <a:gd name="connsiteY27" fmla="*/ 775305 h 1892300"/>
              <a:gd name="connsiteX28" fmla="*/ 3826950 w 4572000"/>
              <a:gd name="connsiteY28" fmla="*/ 488993 h 1892300"/>
              <a:gd name="connsiteX29" fmla="*/ 3934317 w 4572000"/>
              <a:gd name="connsiteY29" fmla="*/ 488993 h 1892300"/>
              <a:gd name="connsiteX30" fmla="*/ 4007884 w 4572000"/>
              <a:gd name="connsiteY30" fmla="*/ 508020 h 1892300"/>
              <a:gd name="connsiteX31" fmla="*/ 4033970 w 4572000"/>
              <a:gd name="connsiteY31" fmla="*/ 562678 h 1892300"/>
              <a:gd name="connsiteX32" fmla="*/ 4024625 w 4572000"/>
              <a:gd name="connsiteY32" fmla="*/ 598109 h 1892300"/>
              <a:gd name="connsiteX33" fmla="*/ 3996988 w 4572000"/>
              <a:gd name="connsiteY33" fmla="*/ 621969 h 1892300"/>
              <a:gd name="connsiteX34" fmla="*/ 4035719 w 4572000"/>
              <a:gd name="connsiteY34" fmla="*/ 648611 h 1892300"/>
              <a:gd name="connsiteX35" fmla="*/ 4049140 w 4572000"/>
              <a:gd name="connsiteY35" fmla="*/ 692851 h 1892300"/>
              <a:gd name="connsiteX36" fmla="*/ 4036197 w 4572000"/>
              <a:gd name="connsiteY36" fmla="*/ 736871 h 1892300"/>
              <a:gd name="connsiteX37" fmla="*/ 3999036 w 4572000"/>
              <a:gd name="connsiteY37" fmla="*/ 765363 h 1892300"/>
              <a:gd name="connsiteX38" fmla="*/ 3941018 w 4572000"/>
              <a:gd name="connsiteY38" fmla="*/ 775305 h 1892300"/>
              <a:gd name="connsiteX39" fmla="*/ 3826950 w 4572000"/>
              <a:gd name="connsiteY39" fmla="*/ 775305 h 1892300"/>
              <a:gd name="connsiteX40" fmla="*/ 3681249 w 4572000"/>
              <a:gd name="connsiteY40" fmla="*/ 377649 h 1892300"/>
              <a:gd name="connsiteX41" fmla="*/ 3681249 w 4572000"/>
              <a:gd name="connsiteY41" fmla="*/ 886648 h 1892300"/>
              <a:gd name="connsiteX42" fmla="*/ 4190248 w 4572000"/>
              <a:gd name="connsiteY42" fmla="*/ 886648 h 1892300"/>
              <a:gd name="connsiteX43" fmla="*/ 4190248 w 4572000"/>
              <a:gd name="connsiteY43" fmla="*/ 377649 h 1892300"/>
              <a:gd name="connsiteX44" fmla="*/ 0 w 4572000"/>
              <a:gd name="connsiteY44" fmla="*/ 0 h 1892300"/>
              <a:gd name="connsiteX45" fmla="*/ 4572000 w 4572000"/>
              <a:gd name="connsiteY45" fmla="*/ 0 h 1892300"/>
              <a:gd name="connsiteX46" fmla="*/ 4572000 w 4572000"/>
              <a:gd name="connsiteY46" fmla="*/ 377649 h 1892300"/>
              <a:gd name="connsiteX47" fmla="*/ 4317498 w 4572000"/>
              <a:gd name="connsiteY47" fmla="*/ 377649 h 1892300"/>
              <a:gd name="connsiteX48" fmla="*/ 4317498 w 4572000"/>
              <a:gd name="connsiteY48" fmla="*/ 886648 h 1892300"/>
              <a:gd name="connsiteX49" fmla="*/ 4572000 w 4572000"/>
              <a:gd name="connsiteY49" fmla="*/ 886648 h 1892300"/>
              <a:gd name="connsiteX50" fmla="*/ 4572000 w 4572000"/>
              <a:gd name="connsiteY50" fmla="*/ 1892300 h 1892300"/>
              <a:gd name="connsiteX51" fmla="*/ 0 w 4572000"/>
              <a:gd name="connsiteY51" fmla="*/ 1892300 h 1892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572000" h="1892300">
                <a:moveTo>
                  <a:pt x="3884968" y="651574"/>
                </a:moveTo>
                <a:lnTo>
                  <a:pt x="3884968" y="728858"/>
                </a:lnTo>
                <a:lnTo>
                  <a:pt x="3935570" y="728858"/>
                </a:lnTo>
                <a:cubicBezTo>
                  <a:pt x="3952947" y="728858"/>
                  <a:pt x="3966315" y="725584"/>
                  <a:pt x="3975673" y="719036"/>
                </a:cubicBezTo>
                <a:cubicBezTo>
                  <a:pt x="3985032" y="712489"/>
                  <a:pt x="3989671" y="703084"/>
                  <a:pt x="3989591" y="690823"/>
                </a:cubicBezTo>
                <a:cubicBezTo>
                  <a:pt x="3989657" y="664657"/>
                  <a:pt x="3971910" y="651574"/>
                  <a:pt x="3936345" y="651574"/>
                </a:cubicBezTo>
                <a:close/>
                <a:moveTo>
                  <a:pt x="3884968" y="535439"/>
                </a:moveTo>
                <a:lnTo>
                  <a:pt x="3884968" y="606718"/>
                </a:lnTo>
                <a:lnTo>
                  <a:pt x="3928949" y="606718"/>
                </a:lnTo>
                <a:cubicBezTo>
                  <a:pt x="3944006" y="606718"/>
                  <a:pt x="3955492" y="603452"/>
                  <a:pt x="3963406" y="596916"/>
                </a:cubicBezTo>
                <a:cubicBezTo>
                  <a:pt x="3971359" y="590381"/>
                  <a:pt x="3975335" y="581235"/>
                  <a:pt x="3975335" y="569478"/>
                </a:cubicBezTo>
                <a:cubicBezTo>
                  <a:pt x="3975335" y="546798"/>
                  <a:pt x="3959892" y="535453"/>
                  <a:pt x="3929008" y="535439"/>
                </a:cubicBezTo>
                <a:close/>
                <a:moveTo>
                  <a:pt x="4463199" y="488993"/>
                </a:moveTo>
                <a:lnTo>
                  <a:pt x="4570566" y="488993"/>
                </a:lnTo>
                <a:lnTo>
                  <a:pt x="4572000" y="489154"/>
                </a:lnTo>
                <a:lnTo>
                  <a:pt x="4572000" y="537092"/>
                </a:lnTo>
                <a:lnTo>
                  <a:pt x="4565257" y="535439"/>
                </a:lnTo>
                <a:lnTo>
                  <a:pt x="4521217" y="535439"/>
                </a:lnTo>
                <a:lnTo>
                  <a:pt x="4521217" y="606718"/>
                </a:lnTo>
                <a:lnTo>
                  <a:pt x="4565198" y="606718"/>
                </a:lnTo>
                <a:lnTo>
                  <a:pt x="4572000" y="604783"/>
                </a:lnTo>
                <a:lnTo>
                  <a:pt x="4572000" y="651574"/>
                </a:lnTo>
                <a:lnTo>
                  <a:pt x="4521217" y="651574"/>
                </a:lnTo>
                <a:lnTo>
                  <a:pt x="4521217" y="728858"/>
                </a:lnTo>
                <a:lnTo>
                  <a:pt x="4571819" y="728858"/>
                </a:lnTo>
                <a:lnTo>
                  <a:pt x="4572000" y="728814"/>
                </a:lnTo>
                <a:lnTo>
                  <a:pt x="4572000" y="775305"/>
                </a:lnTo>
                <a:lnTo>
                  <a:pt x="4463199" y="775305"/>
                </a:lnTo>
                <a:close/>
                <a:moveTo>
                  <a:pt x="3826950" y="488993"/>
                </a:moveTo>
                <a:lnTo>
                  <a:pt x="3934317" y="488993"/>
                </a:lnTo>
                <a:cubicBezTo>
                  <a:pt x="3965997" y="488993"/>
                  <a:pt x="3990520" y="495335"/>
                  <a:pt x="4007884" y="508020"/>
                </a:cubicBezTo>
                <a:cubicBezTo>
                  <a:pt x="4025247" y="520706"/>
                  <a:pt x="4033944" y="538924"/>
                  <a:pt x="4033970" y="562678"/>
                </a:cubicBezTo>
                <a:cubicBezTo>
                  <a:pt x="4034276" y="575135"/>
                  <a:pt x="4031035" y="587424"/>
                  <a:pt x="4024625" y="598109"/>
                </a:cubicBezTo>
                <a:cubicBezTo>
                  <a:pt x="4017914" y="608568"/>
                  <a:pt x="4008313" y="616857"/>
                  <a:pt x="3996988" y="621969"/>
                </a:cubicBezTo>
                <a:cubicBezTo>
                  <a:pt x="4013848" y="627576"/>
                  <a:pt x="4026758" y="636457"/>
                  <a:pt x="4035719" y="648611"/>
                </a:cubicBezTo>
                <a:cubicBezTo>
                  <a:pt x="4044681" y="660766"/>
                  <a:pt x="4049154" y="675513"/>
                  <a:pt x="4049140" y="692851"/>
                </a:cubicBezTo>
                <a:cubicBezTo>
                  <a:pt x="4049206" y="709924"/>
                  <a:pt x="4044891" y="724597"/>
                  <a:pt x="4036197" y="736871"/>
                </a:cubicBezTo>
                <a:cubicBezTo>
                  <a:pt x="4027554" y="749145"/>
                  <a:pt x="4015167" y="758643"/>
                  <a:pt x="3999036" y="765363"/>
                </a:cubicBezTo>
                <a:cubicBezTo>
                  <a:pt x="3982905" y="772084"/>
                  <a:pt x="3963565" y="775398"/>
                  <a:pt x="3941018" y="775305"/>
                </a:cubicBezTo>
                <a:lnTo>
                  <a:pt x="3826950" y="775305"/>
                </a:lnTo>
                <a:close/>
                <a:moveTo>
                  <a:pt x="3681249" y="377649"/>
                </a:moveTo>
                <a:lnTo>
                  <a:pt x="3681249" y="886648"/>
                </a:lnTo>
                <a:lnTo>
                  <a:pt x="4190248" y="886648"/>
                </a:lnTo>
                <a:lnTo>
                  <a:pt x="4190248" y="377649"/>
                </a:lnTo>
                <a:close/>
                <a:moveTo>
                  <a:pt x="0" y="0"/>
                </a:moveTo>
                <a:lnTo>
                  <a:pt x="4572000" y="0"/>
                </a:lnTo>
                <a:lnTo>
                  <a:pt x="4572000" y="377649"/>
                </a:lnTo>
                <a:lnTo>
                  <a:pt x="4317498" y="377649"/>
                </a:lnTo>
                <a:lnTo>
                  <a:pt x="4317498" y="886648"/>
                </a:lnTo>
                <a:lnTo>
                  <a:pt x="4572000" y="886648"/>
                </a:lnTo>
                <a:lnTo>
                  <a:pt x="4572000" y="1892300"/>
                </a:lnTo>
                <a:lnTo>
                  <a:pt x="0" y="1892300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</p:spPr>
        <p:txBody>
          <a:bodyPr wrap="square" anchor="ctr" anchorCtr="0">
            <a:noAutofit/>
          </a:bodyPr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36957D00-E363-4AEF-B76D-ACEC558F534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83055" y="4567881"/>
            <a:ext cx="3422823" cy="2290119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4" name="Picture Placeholder 4">
            <a:extLst>
              <a:ext uri="{FF2B5EF4-FFF2-40B4-BE49-F238E27FC236}">
                <a16:creationId xmlns:a16="http://schemas.microsoft.com/office/drawing/2014/main" id="{F0A5AE6D-16BA-4D30-B6C6-3E279403201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162662" y="1530220"/>
            <a:ext cx="3038669" cy="4183846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0800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</p:spTree>
    <p:extLst>
      <p:ext uri="{BB962C8B-B14F-4D97-AF65-F5344CB8AC3E}">
        <p14:creationId xmlns:p14="http://schemas.microsoft.com/office/powerpoint/2010/main" val="263597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Logo Lead - Option B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4">
            <a:extLst>
              <a:ext uri="{FF2B5EF4-FFF2-40B4-BE49-F238E27FC236}">
                <a16:creationId xmlns:a16="http://schemas.microsoft.com/office/drawing/2014/main" id="{47173919-7178-44F2-A157-43B3ED6856B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" y="2293034"/>
            <a:ext cx="2658794" cy="3411415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5" name="Picture Placeholder 4">
            <a:extLst>
              <a:ext uri="{FF2B5EF4-FFF2-40B4-BE49-F238E27FC236}">
                <a16:creationId xmlns:a16="http://schemas.microsoft.com/office/drawing/2014/main" id="{B9F9DB8B-0AC1-4D6F-BE81-F4957481F840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568364" y="4847940"/>
            <a:ext cx="4948084" cy="2010060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7" name="Picture Placeholder 4">
            <a:extLst>
              <a:ext uri="{FF2B5EF4-FFF2-40B4-BE49-F238E27FC236}">
                <a16:creationId xmlns:a16="http://schemas.microsoft.com/office/drawing/2014/main" id="{68BB126D-0720-494F-8AB0-27677728A21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1933" y="-1"/>
            <a:ext cx="4190067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0800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4D93B8F-E29D-451F-97EA-9D3D8C59CC64}"/>
              </a:ext>
            </a:extLst>
          </p:cNvPr>
          <p:cNvSpPr/>
          <p:nvPr userDrawn="1"/>
        </p:nvSpPr>
        <p:spPr>
          <a:xfrm>
            <a:off x="5205249" y="37764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442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Logo Lead - Option C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4">
            <a:extLst>
              <a:ext uri="{FF2B5EF4-FFF2-40B4-BE49-F238E27FC236}">
                <a16:creationId xmlns:a16="http://schemas.microsoft.com/office/drawing/2014/main" id="{9FE45244-5BDC-4E05-9AFE-6BC499B4455B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367693" y="3810621"/>
            <a:ext cx="2676388" cy="2291597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8" name="Picture Placeholder 4">
            <a:extLst>
              <a:ext uri="{FF2B5EF4-FFF2-40B4-BE49-F238E27FC236}">
                <a16:creationId xmlns:a16="http://schemas.microsoft.com/office/drawing/2014/main" id="{1B8D0E38-E5E0-41FB-B72E-7605B3DD3B0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" y="4581525"/>
            <a:ext cx="4190061" cy="2276475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F61B2BA-686A-43EE-BE3E-D4CE8AF2B33E}"/>
              </a:ext>
            </a:extLst>
          </p:cNvPr>
          <p:cNvSpPr/>
          <p:nvPr userDrawn="1"/>
        </p:nvSpPr>
        <p:spPr>
          <a:xfrm>
            <a:off x="5205249" y="37764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0800"/>
            <a:ext cx="9144000" cy="2387600"/>
          </a:xfr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AB620-8DCD-405C-8BDF-72158CAB48E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  <a:effectLst>
            <a:outerShdw blurRad="254000" algn="ctr" rotWithShape="0">
              <a:prstClr val="black">
                <a:alpha val="30000"/>
              </a:prstClr>
            </a:outerShdw>
          </a:effectLst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bg2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B23403E-F157-4AF1-98F0-E29126F5EA6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24000" y="0"/>
            <a:ext cx="4572000" cy="2276475"/>
          </a:xfrm>
          <a:custGeom>
            <a:avLst/>
            <a:gdLst>
              <a:gd name="connsiteX0" fmla="*/ 3884968 w 4572000"/>
              <a:gd name="connsiteY0" fmla="*/ 651574 h 2276475"/>
              <a:gd name="connsiteX1" fmla="*/ 3884968 w 4572000"/>
              <a:gd name="connsiteY1" fmla="*/ 728858 h 2276475"/>
              <a:gd name="connsiteX2" fmla="*/ 3935570 w 4572000"/>
              <a:gd name="connsiteY2" fmla="*/ 728858 h 2276475"/>
              <a:gd name="connsiteX3" fmla="*/ 3975673 w 4572000"/>
              <a:gd name="connsiteY3" fmla="*/ 719036 h 2276475"/>
              <a:gd name="connsiteX4" fmla="*/ 3989591 w 4572000"/>
              <a:gd name="connsiteY4" fmla="*/ 690823 h 2276475"/>
              <a:gd name="connsiteX5" fmla="*/ 3936345 w 4572000"/>
              <a:gd name="connsiteY5" fmla="*/ 651574 h 2276475"/>
              <a:gd name="connsiteX6" fmla="*/ 3884968 w 4572000"/>
              <a:gd name="connsiteY6" fmla="*/ 535439 h 2276475"/>
              <a:gd name="connsiteX7" fmla="*/ 3884968 w 4572000"/>
              <a:gd name="connsiteY7" fmla="*/ 606718 h 2276475"/>
              <a:gd name="connsiteX8" fmla="*/ 3928949 w 4572000"/>
              <a:gd name="connsiteY8" fmla="*/ 606718 h 2276475"/>
              <a:gd name="connsiteX9" fmla="*/ 3963406 w 4572000"/>
              <a:gd name="connsiteY9" fmla="*/ 596916 h 2276475"/>
              <a:gd name="connsiteX10" fmla="*/ 3975335 w 4572000"/>
              <a:gd name="connsiteY10" fmla="*/ 569478 h 2276475"/>
              <a:gd name="connsiteX11" fmla="*/ 3929008 w 4572000"/>
              <a:gd name="connsiteY11" fmla="*/ 535439 h 2276475"/>
              <a:gd name="connsiteX12" fmla="*/ 4463199 w 4572000"/>
              <a:gd name="connsiteY12" fmla="*/ 488993 h 2276475"/>
              <a:gd name="connsiteX13" fmla="*/ 4570566 w 4572000"/>
              <a:gd name="connsiteY13" fmla="*/ 488993 h 2276475"/>
              <a:gd name="connsiteX14" fmla="*/ 4572000 w 4572000"/>
              <a:gd name="connsiteY14" fmla="*/ 489154 h 2276475"/>
              <a:gd name="connsiteX15" fmla="*/ 4572000 w 4572000"/>
              <a:gd name="connsiteY15" fmla="*/ 537092 h 2276475"/>
              <a:gd name="connsiteX16" fmla="*/ 4565257 w 4572000"/>
              <a:gd name="connsiteY16" fmla="*/ 535439 h 2276475"/>
              <a:gd name="connsiteX17" fmla="*/ 4521217 w 4572000"/>
              <a:gd name="connsiteY17" fmla="*/ 535439 h 2276475"/>
              <a:gd name="connsiteX18" fmla="*/ 4521217 w 4572000"/>
              <a:gd name="connsiteY18" fmla="*/ 606718 h 2276475"/>
              <a:gd name="connsiteX19" fmla="*/ 4565198 w 4572000"/>
              <a:gd name="connsiteY19" fmla="*/ 606718 h 2276475"/>
              <a:gd name="connsiteX20" fmla="*/ 4572000 w 4572000"/>
              <a:gd name="connsiteY20" fmla="*/ 604783 h 2276475"/>
              <a:gd name="connsiteX21" fmla="*/ 4572000 w 4572000"/>
              <a:gd name="connsiteY21" fmla="*/ 651574 h 2276475"/>
              <a:gd name="connsiteX22" fmla="*/ 4521217 w 4572000"/>
              <a:gd name="connsiteY22" fmla="*/ 651574 h 2276475"/>
              <a:gd name="connsiteX23" fmla="*/ 4521217 w 4572000"/>
              <a:gd name="connsiteY23" fmla="*/ 728858 h 2276475"/>
              <a:gd name="connsiteX24" fmla="*/ 4571819 w 4572000"/>
              <a:gd name="connsiteY24" fmla="*/ 728858 h 2276475"/>
              <a:gd name="connsiteX25" fmla="*/ 4572000 w 4572000"/>
              <a:gd name="connsiteY25" fmla="*/ 728814 h 2276475"/>
              <a:gd name="connsiteX26" fmla="*/ 4572000 w 4572000"/>
              <a:gd name="connsiteY26" fmla="*/ 775305 h 2276475"/>
              <a:gd name="connsiteX27" fmla="*/ 4463199 w 4572000"/>
              <a:gd name="connsiteY27" fmla="*/ 775305 h 2276475"/>
              <a:gd name="connsiteX28" fmla="*/ 3826950 w 4572000"/>
              <a:gd name="connsiteY28" fmla="*/ 488993 h 2276475"/>
              <a:gd name="connsiteX29" fmla="*/ 3934317 w 4572000"/>
              <a:gd name="connsiteY29" fmla="*/ 488993 h 2276475"/>
              <a:gd name="connsiteX30" fmla="*/ 4007884 w 4572000"/>
              <a:gd name="connsiteY30" fmla="*/ 508020 h 2276475"/>
              <a:gd name="connsiteX31" fmla="*/ 4033970 w 4572000"/>
              <a:gd name="connsiteY31" fmla="*/ 562678 h 2276475"/>
              <a:gd name="connsiteX32" fmla="*/ 4024625 w 4572000"/>
              <a:gd name="connsiteY32" fmla="*/ 598109 h 2276475"/>
              <a:gd name="connsiteX33" fmla="*/ 3996988 w 4572000"/>
              <a:gd name="connsiteY33" fmla="*/ 621969 h 2276475"/>
              <a:gd name="connsiteX34" fmla="*/ 4035719 w 4572000"/>
              <a:gd name="connsiteY34" fmla="*/ 648612 h 2276475"/>
              <a:gd name="connsiteX35" fmla="*/ 4049140 w 4572000"/>
              <a:gd name="connsiteY35" fmla="*/ 692851 h 2276475"/>
              <a:gd name="connsiteX36" fmla="*/ 4036197 w 4572000"/>
              <a:gd name="connsiteY36" fmla="*/ 736871 h 2276475"/>
              <a:gd name="connsiteX37" fmla="*/ 3999036 w 4572000"/>
              <a:gd name="connsiteY37" fmla="*/ 765363 h 2276475"/>
              <a:gd name="connsiteX38" fmla="*/ 3941018 w 4572000"/>
              <a:gd name="connsiteY38" fmla="*/ 775305 h 2276475"/>
              <a:gd name="connsiteX39" fmla="*/ 3826950 w 4572000"/>
              <a:gd name="connsiteY39" fmla="*/ 775305 h 2276475"/>
              <a:gd name="connsiteX40" fmla="*/ 3681249 w 4572000"/>
              <a:gd name="connsiteY40" fmla="*/ 377649 h 2276475"/>
              <a:gd name="connsiteX41" fmla="*/ 3681249 w 4572000"/>
              <a:gd name="connsiteY41" fmla="*/ 886648 h 2276475"/>
              <a:gd name="connsiteX42" fmla="*/ 4190248 w 4572000"/>
              <a:gd name="connsiteY42" fmla="*/ 886648 h 2276475"/>
              <a:gd name="connsiteX43" fmla="*/ 4190248 w 4572000"/>
              <a:gd name="connsiteY43" fmla="*/ 377649 h 2276475"/>
              <a:gd name="connsiteX44" fmla="*/ 0 w 4572000"/>
              <a:gd name="connsiteY44" fmla="*/ 0 h 2276475"/>
              <a:gd name="connsiteX45" fmla="*/ 4572000 w 4572000"/>
              <a:gd name="connsiteY45" fmla="*/ 0 h 2276475"/>
              <a:gd name="connsiteX46" fmla="*/ 4572000 w 4572000"/>
              <a:gd name="connsiteY46" fmla="*/ 377649 h 2276475"/>
              <a:gd name="connsiteX47" fmla="*/ 4317498 w 4572000"/>
              <a:gd name="connsiteY47" fmla="*/ 377649 h 2276475"/>
              <a:gd name="connsiteX48" fmla="*/ 4317498 w 4572000"/>
              <a:gd name="connsiteY48" fmla="*/ 886648 h 2276475"/>
              <a:gd name="connsiteX49" fmla="*/ 4572000 w 4572000"/>
              <a:gd name="connsiteY49" fmla="*/ 886648 h 2276475"/>
              <a:gd name="connsiteX50" fmla="*/ 4572000 w 4572000"/>
              <a:gd name="connsiteY50" fmla="*/ 2276475 h 2276475"/>
              <a:gd name="connsiteX51" fmla="*/ 0 w 4572000"/>
              <a:gd name="connsiteY51" fmla="*/ 2276475 h 2276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572000" h="2276475">
                <a:moveTo>
                  <a:pt x="3884968" y="651574"/>
                </a:moveTo>
                <a:lnTo>
                  <a:pt x="3884968" y="728858"/>
                </a:lnTo>
                <a:lnTo>
                  <a:pt x="3935570" y="728858"/>
                </a:lnTo>
                <a:cubicBezTo>
                  <a:pt x="3952947" y="728858"/>
                  <a:pt x="3966315" y="725584"/>
                  <a:pt x="3975673" y="719036"/>
                </a:cubicBezTo>
                <a:cubicBezTo>
                  <a:pt x="3985032" y="712489"/>
                  <a:pt x="3989671" y="703084"/>
                  <a:pt x="3989591" y="690823"/>
                </a:cubicBezTo>
                <a:cubicBezTo>
                  <a:pt x="3989657" y="664657"/>
                  <a:pt x="3971910" y="651574"/>
                  <a:pt x="3936345" y="651574"/>
                </a:cubicBezTo>
                <a:close/>
                <a:moveTo>
                  <a:pt x="3884968" y="535439"/>
                </a:moveTo>
                <a:lnTo>
                  <a:pt x="3884968" y="606718"/>
                </a:lnTo>
                <a:lnTo>
                  <a:pt x="3928949" y="606718"/>
                </a:lnTo>
                <a:cubicBezTo>
                  <a:pt x="3944006" y="606718"/>
                  <a:pt x="3955492" y="603452"/>
                  <a:pt x="3963406" y="596916"/>
                </a:cubicBezTo>
                <a:cubicBezTo>
                  <a:pt x="3971359" y="590381"/>
                  <a:pt x="3975335" y="581235"/>
                  <a:pt x="3975335" y="569478"/>
                </a:cubicBezTo>
                <a:cubicBezTo>
                  <a:pt x="3975335" y="546798"/>
                  <a:pt x="3959892" y="535453"/>
                  <a:pt x="3929008" y="535439"/>
                </a:cubicBezTo>
                <a:close/>
                <a:moveTo>
                  <a:pt x="4463199" y="488993"/>
                </a:moveTo>
                <a:lnTo>
                  <a:pt x="4570566" y="488993"/>
                </a:lnTo>
                <a:lnTo>
                  <a:pt x="4572000" y="489154"/>
                </a:lnTo>
                <a:lnTo>
                  <a:pt x="4572000" y="537092"/>
                </a:lnTo>
                <a:lnTo>
                  <a:pt x="4565257" y="535439"/>
                </a:lnTo>
                <a:lnTo>
                  <a:pt x="4521217" y="535439"/>
                </a:lnTo>
                <a:lnTo>
                  <a:pt x="4521217" y="606718"/>
                </a:lnTo>
                <a:lnTo>
                  <a:pt x="4565198" y="606718"/>
                </a:lnTo>
                <a:lnTo>
                  <a:pt x="4572000" y="604783"/>
                </a:lnTo>
                <a:lnTo>
                  <a:pt x="4572000" y="651574"/>
                </a:lnTo>
                <a:lnTo>
                  <a:pt x="4521217" y="651574"/>
                </a:lnTo>
                <a:lnTo>
                  <a:pt x="4521217" y="728858"/>
                </a:lnTo>
                <a:lnTo>
                  <a:pt x="4571819" y="728858"/>
                </a:lnTo>
                <a:lnTo>
                  <a:pt x="4572000" y="728814"/>
                </a:lnTo>
                <a:lnTo>
                  <a:pt x="4572000" y="775305"/>
                </a:lnTo>
                <a:lnTo>
                  <a:pt x="4463199" y="775305"/>
                </a:lnTo>
                <a:close/>
                <a:moveTo>
                  <a:pt x="3826950" y="488993"/>
                </a:moveTo>
                <a:lnTo>
                  <a:pt x="3934317" y="488993"/>
                </a:lnTo>
                <a:cubicBezTo>
                  <a:pt x="3965997" y="488993"/>
                  <a:pt x="3990520" y="495335"/>
                  <a:pt x="4007884" y="508020"/>
                </a:cubicBezTo>
                <a:cubicBezTo>
                  <a:pt x="4025247" y="520706"/>
                  <a:pt x="4033944" y="538924"/>
                  <a:pt x="4033970" y="562678"/>
                </a:cubicBezTo>
                <a:cubicBezTo>
                  <a:pt x="4034276" y="575135"/>
                  <a:pt x="4031035" y="587424"/>
                  <a:pt x="4024625" y="598109"/>
                </a:cubicBezTo>
                <a:cubicBezTo>
                  <a:pt x="4017914" y="608568"/>
                  <a:pt x="4008313" y="616857"/>
                  <a:pt x="3996988" y="621969"/>
                </a:cubicBezTo>
                <a:cubicBezTo>
                  <a:pt x="4013848" y="627576"/>
                  <a:pt x="4026758" y="636457"/>
                  <a:pt x="4035719" y="648612"/>
                </a:cubicBezTo>
                <a:cubicBezTo>
                  <a:pt x="4044681" y="660766"/>
                  <a:pt x="4049154" y="675513"/>
                  <a:pt x="4049140" y="692851"/>
                </a:cubicBezTo>
                <a:cubicBezTo>
                  <a:pt x="4049206" y="709924"/>
                  <a:pt x="4044891" y="724597"/>
                  <a:pt x="4036197" y="736871"/>
                </a:cubicBezTo>
                <a:cubicBezTo>
                  <a:pt x="4027554" y="749145"/>
                  <a:pt x="4015167" y="758643"/>
                  <a:pt x="3999036" y="765363"/>
                </a:cubicBezTo>
                <a:cubicBezTo>
                  <a:pt x="3982905" y="772084"/>
                  <a:pt x="3963565" y="775398"/>
                  <a:pt x="3941018" y="775305"/>
                </a:cubicBezTo>
                <a:lnTo>
                  <a:pt x="3826950" y="775305"/>
                </a:lnTo>
                <a:close/>
                <a:moveTo>
                  <a:pt x="3681249" y="377649"/>
                </a:moveTo>
                <a:lnTo>
                  <a:pt x="3681249" y="886648"/>
                </a:lnTo>
                <a:lnTo>
                  <a:pt x="4190248" y="886648"/>
                </a:lnTo>
                <a:lnTo>
                  <a:pt x="4190248" y="377649"/>
                </a:lnTo>
                <a:close/>
                <a:moveTo>
                  <a:pt x="0" y="0"/>
                </a:moveTo>
                <a:lnTo>
                  <a:pt x="4572000" y="0"/>
                </a:lnTo>
                <a:lnTo>
                  <a:pt x="4572000" y="377649"/>
                </a:lnTo>
                <a:lnTo>
                  <a:pt x="4317498" y="377649"/>
                </a:lnTo>
                <a:lnTo>
                  <a:pt x="4317498" y="886648"/>
                </a:lnTo>
                <a:lnTo>
                  <a:pt x="4572000" y="886648"/>
                </a:lnTo>
                <a:lnTo>
                  <a:pt x="4572000" y="2276475"/>
                </a:lnTo>
                <a:lnTo>
                  <a:pt x="0" y="2276475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</p:spPr>
        <p:txBody>
          <a:bodyPr vert="horz" lIns="0" tIns="45720" rIns="91440" bIns="45720" rtlCol="0" anchor="ctr" anchorCtr="0">
            <a:normAutofit/>
          </a:bodyPr>
          <a:lstStyle>
            <a:lvl1pPr>
              <a:defRPr lang="en-GB"/>
            </a:lvl1pPr>
          </a:lstStyle>
          <a:p>
            <a:pPr lvl="0"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23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Light Logo Lead - Option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CFC650C-1E4D-4F0A-9B30-CB80DEED9F2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524000" y="0"/>
            <a:ext cx="4572000" cy="1892300"/>
          </a:xfrm>
          <a:custGeom>
            <a:avLst/>
            <a:gdLst>
              <a:gd name="connsiteX0" fmla="*/ 3884968 w 4572000"/>
              <a:gd name="connsiteY0" fmla="*/ 651574 h 1892300"/>
              <a:gd name="connsiteX1" fmla="*/ 3884968 w 4572000"/>
              <a:gd name="connsiteY1" fmla="*/ 728858 h 1892300"/>
              <a:gd name="connsiteX2" fmla="*/ 3935570 w 4572000"/>
              <a:gd name="connsiteY2" fmla="*/ 728858 h 1892300"/>
              <a:gd name="connsiteX3" fmla="*/ 3975673 w 4572000"/>
              <a:gd name="connsiteY3" fmla="*/ 719036 h 1892300"/>
              <a:gd name="connsiteX4" fmla="*/ 3989591 w 4572000"/>
              <a:gd name="connsiteY4" fmla="*/ 690823 h 1892300"/>
              <a:gd name="connsiteX5" fmla="*/ 3936345 w 4572000"/>
              <a:gd name="connsiteY5" fmla="*/ 651574 h 1892300"/>
              <a:gd name="connsiteX6" fmla="*/ 3884968 w 4572000"/>
              <a:gd name="connsiteY6" fmla="*/ 535439 h 1892300"/>
              <a:gd name="connsiteX7" fmla="*/ 3884968 w 4572000"/>
              <a:gd name="connsiteY7" fmla="*/ 606718 h 1892300"/>
              <a:gd name="connsiteX8" fmla="*/ 3928949 w 4572000"/>
              <a:gd name="connsiteY8" fmla="*/ 606718 h 1892300"/>
              <a:gd name="connsiteX9" fmla="*/ 3963406 w 4572000"/>
              <a:gd name="connsiteY9" fmla="*/ 596916 h 1892300"/>
              <a:gd name="connsiteX10" fmla="*/ 3975335 w 4572000"/>
              <a:gd name="connsiteY10" fmla="*/ 569478 h 1892300"/>
              <a:gd name="connsiteX11" fmla="*/ 3929008 w 4572000"/>
              <a:gd name="connsiteY11" fmla="*/ 535439 h 1892300"/>
              <a:gd name="connsiteX12" fmla="*/ 4463199 w 4572000"/>
              <a:gd name="connsiteY12" fmla="*/ 488993 h 1892300"/>
              <a:gd name="connsiteX13" fmla="*/ 4570566 w 4572000"/>
              <a:gd name="connsiteY13" fmla="*/ 488993 h 1892300"/>
              <a:gd name="connsiteX14" fmla="*/ 4572000 w 4572000"/>
              <a:gd name="connsiteY14" fmla="*/ 489154 h 1892300"/>
              <a:gd name="connsiteX15" fmla="*/ 4572000 w 4572000"/>
              <a:gd name="connsiteY15" fmla="*/ 537092 h 1892300"/>
              <a:gd name="connsiteX16" fmla="*/ 4565257 w 4572000"/>
              <a:gd name="connsiteY16" fmla="*/ 535439 h 1892300"/>
              <a:gd name="connsiteX17" fmla="*/ 4521217 w 4572000"/>
              <a:gd name="connsiteY17" fmla="*/ 535439 h 1892300"/>
              <a:gd name="connsiteX18" fmla="*/ 4521217 w 4572000"/>
              <a:gd name="connsiteY18" fmla="*/ 606718 h 1892300"/>
              <a:gd name="connsiteX19" fmla="*/ 4565198 w 4572000"/>
              <a:gd name="connsiteY19" fmla="*/ 606718 h 1892300"/>
              <a:gd name="connsiteX20" fmla="*/ 4572000 w 4572000"/>
              <a:gd name="connsiteY20" fmla="*/ 604783 h 1892300"/>
              <a:gd name="connsiteX21" fmla="*/ 4572000 w 4572000"/>
              <a:gd name="connsiteY21" fmla="*/ 651574 h 1892300"/>
              <a:gd name="connsiteX22" fmla="*/ 4521217 w 4572000"/>
              <a:gd name="connsiteY22" fmla="*/ 651574 h 1892300"/>
              <a:gd name="connsiteX23" fmla="*/ 4521217 w 4572000"/>
              <a:gd name="connsiteY23" fmla="*/ 728858 h 1892300"/>
              <a:gd name="connsiteX24" fmla="*/ 4571819 w 4572000"/>
              <a:gd name="connsiteY24" fmla="*/ 728858 h 1892300"/>
              <a:gd name="connsiteX25" fmla="*/ 4572000 w 4572000"/>
              <a:gd name="connsiteY25" fmla="*/ 728814 h 1892300"/>
              <a:gd name="connsiteX26" fmla="*/ 4572000 w 4572000"/>
              <a:gd name="connsiteY26" fmla="*/ 775305 h 1892300"/>
              <a:gd name="connsiteX27" fmla="*/ 4463199 w 4572000"/>
              <a:gd name="connsiteY27" fmla="*/ 775305 h 1892300"/>
              <a:gd name="connsiteX28" fmla="*/ 3826950 w 4572000"/>
              <a:gd name="connsiteY28" fmla="*/ 488993 h 1892300"/>
              <a:gd name="connsiteX29" fmla="*/ 3934317 w 4572000"/>
              <a:gd name="connsiteY29" fmla="*/ 488993 h 1892300"/>
              <a:gd name="connsiteX30" fmla="*/ 4007884 w 4572000"/>
              <a:gd name="connsiteY30" fmla="*/ 508020 h 1892300"/>
              <a:gd name="connsiteX31" fmla="*/ 4033970 w 4572000"/>
              <a:gd name="connsiteY31" fmla="*/ 562678 h 1892300"/>
              <a:gd name="connsiteX32" fmla="*/ 4024625 w 4572000"/>
              <a:gd name="connsiteY32" fmla="*/ 598109 h 1892300"/>
              <a:gd name="connsiteX33" fmla="*/ 3996988 w 4572000"/>
              <a:gd name="connsiteY33" fmla="*/ 621969 h 1892300"/>
              <a:gd name="connsiteX34" fmla="*/ 4035719 w 4572000"/>
              <a:gd name="connsiteY34" fmla="*/ 648611 h 1892300"/>
              <a:gd name="connsiteX35" fmla="*/ 4049140 w 4572000"/>
              <a:gd name="connsiteY35" fmla="*/ 692851 h 1892300"/>
              <a:gd name="connsiteX36" fmla="*/ 4036197 w 4572000"/>
              <a:gd name="connsiteY36" fmla="*/ 736871 h 1892300"/>
              <a:gd name="connsiteX37" fmla="*/ 3999036 w 4572000"/>
              <a:gd name="connsiteY37" fmla="*/ 765363 h 1892300"/>
              <a:gd name="connsiteX38" fmla="*/ 3941018 w 4572000"/>
              <a:gd name="connsiteY38" fmla="*/ 775305 h 1892300"/>
              <a:gd name="connsiteX39" fmla="*/ 3826950 w 4572000"/>
              <a:gd name="connsiteY39" fmla="*/ 775305 h 1892300"/>
              <a:gd name="connsiteX40" fmla="*/ 3681249 w 4572000"/>
              <a:gd name="connsiteY40" fmla="*/ 377649 h 1892300"/>
              <a:gd name="connsiteX41" fmla="*/ 3681249 w 4572000"/>
              <a:gd name="connsiteY41" fmla="*/ 886648 h 1892300"/>
              <a:gd name="connsiteX42" fmla="*/ 4190248 w 4572000"/>
              <a:gd name="connsiteY42" fmla="*/ 886648 h 1892300"/>
              <a:gd name="connsiteX43" fmla="*/ 4190248 w 4572000"/>
              <a:gd name="connsiteY43" fmla="*/ 377649 h 1892300"/>
              <a:gd name="connsiteX44" fmla="*/ 0 w 4572000"/>
              <a:gd name="connsiteY44" fmla="*/ 0 h 1892300"/>
              <a:gd name="connsiteX45" fmla="*/ 4572000 w 4572000"/>
              <a:gd name="connsiteY45" fmla="*/ 0 h 1892300"/>
              <a:gd name="connsiteX46" fmla="*/ 4572000 w 4572000"/>
              <a:gd name="connsiteY46" fmla="*/ 377649 h 1892300"/>
              <a:gd name="connsiteX47" fmla="*/ 4317498 w 4572000"/>
              <a:gd name="connsiteY47" fmla="*/ 377649 h 1892300"/>
              <a:gd name="connsiteX48" fmla="*/ 4317498 w 4572000"/>
              <a:gd name="connsiteY48" fmla="*/ 886648 h 1892300"/>
              <a:gd name="connsiteX49" fmla="*/ 4572000 w 4572000"/>
              <a:gd name="connsiteY49" fmla="*/ 886648 h 1892300"/>
              <a:gd name="connsiteX50" fmla="*/ 4572000 w 4572000"/>
              <a:gd name="connsiteY50" fmla="*/ 1892300 h 1892300"/>
              <a:gd name="connsiteX51" fmla="*/ 0 w 4572000"/>
              <a:gd name="connsiteY51" fmla="*/ 1892300 h 1892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572000" h="1892300">
                <a:moveTo>
                  <a:pt x="3884968" y="651574"/>
                </a:moveTo>
                <a:lnTo>
                  <a:pt x="3884968" y="728858"/>
                </a:lnTo>
                <a:lnTo>
                  <a:pt x="3935570" y="728858"/>
                </a:lnTo>
                <a:cubicBezTo>
                  <a:pt x="3952947" y="728858"/>
                  <a:pt x="3966315" y="725584"/>
                  <a:pt x="3975673" y="719036"/>
                </a:cubicBezTo>
                <a:cubicBezTo>
                  <a:pt x="3985032" y="712489"/>
                  <a:pt x="3989671" y="703084"/>
                  <a:pt x="3989591" y="690823"/>
                </a:cubicBezTo>
                <a:cubicBezTo>
                  <a:pt x="3989657" y="664657"/>
                  <a:pt x="3971910" y="651574"/>
                  <a:pt x="3936345" y="651574"/>
                </a:cubicBezTo>
                <a:close/>
                <a:moveTo>
                  <a:pt x="3884968" y="535439"/>
                </a:moveTo>
                <a:lnTo>
                  <a:pt x="3884968" y="606718"/>
                </a:lnTo>
                <a:lnTo>
                  <a:pt x="3928949" y="606718"/>
                </a:lnTo>
                <a:cubicBezTo>
                  <a:pt x="3944006" y="606718"/>
                  <a:pt x="3955492" y="603452"/>
                  <a:pt x="3963406" y="596916"/>
                </a:cubicBezTo>
                <a:cubicBezTo>
                  <a:pt x="3971359" y="590381"/>
                  <a:pt x="3975335" y="581235"/>
                  <a:pt x="3975335" y="569478"/>
                </a:cubicBezTo>
                <a:cubicBezTo>
                  <a:pt x="3975335" y="546798"/>
                  <a:pt x="3959892" y="535453"/>
                  <a:pt x="3929008" y="535439"/>
                </a:cubicBezTo>
                <a:close/>
                <a:moveTo>
                  <a:pt x="4463199" y="488993"/>
                </a:moveTo>
                <a:lnTo>
                  <a:pt x="4570566" y="488993"/>
                </a:lnTo>
                <a:lnTo>
                  <a:pt x="4572000" y="489154"/>
                </a:lnTo>
                <a:lnTo>
                  <a:pt x="4572000" y="537092"/>
                </a:lnTo>
                <a:lnTo>
                  <a:pt x="4565257" y="535439"/>
                </a:lnTo>
                <a:lnTo>
                  <a:pt x="4521217" y="535439"/>
                </a:lnTo>
                <a:lnTo>
                  <a:pt x="4521217" y="606718"/>
                </a:lnTo>
                <a:lnTo>
                  <a:pt x="4565198" y="606718"/>
                </a:lnTo>
                <a:lnTo>
                  <a:pt x="4572000" y="604783"/>
                </a:lnTo>
                <a:lnTo>
                  <a:pt x="4572000" y="651574"/>
                </a:lnTo>
                <a:lnTo>
                  <a:pt x="4521217" y="651574"/>
                </a:lnTo>
                <a:lnTo>
                  <a:pt x="4521217" y="728858"/>
                </a:lnTo>
                <a:lnTo>
                  <a:pt x="4571819" y="728858"/>
                </a:lnTo>
                <a:lnTo>
                  <a:pt x="4572000" y="728814"/>
                </a:lnTo>
                <a:lnTo>
                  <a:pt x="4572000" y="775305"/>
                </a:lnTo>
                <a:lnTo>
                  <a:pt x="4463199" y="775305"/>
                </a:lnTo>
                <a:close/>
                <a:moveTo>
                  <a:pt x="3826950" y="488993"/>
                </a:moveTo>
                <a:lnTo>
                  <a:pt x="3934317" y="488993"/>
                </a:lnTo>
                <a:cubicBezTo>
                  <a:pt x="3965997" y="488993"/>
                  <a:pt x="3990520" y="495335"/>
                  <a:pt x="4007884" y="508020"/>
                </a:cubicBezTo>
                <a:cubicBezTo>
                  <a:pt x="4025247" y="520706"/>
                  <a:pt x="4033944" y="538924"/>
                  <a:pt x="4033970" y="562678"/>
                </a:cubicBezTo>
                <a:cubicBezTo>
                  <a:pt x="4034276" y="575135"/>
                  <a:pt x="4031035" y="587424"/>
                  <a:pt x="4024625" y="598109"/>
                </a:cubicBezTo>
                <a:cubicBezTo>
                  <a:pt x="4017914" y="608568"/>
                  <a:pt x="4008313" y="616857"/>
                  <a:pt x="3996988" y="621969"/>
                </a:cubicBezTo>
                <a:cubicBezTo>
                  <a:pt x="4013848" y="627576"/>
                  <a:pt x="4026758" y="636457"/>
                  <a:pt x="4035719" y="648611"/>
                </a:cubicBezTo>
                <a:cubicBezTo>
                  <a:pt x="4044681" y="660766"/>
                  <a:pt x="4049154" y="675513"/>
                  <a:pt x="4049140" y="692851"/>
                </a:cubicBezTo>
                <a:cubicBezTo>
                  <a:pt x="4049206" y="709924"/>
                  <a:pt x="4044891" y="724597"/>
                  <a:pt x="4036197" y="736871"/>
                </a:cubicBezTo>
                <a:cubicBezTo>
                  <a:pt x="4027554" y="749145"/>
                  <a:pt x="4015167" y="758643"/>
                  <a:pt x="3999036" y="765363"/>
                </a:cubicBezTo>
                <a:cubicBezTo>
                  <a:pt x="3982905" y="772084"/>
                  <a:pt x="3963565" y="775398"/>
                  <a:pt x="3941018" y="775305"/>
                </a:cubicBezTo>
                <a:lnTo>
                  <a:pt x="3826950" y="775305"/>
                </a:lnTo>
                <a:close/>
                <a:moveTo>
                  <a:pt x="3681249" y="377649"/>
                </a:moveTo>
                <a:lnTo>
                  <a:pt x="3681249" y="886648"/>
                </a:lnTo>
                <a:lnTo>
                  <a:pt x="4190248" y="886648"/>
                </a:lnTo>
                <a:lnTo>
                  <a:pt x="4190248" y="377649"/>
                </a:lnTo>
                <a:close/>
                <a:moveTo>
                  <a:pt x="0" y="0"/>
                </a:moveTo>
                <a:lnTo>
                  <a:pt x="4572000" y="0"/>
                </a:lnTo>
                <a:lnTo>
                  <a:pt x="4572000" y="377649"/>
                </a:lnTo>
                <a:lnTo>
                  <a:pt x="4317498" y="377649"/>
                </a:lnTo>
                <a:lnTo>
                  <a:pt x="4317498" y="886648"/>
                </a:lnTo>
                <a:lnTo>
                  <a:pt x="4572000" y="886648"/>
                </a:lnTo>
                <a:lnTo>
                  <a:pt x="4572000" y="1892300"/>
                </a:lnTo>
                <a:lnTo>
                  <a:pt x="0" y="1892300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</p:spPr>
        <p:txBody>
          <a:bodyPr wrap="square" anchor="ctr" anchorCtr="0">
            <a:noAutofit/>
          </a:bodyPr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36957D00-E363-4AEF-B76D-ACEC558F534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83055" y="4567881"/>
            <a:ext cx="3422823" cy="2290119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4" name="Picture Placeholder 4">
            <a:extLst>
              <a:ext uri="{FF2B5EF4-FFF2-40B4-BE49-F238E27FC236}">
                <a16:creationId xmlns:a16="http://schemas.microsoft.com/office/drawing/2014/main" id="{F0A5AE6D-16BA-4D30-B6C6-3E279403201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162662" y="1530220"/>
            <a:ext cx="3038669" cy="4183846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75D6C74-7DDA-B944-9FEE-46575588C0D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0800"/>
            <a:ext cx="9144000" cy="2387600"/>
          </a:xfrm>
          <a:effectLst/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FE958C16-32B4-7B45-9C94-FFC91C66650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  <a:effectLst/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7" name="Freeform: Shape 13">
            <a:extLst>
              <a:ext uri="{FF2B5EF4-FFF2-40B4-BE49-F238E27FC236}">
                <a16:creationId xmlns:a16="http://schemas.microsoft.com/office/drawing/2014/main" id="{67A8E1D1-25B8-D64B-804C-CD64751153AC}"/>
              </a:ext>
            </a:extLst>
          </p:cNvPr>
          <p:cNvSpPr/>
          <p:nvPr userDrawn="1"/>
        </p:nvSpPr>
        <p:spPr>
          <a:xfrm>
            <a:off x="5206396" y="377191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848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 Light - 3 Images Option 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4">
            <a:extLst>
              <a:ext uri="{FF2B5EF4-FFF2-40B4-BE49-F238E27FC236}">
                <a16:creationId xmlns:a16="http://schemas.microsoft.com/office/drawing/2014/main" id="{C8289EF5-51FB-4847-956E-6FEC6CB5F080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" y="2293034"/>
            <a:ext cx="2658794" cy="3411415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8" name="Picture Placeholder 4">
            <a:extLst>
              <a:ext uri="{FF2B5EF4-FFF2-40B4-BE49-F238E27FC236}">
                <a16:creationId xmlns:a16="http://schemas.microsoft.com/office/drawing/2014/main" id="{2E53A83E-9381-FB4B-AF84-4DB2F14B69EE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568364" y="4847940"/>
            <a:ext cx="4948084" cy="2010060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9" name="Picture Placeholder 4">
            <a:extLst>
              <a:ext uri="{FF2B5EF4-FFF2-40B4-BE49-F238E27FC236}">
                <a16:creationId xmlns:a16="http://schemas.microsoft.com/office/drawing/2014/main" id="{D950B72D-1D8F-7B4A-B10F-65CDCA8DB9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1933" y="-1"/>
            <a:ext cx="4190067" cy="2273643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AC95D16-9B39-7C40-8520-389E22FDFC8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0800"/>
            <a:ext cx="9144000" cy="2387600"/>
          </a:xfrm>
          <a:effectLst/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01C086C1-F9AB-4440-81E0-EEE45F0AD6C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  <a:effectLst/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59ED8634-323D-724C-BF13-9B24A1633993}"/>
              </a:ext>
            </a:extLst>
          </p:cNvPr>
          <p:cNvSpPr/>
          <p:nvPr userDrawn="1"/>
        </p:nvSpPr>
        <p:spPr>
          <a:xfrm>
            <a:off x="5206396" y="377191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162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Light Logo Lead - Option C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4">
            <a:extLst>
              <a:ext uri="{FF2B5EF4-FFF2-40B4-BE49-F238E27FC236}">
                <a16:creationId xmlns:a16="http://schemas.microsoft.com/office/drawing/2014/main" id="{9FE45244-5BDC-4E05-9AFE-6BC499B4455B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367693" y="3810621"/>
            <a:ext cx="2676388" cy="2291597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8" name="Picture Placeholder 4">
            <a:extLst>
              <a:ext uri="{FF2B5EF4-FFF2-40B4-BE49-F238E27FC236}">
                <a16:creationId xmlns:a16="http://schemas.microsoft.com/office/drawing/2014/main" id="{1B8D0E38-E5E0-41FB-B72E-7605B3DD3B0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" y="4581525"/>
            <a:ext cx="4190061" cy="2276475"/>
          </a:xfrm>
          <a:solidFill>
            <a:schemeClr val="bg2">
              <a:lumMod val="20000"/>
              <a:lumOff val="80000"/>
            </a:schemeClr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Insert picture here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F61B2BA-686A-43EE-BE3E-D4CE8AF2B33E}"/>
              </a:ext>
            </a:extLst>
          </p:cNvPr>
          <p:cNvSpPr/>
          <p:nvPr userDrawn="1"/>
        </p:nvSpPr>
        <p:spPr>
          <a:xfrm>
            <a:off x="5205249" y="37764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B23403E-F157-4AF1-98F0-E29126F5EA6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24000" y="0"/>
            <a:ext cx="4572000" cy="2276475"/>
          </a:xfrm>
          <a:custGeom>
            <a:avLst/>
            <a:gdLst>
              <a:gd name="connsiteX0" fmla="*/ 3884968 w 4572000"/>
              <a:gd name="connsiteY0" fmla="*/ 651574 h 2276475"/>
              <a:gd name="connsiteX1" fmla="*/ 3884968 w 4572000"/>
              <a:gd name="connsiteY1" fmla="*/ 728858 h 2276475"/>
              <a:gd name="connsiteX2" fmla="*/ 3935570 w 4572000"/>
              <a:gd name="connsiteY2" fmla="*/ 728858 h 2276475"/>
              <a:gd name="connsiteX3" fmla="*/ 3975673 w 4572000"/>
              <a:gd name="connsiteY3" fmla="*/ 719036 h 2276475"/>
              <a:gd name="connsiteX4" fmla="*/ 3989591 w 4572000"/>
              <a:gd name="connsiteY4" fmla="*/ 690823 h 2276475"/>
              <a:gd name="connsiteX5" fmla="*/ 3936345 w 4572000"/>
              <a:gd name="connsiteY5" fmla="*/ 651574 h 2276475"/>
              <a:gd name="connsiteX6" fmla="*/ 3884968 w 4572000"/>
              <a:gd name="connsiteY6" fmla="*/ 535439 h 2276475"/>
              <a:gd name="connsiteX7" fmla="*/ 3884968 w 4572000"/>
              <a:gd name="connsiteY7" fmla="*/ 606718 h 2276475"/>
              <a:gd name="connsiteX8" fmla="*/ 3928949 w 4572000"/>
              <a:gd name="connsiteY8" fmla="*/ 606718 h 2276475"/>
              <a:gd name="connsiteX9" fmla="*/ 3963406 w 4572000"/>
              <a:gd name="connsiteY9" fmla="*/ 596916 h 2276475"/>
              <a:gd name="connsiteX10" fmla="*/ 3975335 w 4572000"/>
              <a:gd name="connsiteY10" fmla="*/ 569478 h 2276475"/>
              <a:gd name="connsiteX11" fmla="*/ 3929008 w 4572000"/>
              <a:gd name="connsiteY11" fmla="*/ 535439 h 2276475"/>
              <a:gd name="connsiteX12" fmla="*/ 4463199 w 4572000"/>
              <a:gd name="connsiteY12" fmla="*/ 488993 h 2276475"/>
              <a:gd name="connsiteX13" fmla="*/ 4570566 w 4572000"/>
              <a:gd name="connsiteY13" fmla="*/ 488993 h 2276475"/>
              <a:gd name="connsiteX14" fmla="*/ 4572000 w 4572000"/>
              <a:gd name="connsiteY14" fmla="*/ 489154 h 2276475"/>
              <a:gd name="connsiteX15" fmla="*/ 4572000 w 4572000"/>
              <a:gd name="connsiteY15" fmla="*/ 537092 h 2276475"/>
              <a:gd name="connsiteX16" fmla="*/ 4565257 w 4572000"/>
              <a:gd name="connsiteY16" fmla="*/ 535439 h 2276475"/>
              <a:gd name="connsiteX17" fmla="*/ 4521217 w 4572000"/>
              <a:gd name="connsiteY17" fmla="*/ 535439 h 2276475"/>
              <a:gd name="connsiteX18" fmla="*/ 4521217 w 4572000"/>
              <a:gd name="connsiteY18" fmla="*/ 606718 h 2276475"/>
              <a:gd name="connsiteX19" fmla="*/ 4565198 w 4572000"/>
              <a:gd name="connsiteY19" fmla="*/ 606718 h 2276475"/>
              <a:gd name="connsiteX20" fmla="*/ 4572000 w 4572000"/>
              <a:gd name="connsiteY20" fmla="*/ 604783 h 2276475"/>
              <a:gd name="connsiteX21" fmla="*/ 4572000 w 4572000"/>
              <a:gd name="connsiteY21" fmla="*/ 651574 h 2276475"/>
              <a:gd name="connsiteX22" fmla="*/ 4521217 w 4572000"/>
              <a:gd name="connsiteY22" fmla="*/ 651574 h 2276475"/>
              <a:gd name="connsiteX23" fmla="*/ 4521217 w 4572000"/>
              <a:gd name="connsiteY23" fmla="*/ 728858 h 2276475"/>
              <a:gd name="connsiteX24" fmla="*/ 4571819 w 4572000"/>
              <a:gd name="connsiteY24" fmla="*/ 728858 h 2276475"/>
              <a:gd name="connsiteX25" fmla="*/ 4572000 w 4572000"/>
              <a:gd name="connsiteY25" fmla="*/ 728814 h 2276475"/>
              <a:gd name="connsiteX26" fmla="*/ 4572000 w 4572000"/>
              <a:gd name="connsiteY26" fmla="*/ 775305 h 2276475"/>
              <a:gd name="connsiteX27" fmla="*/ 4463199 w 4572000"/>
              <a:gd name="connsiteY27" fmla="*/ 775305 h 2276475"/>
              <a:gd name="connsiteX28" fmla="*/ 3826950 w 4572000"/>
              <a:gd name="connsiteY28" fmla="*/ 488993 h 2276475"/>
              <a:gd name="connsiteX29" fmla="*/ 3934317 w 4572000"/>
              <a:gd name="connsiteY29" fmla="*/ 488993 h 2276475"/>
              <a:gd name="connsiteX30" fmla="*/ 4007884 w 4572000"/>
              <a:gd name="connsiteY30" fmla="*/ 508020 h 2276475"/>
              <a:gd name="connsiteX31" fmla="*/ 4033970 w 4572000"/>
              <a:gd name="connsiteY31" fmla="*/ 562678 h 2276475"/>
              <a:gd name="connsiteX32" fmla="*/ 4024625 w 4572000"/>
              <a:gd name="connsiteY32" fmla="*/ 598109 h 2276475"/>
              <a:gd name="connsiteX33" fmla="*/ 3996988 w 4572000"/>
              <a:gd name="connsiteY33" fmla="*/ 621969 h 2276475"/>
              <a:gd name="connsiteX34" fmla="*/ 4035719 w 4572000"/>
              <a:gd name="connsiteY34" fmla="*/ 648612 h 2276475"/>
              <a:gd name="connsiteX35" fmla="*/ 4049140 w 4572000"/>
              <a:gd name="connsiteY35" fmla="*/ 692851 h 2276475"/>
              <a:gd name="connsiteX36" fmla="*/ 4036197 w 4572000"/>
              <a:gd name="connsiteY36" fmla="*/ 736871 h 2276475"/>
              <a:gd name="connsiteX37" fmla="*/ 3999036 w 4572000"/>
              <a:gd name="connsiteY37" fmla="*/ 765363 h 2276475"/>
              <a:gd name="connsiteX38" fmla="*/ 3941018 w 4572000"/>
              <a:gd name="connsiteY38" fmla="*/ 775305 h 2276475"/>
              <a:gd name="connsiteX39" fmla="*/ 3826950 w 4572000"/>
              <a:gd name="connsiteY39" fmla="*/ 775305 h 2276475"/>
              <a:gd name="connsiteX40" fmla="*/ 3681249 w 4572000"/>
              <a:gd name="connsiteY40" fmla="*/ 377649 h 2276475"/>
              <a:gd name="connsiteX41" fmla="*/ 3681249 w 4572000"/>
              <a:gd name="connsiteY41" fmla="*/ 886648 h 2276475"/>
              <a:gd name="connsiteX42" fmla="*/ 4190248 w 4572000"/>
              <a:gd name="connsiteY42" fmla="*/ 886648 h 2276475"/>
              <a:gd name="connsiteX43" fmla="*/ 4190248 w 4572000"/>
              <a:gd name="connsiteY43" fmla="*/ 377649 h 2276475"/>
              <a:gd name="connsiteX44" fmla="*/ 0 w 4572000"/>
              <a:gd name="connsiteY44" fmla="*/ 0 h 2276475"/>
              <a:gd name="connsiteX45" fmla="*/ 4572000 w 4572000"/>
              <a:gd name="connsiteY45" fmla="*/ 0 h 2276475"/>
              <a:gd name="connsiteX46" fmla="*/ 4572000 w 4572000"/>
              <a:gd name="connsiteY46" fmla="*/ 377649 h 2276475"/>
              <a:gd name="connsiteX47" fmla="*/ 4317498 w 4572000"/>
              <a:gd name="connsiteY47" fmla="*/ 377649 h 2276475"/>
              <a:gd name="connsiteX48" fmla="*/ 4317498 w 4572000"/>
              <a:gd name="connsiteY48" fmla="*/ 886648 h 2276475"/>
              <a:gd name="connsiteX49" fmla="*/ 4572000 w 4572000"/>
              <a:gd name="connsiteY49" fmla="*/ 886648 h 2276475"/>
              <a:gd name="connsiteX50" fmla="*/ 4572000 w 4572000"/>
              <a:gd name="connsiteY50" fmla="*/ 2276475 h 2276475"/>
              <a:gd name="connsiteX51" fmla="*/ 0 w 4572000"/>
              <a:gd name="connsiteY51" fmla="*/ 2276475 h 2276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572000" h="2276475">
                <a:moveTo>
                  <a:pt x="3884968" y="651574"/>
                </a:moveTo>
                <a:lnTo>
                  <a:pt x="3884968" y="728858"/>
                </a:lnTo>
                <a:lnTo>
                  <a:pt x="3935570" y="728858"/>
                </a:lnTo>
                <a:cubicBezTo>
                  <a:pt x="3952947" y="728858"/>
                  <a:pt x="3966315" y="725584"/>
                  <a:pt x="3975673" y="719036"/>
                </a:cubicBezTo>
                <a:cubicBezTo>
                  <a:pt x="3985032" y="712489"/>
                  <a:pt x="3989671" y="703084"/>
                  <a:pt x="3989591" y="690823"/>
                </a:cubicBezTo>
                <a:cubicBezTo>
                  <a:pt x="3989657" y="664657"/>
                  <a:pt x="3971910" y="651574"/>
                  <a:pt x="3936345" y="651574"/>
                </a:cubicBezTo>
                <a:close/>
                <a:moveTo>
                  <a:pt x="3884968" y="535439"/>
                </a:moveTo>
                <a:lnTo>
                  <a:pt x="3884968" y="606718"/>
                </a:lnTo>
                <a:lnTo>
                  <a:pt x="3928949" y="606718"/>
                </a:lnTo>
                <a:cubicBezTo>
                  <a:pt x="3944006" y="606718"/>
                  <a:pt x="3955492" y="603452"/>
                  <a:pt x="3963406" y="596916"/>
                </a:cubicBezTo>
                <a:cubicBezTo>
                  <a:pt x="3971359" y="590381"/>
                  <a:pt x="3975335" y="581235"/>
                  <a:pt x="3975335" y="569478"/>
                </a:cubicBezTo>
                <a:cubicBezTo>
                  <a:pt x="3975335" y="546798"/>
                  <a:pt x="3959892" y="535453"/>
                  <a:pt x="3929008" y="535439"/>
                </a:cubicBezTo>
                <a:close/>
                <a:moveTo>
                  <a:pt x="4463199" y="488993"/>
                </a:moveTo>
                <a:lnTo>
                  <a:pt x="4570566" y="488993"/>
                </a:lnTo>
                <a:lnTo>
                  <a:pt x="4572000" y="489154"/>
                </a:lnTo>
                <a:lnTo>
                  <a:pt x="4572000" y="537092"/>
                </a:lnTo>
                <a:lnTo>
                  <a:pt x="4565257" y="535439"/>
                </a:lnTo>
                <a:lnTo>
                  <a:pt x="4521217" y="535439"/>
                </a:lnTo>
                <a:lnTo>
                  <a:pt x="4521217" y="606718"/>
                </a:lnTo>
                <a:lnTo>
                  <a:pt x="4565198" y="606718"/>
                </a:lnTo>
                <a:lnTo>
                  <a:pt x="4572000" y="604783"/>
                </a:lnTo>
                <a:lnTo>
                  <a:pt x="4572000" y="651574"/>
                </a:lnTo>
                <a:lnTo>
                  <a:pt x="4521217" y="651574"/>
                </a:lnTo>
                <a:lnTo>
                  <a:pt x="4521217" y="728858"/>
                </a:lnTo>
                <a:lnTo>
                  <a:pt x="4571819" y="728858"/>
                </a:lnTo>
                <a:lnTo>
                  <a:pt x="4572000" y="728814"/>
                </a:lnTo>
                <a:lnTo>
                  <a:pt x="4572000" y="775305"/>
                </a:lnTo>
                <a:lnTo>
                  <a:pt x="4463199" y="775305"/>
                </a:lnTo>
                <a:close/>
                <a:moveTo>
                  <a:pt x="3826950" y="488993"/>
                </a:moveTo>
                <a:lnTo>
                  <a:pt x="3934317" y="488993"/>
                </a:lnTo>
                <a:cubicBezTo>
                  <a:pt x="3965997" y="488993"/>
                  <a:pt x="3990520" y="495335"/>
                  <a:pt x="4007884" y="508020"/>
                </a:cubicBezTo>
                <a:cubicBezTo>
                  <a:pt x="4025247" y="520706"/>
                  <a:pt x="4033944" y="538924"/>
                  <a:pt x="4033970" y="562678"/>
                </a:cubicBezTo>
                <a:cubicBezTo>
                  <a:pt x="4034276" y="575135"/>
                  <a:pt x="4031035" y="587424"/>
                  <a:pt x="4024625" y="598109"/>
                </a:cubicBezTo>
                <a:cubicBezTo>
                  <a:pt x="4017914" y="608568"/>
                  <a:pt x="4008313" y="616857"/>
                  <a:pt x="3996988" y="621969"/>
                </a:cubicBezTo>
                <a:cubicBezTo>
                  <a:pt x="4013848" y="627576"/>
                  <a:pt x="4026758" y="636457"/>
                  <a:pt x="4035719" y="648612"/>
                </a:cubicBezTo>
                <a:cubicBezTo>
                  <a:pt x="4044681" y="660766"/>
                  <a:pt x="4049154" y="675513"/>
                  <a:pt x="4049140" y="692851"/>
                </a:cubicBezTo>
                <a:cubicBezTo>
                  <a:pt x="4049206" y="709924"/>
                  <a:pt x="4044891" y="724597"/>
                  <a:pt x="4036197" y="736871"/>
                </a:cubicBezTo>
                <a:cubicBezTo>
                  <a:pt x="4027554" y="749145"/>
                  <a:pt x="4015167" y="758643"/>
                  <a:pt x="3999036" y="765363"/>
                </a:cubicBezTo>
                <a:cubicBezTo>
                  <a:pt x="3982905" y="772084"/>
                  <a:pt x="3963565" y="775398"/>
                  <a:pt x="3941018" y="775305"/>
                </a:cubicBezTo>
                <a:lnTo>
                  <a:pt x="3826950" y="775305"/>
                </a:lnTo>
                <a:close/>
                <a:moveTo>
                  <a:pt x="3681249" y="377649"/>
                </a:moveTo>
                <a:lnTo>
                  <a:pt x="3681249" y="886648"/>
                </a:lnTo>
                <a:lnTo>
                  <a:pt x="4190248" y="886648"/>
                </a:lnTo>
                <a:lnTo>
                  <a:pt x="4190248" y="377649"/>
                </a:lnTo>
                <a:close/>
                <a:moveTo>
                  <a:pt x="0" y="0"/>
                </a:moveTo>
                <a:lnTo>
                  <a:pt x="4572000" y="0"/>
                </a:lnTo>
                <a:lnTo>
                  <a:pt x="4572000" y="377649"/>
                </a:lnTo>
                <a:lnTo>
                  <a:pt x="4317498" y="377649"/>
                </a:lnTo>
                <a:lnTo>
                  <a:pt x="4317498" y="886648"/>
                </a:lnTo>
                <a:lnTo>
                  <a:pt x="4572000" y="886648"/>
                </a:lnTo>
                <a:lnTo>
                  <a:pt x="4572000" y="2276475"/>
                </a:lnTo>
                <a:lnTo>
                  <a:pt x="0" y="2276475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</p:spPr>
        <p:txBody>
          <a:bodyPr vert="horz" lIns="0" tIns="45720" rIns="91440" bIns="45720" rtlCol="0" anchor="ctr" anchorCtr="0">
            <a:normAutofit/>
          </a:bodyPr>
          <a:lstStyle>
            <a:lvl1pPr>
              <a:defRPr lang="en-GB"/>
            </a:lvl1pPr>
          </a:lstStyle>
          <a:p>
            <a:pPr lvl="0" algn="ctr"/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F33E216-E569-3B4A-9C5B-EDFF94F81C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080800"/>
            <a:ext cx="9144000" cy="2387600"/>
          </a:xfrm>
          <a:effectLst/>
        </p:spPr>
        <p:txBody>
          <a:bodyPr anchor="b">
            <a:normAutofit/>
          </a:bodyPr>
          <a:lstStyle>
            <a:lvl1pPr algn="ctr">
              <a:lnSpc>
                <a:spcPct val="70000"/>
              </a:lnSpc>
              <a:defRPr sz="8000" spc="-120" baseline="0">
                <a:solidFill>
                  <a:schemeClr val="tx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PRESENTATION</a:t>
            </a:r>
            <a:br>
              <a:rPr lang="en-US"/>
            </a:br>
            <a:r>
              <a:rPr lang="en-US"/>
              <a:t>LOGO LEAD</a:t>
            </a:r>
            <a:endParaRPr lang="en-GB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B9898A2-DE89-BD4E-9BE4-C66EADAC74A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6" y="4506749"/>
            <a:ext cx="3877949" cy="227235"/>
          </a:xfrm>
          <a:prstGeom prst="rect">
            <a:avLst/>
          </a:prstGeom>
          <a:effectLst/>
        </p:spPr>
        <p:txBody>
          <a:bodyPr>
            <a:noAutofit/>
          </a:bodyPr>
          <a:lstStyle>
            <a:lvl1pPr marL="0" indent="0" algn="ctr">
              <a:buNone/>
              <a:defRPr sz="1050">
                <a:solidFill>
                  <a:schemeClr val="tx1"/>
                </a:solidFill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marL="228600" lvl="0" indent="-228600" algn="ctr"/>
            <a:r>
              <a:rPr lang="en-US"/>
              <a:t>DD MMMM YY  Forename Surname</a:t>
            </a:r>
          </a:p>
        </p:txBody>
      </p:sp>
      <p:sp>
        <p:nvSpPr>
          <p:cNvPr id="11" name="Freeform: Shape 13">
            <a:extLst>
              <a:ext uri="{FF2B5EF4-FFF2-40B4-BE49-F238E27FC236}">
                <a16:creationId xmlns:a16="http://schemas.microsoft.com/office/drawing/2014/main" id="{B0CEF5D2-47E4-C245-B833-86D507461613}"/>
              </a:ext>
            </a:extLst>
          </p:cNvPr>
          <p:cNvSpPr/>
          <p:nvPr userDrawn="1"/>
        </p:nvSpPr>
        <p:spPr>
          <a:xfrm>
            <a:off x="5205249" y="37764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16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577354"/>
            <a:ext cx="5168528" cy="1064804"/>
          </a:xfrm>
        </p:spPr>
        <p:txBody>
          <a:bodyPr>
            <a:normAutofit/>
          </a:bodyPr>
          <a:lstStyle>
            <a:lvl1pPr>
              <a:defRPr sz="4000" spc="-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Agenda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808091"/>
            <a:ext cx="5173923" cy="4141859"/>
          </a:xfrm>
        </p:spPr>
        <p:txBody>
          <a:bodyPr>
            <a:noAutofit/>
          </a:bodyPr>
          <a:lstStyle>
            <a:lvl1pPr>
              <a:defRPr sz="1800" b="0" spc="-3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Descriptive text goes here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3D5D28AF-5F47-4C10-88D3-A49A69C5989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96000" y="987562"/>
            <a:ext cx="5167313" cy="4962388"/>
          </a:xfrm>
        </p:spPr>
        <p:txBody>
          <a:bodyPr anchor="t" anchorCtr="0">
            <a:normAutofit/>
          </a:bodyPr>
          <a:lstStyle>
            <a:lvl1pPr marL="352425" indent="-352425">
              <a:buFont typeface="Arial" panose="020B0604020202020204" pitchFamily="34" charset="0"/>
              <a:buChar char="•"/>
              <a:defRPr sz="3400" b="0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Agenda Item 1</a:t>
            </a:r>
          </a:p>
        </p:txBody>
      </p:sp>
    </p:spTree>
    <p:extLst>
      <p:ext uri="{BB962C8B-B14F-4D97-AF65-F5344CB8AC3E}">
        <p14:creationId xmlns:p14="http://schemas.microsoft.com/office/powerpoint/2010/main" val="40890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Slide -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566440"/>
            <a:ext cx="11160000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A9D0FDD-3B73-41FC-897A-F431A1DF6053}"/>
              </a:ext>
            </a:extLst>
          </p:cNvPr>
          <p:cNvCxnSpPr/>
          <p:nvPr userDrawn="1"/>
        </p:nvCxnSpPr>
        <p:spPr>
          <a:xfrm>
            <a:off x="381000" y="2286000"/>
            <a:ext cx="11049515" cy="0"/>
          </a:xfrm>
          <a:prstGeom prst="line">
            <a:avLst/>
          </a:prstGeom>
          <a:ln>
            <a:solidFill>
              <a:srgbClr val="E6E8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9860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Slide -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566440"/>
            <a:ext cx="11160000" cy="3383510"/>
          </a:xfrm>
        </p:spPr>
        <p:txBody>
          <a:bodyPr numCol="2" spcCol="360000">
            <a:noAutofit/>
          </a:bodyPr>
          <a:lstStyle>
            <a:lvl1pPr>
              <a:lnSpc>
                <a:spcPct val="11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A9D0FDD-3B73-41FC-897A-F431A1DF6053}"/>
              </a:ext>
            </a:extLst>
          </p:cNvPr>
          <p:cNvCxnSpPr/>
          <p:nvPr userDrawn="1"/>
        </p:nvCxnSpPr>
        <p:spPr>
          <a:xfrm>
            <a:off x="381000" y="2286000"/>
            <a:ext cx="11049515" cy="0"/>
          </a:xfrm>
          <a:prstGeom prst="line">
            <a:avLst/>
          </a:prstGeom>
          <a:ln>
            <a:solidFill>
              <a:srgbClr val="E6E8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99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Slide - Thre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566440"/>
            <a:ext cx="11160000" cy="3383510"/>
          </a:xfrm>
        </p:spPr>
        <p:txBody>
          <a:bodyPr numCol="3" spcCol="360000">
            <a:noAutofit/>
          </a:bodyPr>
          <a:lstStyle>
            <a:lvl1pPr>
              <a:lnSpc>
                <a:spcPct val="110000"/>
              </a:lnSpc>
              <a:defRPr sz="1800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 sz="1800"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 sz="1800"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 sz="18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9B432C6-688E-487F-B28B-E9A7AAD2176B}"/>
              </a:ext>
            </a:extLst>
          </p:cNvPr>
          <p:cNvCxnSpPr/>
          <p:nvPr userDrawn="1"/>
        </p:nvCxnSpPr>
        <p:spPr>
          <a:xfrm>
            <a:off x="381000" y="2286000"/>
            <a:ext cx="11049515" cy="0"/>
          </a:xfrm>
          <a:prstGeom prst="line">
            <a:avLst/>
          </a:prstGeom>
          <a:ln>
            <a:solidFill>
              <a:srgbClr val="E6E8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224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Slide - One Column - small-t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566440"/>
            <a:ext cx="11160000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 sz="1300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 sz="1300"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 sz="1300"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A9D0FDD-3B73-41FC-897A-F431A1DF6053}"/>
              </a:ext>
            </a:extLst>
          </p:cNvPr>
          <p:cNvCxnSpPr/>
          <p:nvPr userDrawn="1"/>
        </p:nvCxnSpPr>
        <p:spPr>
          <a:xfrm>
            <a:off x="381000" y="2286000"/>
            <a:ext cx="11049515" cy="0"/>
          </a:xfrm>
          <a:prstGeom prst="line">
            <a:avLst/>
          </a:prstGeom>
          <a:ln>
            <a:solidFill>
              <a:srgbClr val="E6E8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4493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Slide - Two Column - small-t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566440"/>
            <a:ext cx="11160000" cy="3383510"/>
          </a:xfrm>
        </p:spPr>
        <p:txBody>
          <a:bodyPr numCol="2" spcCol="360000">
            <a:noAutofit/>
          </a:bodyPr>
          <a:lstStyle>
            <a:lvl1pPr>
              <a:lnSpc>
                <a:spcPct val="110000"/>
              </a:lnSpc>
              <a:defRPr sz="1300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 sz="1300"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 sz="1300"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A9D0FDD-3B73-41FC-897A-F431A1DF6053}"/>
              </a:ext>
            </a:extLst>
          </p:cNvPr>
          <p:cNvCxnSpPr/>
          <p:nvPr userDrawn="1"/>
        </p:nvCxnSpPr>
        <p:spPr>
          <a:xfrm>
            <a:off x="381000" y="2286000"/>
            <a:ext cx="11049515" cy="0"/>
          </a:xfrm>
          <a:prstGeom prst="line">
            <a:avLst/>
          </a:prstGeom>
          <a:ln>
            <a:solidFill>
              <a:srgbClr val="E6E8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6427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Slide - Three Column-smallt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566440"/>
            <a:ext cx="11160000" cy="3383510"/>
          </a:xfrm>
        </p:spPr>
        <p:txBody>
          <a:bodyPr numCol="3" spcCol="360000">
            <a:noAutofit/>
          </a:bodyPr>
          <a:lstStyle>
            <a:lvl1pPr>
              <a:lnSpc>
                <a:spcPct val="110000"/>
              </a:lnSpc>
              <a:defRPr sz="1300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 sz="1300"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 sz="1300"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9B432C6-688E-487F-B28B-E9A7AAD2176B}"/>
              </a:ext>
            </a:extLst>
          </p:cNvPr>
          <p:cNvCxnSpPr/>
          <p:nvPr userDrawn="1"/>
        </p:nvCxnSpPr>
        <p:spPr>
          <a:xfrm>
            <a:off x="381000" y="2286000"/>
            <a:ext cx="11049515" cy="0"/>
          </a:xfrm>
          <a:prstGeom prst="line">
            <a:avLst/>
          </a:prstGeom>
          <a:ln>
            <a:solidFill>
              <a:srgbClr val="E6E8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7822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Slide - No Dividing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566440"/>
            <a:ext cx="11160000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</p:spTree>
    <p:extLst>
      <p:ext uri="{BB962C8B-B14F-4D97-AF65-F5344CB8AC3E}">
        <p14:creationId xmlns:p14="http://schemas.microsoft.com/office/powerpoint/2010/main" val="3069063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Slide - Two Text Placehold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566440"/>
            <a:ext cx="5419725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A9D0FDD-3B73-41FC-897A-F431A1DF6053}"/>
              </a:ext>
            </a:extLst>
          </p:cNvPr>
          <p:cNvCxnSpPr/>
          <p:nvPr userDrawn="1"/>
        </p:nvCxnSpPr>
        <p:spPr>
          <a:xfrm>
            <a:off x="381000" y="2286000"/>
            <a:ext cx="11049515" cy="0"/>
          </a:xfrm>
          <a:prstGeom prst="line">
            <a:avLst/>
          </a:prstGeom>
          <a:ln>
            <a:solidFill>
              <a:srgbClr val="E6E8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FB136F6A-F113-4B29-979D-B425F688078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111750" y="2566440"/>
            <a:ext cx="5419725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52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Slide - Three Text Placehold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6" y="2566440"/>
            <a:ext cx="3532310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 sz="1300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 sz="1300"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 sz="1300"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A9D0FDD-3B73-41FC-897A-F431A1DF6053}"/>
              </a:ext>
            </a:extLst>
          </p:cNvPr>
          <p:cNvCxnSpPr/>
          <p:nvPr userDrawn="1"/>
        </p:nvCxnSpPr>
        <p:spPr>
          <a:xfrm>
            <a:off x="381000" y="2286000"/>
            <a:ext cx="11049515" cy="0"/>
          </a:xfrm>
          <a:prstGeom prst="line">
            <a:avLst/>
          </a:prstGeom>
          <a:ln>
            <a:solidFill>
              <a:srgbClr val="E6E8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C16F0032-7226-4841-8B3F-9B1419AA324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189847" y="2566440"/>
            <a:ext cx="3532310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 sz="1300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 sz="1300"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 sz="1300"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5B7F3363-C0C7-4A51-B984-482C9E658B3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008217" y="2566440"/>
            <a:ext cx="3532310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 sz="1300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 sz="1300"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 sz="1300"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46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ro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92688"/>
            <a:ext cx="5168528" cy="10648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5168529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765A2083-3F2F-47C9-840A-C0E67FF2CD9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6000" y="1044914"/>
            <a:ext cx="5444527" cy="4905035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spcBef>
                <a:spcPts val="1800"/>
              </a:spcBef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1800"/>
              </a:spcBef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spcBef>
                <a:spcPts val="1800"/>
              </a:spcBef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spcBef>
                <a:spcPts val="1800"/>
              </a:spcBef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608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1475" y="2566440"/>
            <a:ext cx="6914696" cy="2005560"/>
          </a:xfrm>
        </p:spPr>
        <p:txBody>
          <a:bodyPr numCol="1" spcCol="360000">
            <a:no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3200" b="0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“Pull quote </a:t>
            </a:r>
            <a:r>
              <a:rPr lang="en-US" err="1"/>
              <a:t>proin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convallis ligula at </a:t>
            </a:r>
            <a:r>
              <a:rPr lang="en-US" err="1"/>
              <a:t>consequat</a:t>
            </a:r>
            <a:r>
              <a:rPr lang="en-US"/>
              <a:t>. </a:t>
            </a:r>
            <a:r>
              <a:rPr lang="en-US" err="1"/>
              <a:t>Fusce</a:t>
            </a:r>
            <a:r>
              <a:rPr lang="en-US"/>
              <a:t> sit </a:t>
            </a:r>
            <a:r>
              <a:rPr lang="en-US" err="1"/>
              <a:t>amet</a:t>
            </a:r>
            <a:r>
              <a:rPr lang="en-US"/>
              <a:t> </a:t>
            </a:r>
            <a:r>
              <a:rPr lang="en-US" err="1"/>
              <a:t>lobortis</a:t>
            </a:r>
            <a:r>
              <a:rPr lang="en-US"/>
              <a:t> </a:t>
            </a:r>
            <a:r>
              <a:rPr lang="en-US" err="1"/>
              <a:t>neque</a:t>
            </a:r>
            <a:r>
              <a:rPr lang="en-US"/>
              <a:t>, sed condiment </a:t>
            </a:r>
            <a:r>
              <a:rPr lang="en-US" err="1"/>
              <a:t>Phasellus</a:t>
            </a:r>
            <a:r>
              <a:rPr lang="en-US"/>
              <a:t> vel </a:t>
            </a:r>
            <a:r>
              <a:rPr lang="en-US" err="1"/>
              <a:t>sollicitudin</a:t>
            </a:r>
            <a:r>
              <a:rPr lang="en-US"/>
              <a:t> </a:t>
            </a:r>
            <a:r>
              <a:rPr lang="en-US" err="1"/>
              <a:t>arcu</a:t>
            </a:r>
            <a:r>
              <a:rPr lang="en-US"/>
              <a:t>.”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4704B41C-1EB3-4AD9-822F-7C53FBF3666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4947690"/>
            <a:ext cx="6914696" cy="444785"/>
          </a:xfrm>
        </p:spPr>
        <p:txBody>
          <a:bodyPr numCol="1" spcCol="360000">
            <a:no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1300" b="0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err="1"/>
              <a:t>Quotee</a:t>
            </a:r>
            <a:r>
              <a:rPr lang="en-US"/>
              <a:t> Name Surname</a:t>
            </a:r>
            <a:br>
              <a:rPr lang="en-US"/>
            </a:br>
            <a:r>
              <a:rPr lang="en-US"/>
              <a:t>Job Title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FF699952-1CFE-44D9-A184-3FBF08C4F9D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71475" y="4562256"/>
            <a:ext cx="379515" cy="10800"/>
          </a:xfrm>
          <a:custGeom>
            <a:avLst/>
            <a:gdLst>
              <a:gd name="connsiteX0" fmla="*/ 0 w 379515"/>
              <a:gd name="connsiteY0" fmla="*/ 0 h 10800"/>
              <a:gd name="connsiteX1" fmla="*/ 379515 w 379515"/>
              <a:gd name="connsiteY1" fmla="*/ 0 h 10800"/>
              <a:gd name="connsiteX2" fmla="*/ 379515 w 379515"/>
              <a:gd name="connsiteY2" fmla="*/ 10800 h 10800"/>
              <a:gd name="connsiteX3" fmla="*/ 0 w 379515"/>
              <a:gd name="connsiteY3" fmla="*/ 10800 h 1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9515" h="10800">
                <a:moveTo>
                  <a:pt x="0" y="0"/>
                </a:moveTo>
                <a:lnTo>
                  <a:pt x="379515" y="0"/>
                </a:lnTo>
                <a:lnTo>
                  <a:pt x="379515" y="10800"/>
                </a:lnTo>
                <a:lnTo>
                  <a:pt x="0" y="10800"/>
                </a:lnTo>
                <a:close/>
              </a:path>
            </a:pathLst>
          </a:custGeom>
          <a:solidFill>
            <a:srgbClr val="8A8C8E"/>
          </a:solidFill>
        </p:spPr>
        <p:txBody>
          <a:bodyPr wrap="square">
            <a:noAutofit/>
          </a:bodyPr>
          <a:lstStyle>
            <a:lvl1pPr>
              <a:defRPr sz="20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0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Slide -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</p:spTree>
    <p:extLst>
      <p:ext uri="{BB962C8B-B14F-4D97-AF65-F5344CB8AC3E}">
        <p14:creationId xmlns:p14="http://schemas.microsoft.com/office/powerpoint/2010/main" val="175701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904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-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2216B4A5-3DF4-45AD-B5F4-2E2B139BB4BA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16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posi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E023A52-65BA-4530-AD8A-0B666F37034F}"/>
              </a:ext>
            </a:extLst>
          </p:cNvPr>
          <p:cNvSpPr/>
          <p:nvPr userDrawn="1"/>
        </p:nvSpPr>
        <p:spPr>
          <a:xfrm>
            <a:off x="6101122" y="0"/>
            <a:ext cx="6090877" cy="6858000"/>
          </a:xfrm>
          <a:custGeom>
            <a:avLst/>
            <a:gdLst>
              <a:gd name="connsiteX0" fmla="*/ 0 w 6090877"/>
              <a:gd name="connsiteY0" fmla="*/ 0 h 6858000"/>
              <a:gd name="connsiteX1" fmla="*/ 6090877 w 6090877"/>
              <a:gd name="connsiteY1" fmla="*/ 0 h 6858000"/>
              <a:gd name="connsiteX2" fmla="*/ 6090877 w 6090877"/>
              <a:gd name="connsiteY2" fmla="*/ 6858000 h 6858000"/>
              <a:gd name="connsiteX3" fmla="*/ 0 w 6090877"/>
              <a:gd name="connsiteY3" fmla="*/ 6858000 h 6858000"/>
              <a:gd name="connsiteX4" fmla="*/ 0 w 6090877"/>
              <a:gd name="connsiteY4" fmla="*/ 1496824 h 6858000"/>
              <a:gd name="connsiteX5" fmla="*/ 148069 w 6090877"/>
              <a:gd name="connsiteY5" fmla="*/ 1331753 h 6858000"/>
              <a:gd name="connsiteX6" fmla="*/ 0 w 6090877"/>
              <a:gd name="connsiteY6" fmla="*/ 116668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0877" h="6858000">
                <a:moveTo>
                  <a:pt x="0" y="0"/>
                </a:moveTo>
                <a:lnTo>
                  <a:pt x="6090877" y="0"/>
                </a:lnTo>
                <a:lnTo>
                  <a:pt x="6090877" y="6858000"/>
                </a:lnTo>
                <a:lnTo>
                  <a:pt x="0" y="6858000"/>
                </a:lnTo>
                <a:lnTo>
                  <a:pt x="0" y="1496824"/>
                </a:lnTo>
                <a:lnTo>
                  <a:pt x="148069" y="1331753"/>
                </a:lnTo>
                <a:lnTo>
                  <a:pt x="0" y="116668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1CA5F76-6E55-4647-BD17-83FB80D93CA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88316" y="984734"/>
            <a:ext cx="4750214" cy="952016"/>
          </a:xfrm>
        </p:spPr>
        <p:txBody>
          <a:bodyPr>
            <a:noAutofit/>
          </a:bodyPr>
          <a:lstStyle>
            <a:lvl1pPr>
              <a:defRPr sz="340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From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9152D95-785F-4577-B485-991C6D8E5D6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79499" y="984734"/>
            <a:ext cx="4750214" cy="952016"/>
          </a:xfrm>
        </p:spPr>
        <p:txBody>
          <a:bodyPr>
            <a:noAutofit/>
          </a:bodyPr>
          <a:lstStyle>
            <a:lvl1pPr>
              <a:defRPr sz="3400">
                <a:solidFill>
                  <a:srgbClr val="8A8C8E"/>
                </a:solidFill>
              </a:defRPr>
            </a:lvl1pPr>
          </a:lstStyle>
          <a:p>
            <a:pPr lvl="0"/>
            <a:r>
              <a:rPr lang="en-US"/>
              <a:t>To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13EC62DF-B200-4B37-AA53-1DBBBF9CB06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88316" y="2654197"/>
            <a:ext cx="4750214" cy="3504474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6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Before text goes here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869F6DC4-F1B4-4F34-AE66-3D52EEB846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79499" y="2654197"/>
            <a:ext cx="4750214" cy="3504474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6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After text goes here</a:t>
            </a:r>
          </a:p>
        </p:txBody>
      </p:sp>
    </p:spTree>
    <p:extLst>
      <p:ext uri="{BB962C8B-B14F-4D97-AF65-F5344CB8AC3E}">
        <p14:creationId xmlns:p14="http://schemas.microsoft.com/office/powerpoint/2010/main" val="7204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 Placeholder 5">
            <a:extLst>
              <a:ext uri="{FF2B5EF4-FFF2-40B4-BE49-F238E27FC236}">
                <a16:creationId xmlns:a16="http://schemas.microsoft.com/office/drawing/2014/main" id="{ED976650-C8B5-4B19-9172-1CC932FE9DF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1475" y="3756316"/>
            <a:ext cx="2051968" cy="1652587"/>
          </a:xfrm>
        </p:spPr>
        <p:txBody>
          <a:bodyPr tIns="0" numCol="1" spcCol="360000">
            <a:noAutofit/>
          </a:bodyPr>
          <a:lstStyle>
            <a:lvl1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 lang="en-US" sz="1800" b="1" kern="1200" spc="-30" baseline="0" dirty="0">
                <a:solidFill>
                  <a:srgbClr val="8A8C8E"/>
                </a:solidFill>
                <a:latin typeface="+mn-lt"/>
                <a:ea typeface="+mn-ea"/>
                <a:cs typeface="+mn-cs"/>
              </a:defRPr>
            </a:lvl1pPr>
            <a:lvl2pPr marL="155575" indent="-155575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320675" indent="-16510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bg1"/>
                </a:solidFill>
              </a:defRPr>
            </a:lvl3pPr>
            <a:lvl4pPr marL="442913" indent="-122238">
              <a:lnSpc>
                <a:spcPct val="110000"/>
              </a:lnSpc>
              <a:buFont typeface="Arial" panose="020B0604020202020204" pitchFamily="34" charset="0"/>
              <a:buChar char="•"/>
              <a:defRPr sz="1300">
                <a:solidFill>
                  <a:schemeClr val="bg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Text here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8A8C8E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F2EF49B-FC05-4FA5-A1DF-169A846962B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2536247"/>
            <a:ext cx="2043314" cy="1166661"/>
          </a:xfrm>
        </p:spPr>
        <p:txBody>
          <a:bodyPr tIns="90000">
            <a:normAutofit/>
          </a:bodyPr>
          <a:lstStyle>
            <a:lvl1pPr>
              <a:lnSpc>
                <a:spcPct val="90000"/>
              </a:lnSpc>
              <a:defRPr sz="3400" spc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err="1"/>
              <a:t>XXth</a:t>
            </a:r>
            <a:r>
              <a:rPr lang="en-US"/>
              <a:t> Month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DE49E0CE-F775-4EB3-A28E-DFB71BA3B8F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430207" y="2536247"/>
            <a:ext cx="2043314" cy="1166661"/>
          </a:xfrm>
        </p:spPr>
        <p:txBody>
          <a:bodyPr tIns="90000">
            <a:normAutofit/>
          </a:bodyPr>
          <a:lstStyle>
            <a:lvl1pPr>
              <a:lnSpc>
                <a:spcPct val="90000"/>
              </a:lnSpc>
              <a:defRPr sz="3400" spc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err="1"/>
              <a:t>XXth</a:t>
            </a:r>
            <a:r>
              <a:rPr lang="en-US"/>
              <a:t> Month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484BCA19-182A-4677-858A-BBC474C6B15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80486" y="2536247"/>
            <a:ext cx="2043314" cy="1166661"/>
          </a:xfrm>
        </p:spPr>
        <p:txBody>
          <a:bodyPr tIns="90000">
            <a:normAutofit/>
          </a:bodyPr>
          <a:lstStyle>
            <a:lvl1pPr>
              <a:lnSpc>
                <a:spcPct val="90000"/>
              </a:lnSpc>
              <a:defRPr sz="3400" spc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err="1"/>
              <a:t>XXth</a:t>
            </a:r>
            <a:r>
              <a:rPr lang="en-US"/>
              <a:t> Month</a:t>
            </a:r>
          </a:p>
        </p:txBody>
      </p:sp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11EFFDBA-1E2E-4025-B180-D9D7B294EAD1}"/>
              </a:ext>
            </a:extLst>
          </p:cNvPr>
          <p:cNvSpPr/>
          <p:nvPr userDrawn="1"/>
        </p:nvSpPr>
        <p:spPr>
          <a:xfrm>
            <a:off x="2675472" y="2903014"/>
            <a:ext cx="221583" cy="317380"/>
          </a:xfrm>
          <a:prstGeom prst="chevron">
            <a:avLst>
              <a:gd name="adj" fmla="val 70275"/>
            </a:avLst>
          </a:prstGeom>
          <a:solidFill>
            <a:srgbClr val="8A8C8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770FB9AA-6E0F-4F2E-9D14-1ABBF18B4AD0}"/>
              </a:ext>
            </a:extLst>
          </p:cNvPr>
          <p:cNvSpPr/>
          <p:nvPr userDrawn="1"/>
        </p:nvSpPr>
        <p:spPr>
          <a:xfrm>
            <a:off x="5714822" y="2903014"/>
            <a:ext cx="221583" cy="317380"/>
          </a:xfrm>
          <a:prstGeom prst="chevron">
            <a:avLst>
              <a:gd name="adj" fmla="val 70275"/>
            </a:avLst>
          </a:prstGeom>
          <a:solidFill>
            <a:srgbClr val="8A8C8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8228A7B1-2E73-4926-8377-DEF855AFF603}"/>
              </a:ext>
            </a:extLst>
          </p:cNvPr>
          <p:cNvSpPr/>
          <p:nvPr userDrawn="1"/>
        </p:nvSpPr>
        <p:spPr>
          <a:xfrm>
            <a:off x="8793117" y="2903014"/>
            <a:ext cx="221583" cy="317380"/>
          </a:xfrm>
          <a:prstGeom prst="chevron">
            <a:avLst>
              <a:gd name="adj" fmla="val 70275"/>
            </a:avLst>
          </a:prstGeom>
          <a:solidFill>
            <a:srgbClr val="8A8C8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46668960-E3FD-4B54-9BC4-141313E46BF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530765" y="2536247"/>
            <a:ext cx="2043314" cy="1166661"/>
          </a:xfrm>
        </p:spPr>
        <p:txBody>
          <a:bodyPr tIns="90000">
            <a:normAutofit/>
          </a:bodyPr>
          <a:lstStyle>
            <a:lvl1pPr>
              <a:lnSpc>
                <a:spcPct val="90000"/>
              </a:lnSpc>
              <a:defRPr sz="3400" spc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err="1"/>
              <a:t>XXth</a:t>
            </a:r>
            <a:r>
              <a:rPr lang="en-US"/>
              <a:t> Month</a:t>
            </a: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3A1F4518-6ADD-4B87-A436-A805818B379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21553" y="3756316"/>
            <a:ext cx="2051968" cy="1652587"/>
          </a:xfrm>
        </p:spPr>
        <p:txBody>
          <a:bodyPr tIns="0" numCol="1" spcCol="360000">
            <a:noAutofit/>
          </a:bodyPr>
          <a:lstStyle>
            <a:lvl1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 lang="en-US" sz="1800" b="1" kern="1200" spc="-30" baseline="0" dirty="0">
                <a:solidFill>
                  <a:srgbClr val="8A8C8E"/>
                </a:solidFill>
                <a:latin typeface="+mn-lt"/>
                <a:ea typeface="+mn-ea"/>
                <a:cs typeface="+mn-cs"/>
              </a:defRPr>
            </a:lvl1pPr>
            <a:lvl2pPr marL="155575" indent="-155575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320675" indent="-16510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bg1"/>
                </a:solidFill>
              </a:defRPr>
            </a:lvl3pPr>
            <a:lvl4pPr marL="442913" indent="-122238">
              <a:lnSpc>
                <a:spcPct val="110000"/>
              </a:lnSpc>
              <a:buFont typeface="Arial" panose="020B0604020202020204" pitchFamily="34" charset="0"/>
              <a:buChar char="•"/>
              <a:defRPr sz="1300">
                <a:solidFill>
                  <a:schemeClr val="bg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Text here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69689922-B468-4271-B061-038DAAF7F13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71631" y="3756316"/>
            <a:ext cx="2051968" cy="1652587"/>
          </a:xfrm>
        </p:spPr>
        <p:txBody>
          <a:bodyPr tIns="0" numCol="1" spcCol="360000">
            <a:noAutofit/>
          </a:bodyPr>
          <a:lstStyle>
            <a:lvl1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 lang="en-US" sz="1800" b="1" kern="1200" spc="-30" baseline="0" dirty="0">
                <a:solidFill>
                  <a:srgbClr val="8A8C8E"/>
                </a:solidFill>
                <a:latin typeface="+mn-lt"/>
                <a:ea typeface="+mn-ea"/>
                <a:cs typeface="+mn-cs"/>
              </a:defRPr>
            </a:lvl1pPr>
            <a:lvl2pPr marL="155575" indent="-155575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320675" indent="-16510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bg1"/>
                </a:solidFill>
              </a:defRPr>
            </a:lvl3pPr>
            <a:lvl4pPr marL="442913" indent="-122238">
              <a:lnSpc>
                <a:spcPct val="110000"/>
              </a:lnSpc>
              <a:buFont typeface="Arial" panose="020B0604020202020204" pitchFamily="34" charset="0"/>
              <a:buChar char="•"/>
              <a:defRPr sz="1300">
                <a:solidFill>
                  <a:schemeClr val="bg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Text here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D98E4488-852C-442C-B45D-F4FA7328CB8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521709" y="3756316"/>
            <a:ext cx="2051968" cy="1652587"/>
          </a:xfrm>
        </p:spPr>
        <p:txBody>
          <a:bodyPr tIns="0" numCol="1" spcCol="360000">
            <a:noAutofit/>
          </a:bodyPr>
          <a:lstStyle>
            <a:lvl1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 lang="en-US" sz="1800" b="1" kern="1200" spc="-30" baseline="0" dirty="0">
                <a:solidFill>
                  <a:srgbClr val="8A8C8E"/>
                </a:solidFill>
                <a:latin typeface="+mn-lt"/>
                <a:ea typeface="+mn-ea"/>
                <a:cs typeface="+mn-cs"/>
              </a:defRPr>
            </a:lvl1pPr>
            <a:lvl2pPr marL="155575" indent="-155575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320675" indent="-16510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bg1"/>
                </a:solidFill>
              </a:defRPr>
            </a:lvl3pPr>
            <a:lvl4pPr marL="442913" indent="-122238">
              <a:lnSpc>
                <a:spcPct val="110000"/>
              </a:lnSpc>
              <a:buFont typeface="Arial" panose="020B0604020202020204" pitchFamily="34" charset="0"/>
              <a:buChar char="•"/>
              <a:defRPr sz="1300">
                <a:solidFill>
                  <a:schemeClr val="bg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Text here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2A6048B-0209-46B5-837A-541AADFAF535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340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 Placeholder 5">
            <a:extLst>
              <a:ext uri="{FF2B5EF4-FFF2-40B4-BE49-F238E27FC236}">
                <a16:creationId xmlns:a16="http://schemas.microsoft.com/office/drawing/2014/main" id="{ED976650-C8B5-4B19-9172-1CC932FE9DF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1475" y="3756316"/>
            <a:ext cx="2051968" cy="1652587"/>
          </a:xfrm>
        </p:spPr>
        <p:txBody>
          <a:bodyPr tIns="0" numCol="1" spcCol="360000">
            <a:noAutofit/>
          </a:bodyPr>
          <a:lstStyle>
            <a:lvl1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 lang="en-US" sz="1800" b="1" kern="1200" spc="-30" baseline="0" dirty="0">
                <a:solidFill>
                  <a:srgbClr val="545658"/>
                </a:solidFill>
                <a:latin typeface="+mn-lt"/>
                <a:ea typeface="+mn-ea"/>
                <a:cs typeface="+mn-cs"/>
              </a:defRPr>
            </a:lvl1pPr>
            <a:lvl2pPr marL="155575" indent="-155575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320675" indent="-16510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</a:defRPr>
            </a:lvl3pPr>
            <a:lvl4pPr marL="442913" indent="-122238">
              <a:lnSpc>
                <a:spcPct val="110000"/>
              </a:lnSpc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Text here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10520363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F2EF49B-FC05-4FA5-A1DF-169A846962B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5" y="2536247"/>
            <a:ext cx="2043314" cy="1166661"/>
          </a:xfrm>
        </p:spPr>
        <p:txBody>
          <a:bodyPr tIns="90000">
            <a:normAutofit/>
          </a:bodyPr>
          <a:lstStyle>
            <a:lvl1pPr>
              <a:lnSpc>
                <a:spcPct val="90000"/>
              </a:lnSpc>
              <a:defRPr sz="3400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err="1"/>
              <a:t>XXth</a:t>
            </a:r>
            <a:r>
              <a:rPr lang="en-US"/>
              <a:t> Month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DE49E0CE-F775-4EB3-A28E-DFB71BA3B8F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430207" y="2536247"/>
            <a:ext cx="2043314" cy="1166661"/>
          </a:xfrm>
        </p:spPr>
        <p:txBody>
          <a:bodyPr tIns="90000">
            <a:normAutofit/>
          </a:bodyPr>
          <a:lstStyle>
            <a:lvl1pPr>
              <a:lnSpc>
                <a:spcPct val="90000"/>
              </a:lnSpc>
              <a:defRPr sz="3400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err="1"/>
              <a:t>XXth</a:t>
            </a:r>
            <a:r>
              <a:rPr lang="en-US"/>
              <a:t> Month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484BCA19-182A-4677-858A-BBC474C6B15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80486" y="2536247"/>
            <a:ext cx="2043314" cy="1166661"/>
          </a:xfrm>
        </p:spPr>
        <p:txBody>
          <a:bodyPr tIns="90000">
            <a:normAutofit/>
          </a:bodyPr>
          <a:lstStyle>
            <a:lvl1pPr>
              <a:lnSpc>
                <a:spcPct val="90000"/>
              </a:lnSpc>
              <a:defRPr sz="3400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err="1"/>
              <a:t>XXth</a:t>
            </a:r>
            <a:r>
              <a:rPr lang="en-US"/>
              <a:t> Month</a:t>
            </a:r>
          </a:p>
        </p:txBody>
      </p:sp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11EFFDBA-1E2E-4025-B180-D9D7B294EAD1}"/>
              </a:ext>
            </a:extLst>
          </p:cNvPr>
          <p:cNvSpPr/>
          <p:nvPr userDrawn="1"/>
        </p:nvSpPr>
        <p:spPr>
          <a:xfrm>
            <a:off x="2675472" y="2903014"/>
            <a:ext cx="221583" cy="317380"/>
          </a:xfrm>
          <a:prstGeom prst="chevron">
            <a:avLst>
              <a:gd name="adj" fmla="val 70275"/>
            </a:avLst>
          </a:prstGeom>
          <a:solidFill>
            <a:srgbClr val="8A8C8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770FB9AA-6E0F-4F2E-9D14-1ABBF18B4AD0}"/>
              </a:ext>
            </a:extLst>
          </p:cNvPr>
          <p:cNvSpPr/>
          <p:nvPr userDrawn="1"/>
        </p:nvSpPr>
        <p:spPr>
          <a:xfrm>
            <a:off x="5714822" y="2903014"/>
            <a:ext cx="221583" cy="317380"/>
          </a:xfrm>
          <a:prstGeom prst="chevron">
            <a:avLst>
              <a:gd name="adj" fmla="val 70275"/>
            </a:avLst>
          </a:prstGeom>
          <a:solidFill>
            <a:srgbClr val="8A8C8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8228A7B1-2E73-4926-8377-DEF855AFF603}"/>
              </a:ext>
            </a:extLst>
          </p:cNvPr>
          <p:cNvSpPr/>
          <p:nvPr userDrawn="1"/>
        </p:nvSpPr>
        <p:spPr>
          <a:xfrm>
            <a:off x="8793117" y="2903014"/>
            <a:ext cx="221583" cy="317380"/>
          </a:xfrm>
          <a:prstGeom prst="chevron">
            <a:avLst>
              <a:gd name="adj" fmla="val 70275"/>
            </a:avLst>
          </a:prstGeom>
          <a:solidFill>
            <a:srgbClr val="8A8C8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46668960-E3FD-4B54-9BC4-141313E46BF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530765" y="2536247"/>
            <a:ext cx="2043314" cy="1166661"/>
          </a:xfrm>
        </p:spPr>
        <p:txBody>
          <a:bodyPr tIns="90000">
            <a:normAutofit/>
          </a:bodyPr>
          <a:lstStyle>
            <a:lvl1pPr>
              <a:lnSpc>
                <a:spcPct val="90000"/>
              </a:lnSpc>
              <a:defRPr sz="3400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err="1"/>
              <a:t>XXth</a:t>
            </a:r>
            <a:r>
              <a:rPr lang="en-US"/>
              <a:t> Month</a:t>
            </a: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3A1F4518-6ADD-4B87-A436-A805818B379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21553" y="3756316"/>
            <a:ext cx="2051968" cy="1652587"/>
          </a:xfrm>
        </p:spPr>
        <p:txBody>
          <a:bodyPr tIns="0" numCol="1" spcCol="360000">
            <a:noAutofit/>
          </a:bodyPr>
          <a:lstStyle>
            <a:lvl1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 lang="en-US" sz="1800" b="1" kern="1200" spc="-30" baseline="0" dirty="0">
                <a:solidFill>
                  <a:srgbClr val="545658"/>
                </a:solidFill>
                <a:latin typeface="+mn-lt"/>
                <a:ea typeface="+mn-ea"/>
                <a:cs typeface="+mn-cs"/>
              </a:defRPr>
            </a:lvl1pPr>
            <a:lvl2pPr marL="155575" indent="-155575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320675" indent="-16510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</a:defRPr>
            </a:lvl3pPr>
            <a:lvl4pPr marL="442913" indent="-122238">
              <a:lnSpc>
                <a:spcPct val="110000"/>
              </a:lnSpc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Text here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69689922-B468-4271-B061-038DAAF7F13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71631" y="3756316"/>
            <a:ext cx="2051968" cy="1652587"/>
          </a:xfrm>
        </p:spPr>
        <p:txBody>
          <a:bodyPr tIns="0" numCol="1" spcCol="360000">
            <a:noAutofit/>
          </a:bodyPr>
          <a:lstStyle>
            <a:lvl1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 lang="en-US" sz="1800" b="1" kern="1200" spc="-30" baseline="0" dirty="0">
                <a:solidFill>
                  <a:srgbClr val="545658"/>
                </a:solidFill>
                <a:latin typeface="+mn-lt"/>
                <a:ea typeface="+mn-ea"/>
                <a:cs typeface="+mn-cs"/>
              </a:defRPr>
            </a:lvl1pPr>
            <a:lvl2pPr marL="155575" indent="-155575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320675" indent="-16510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</a:defRPr>
            </a:lvl3pPr>
            <a:lvl4pPr marL="442913" indent="-122238">
              <a:lnSpc>
                <a:spcPct val="110000"/>
              </a:lnSpc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Text here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D98E4488-852C-442C-B45D-F4FA7328CB8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521709" y="3756316"/>
            <a:ext cx="2051968" cy="1652587"/>
          </a:xfrm>
        </p:spPr>
        <p:txBody>
          <a:bodyPr tIns="0" numCol="1" spcCol="360000">
            <a:noAutofit/>
          </a:bodyPr>
          <a:lstStyle>
            <a:lvl1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 lang="en-US" sz="1800" b="1" kern="1200" spc="-30" baseline="0" dirty="0">
                <a:solidFill>
                  <a:srgbClr val="545658"/>
                </a:solidFill>
                <a:latin typeface="+mn-lt"/>
                <a:ea typeface="+mn-ea"/>
                <a:cs typeface="+mn-cs"/>
              </a:defRPr>
            </a:lvl1pPr>
            <a:lvl2pPr marL="155575" indent="-155575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320675" indent="-165100">
              <a:lnSpc>
                <a:spcPct val="110000"/>
              </a:lnSpc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</a:defRPr>
            </a:lvl3pPr>
            <a:lvl4pPr marL="442913" indent="-122238">
              <a:lnSpc>
                <a:spcPct val="110000"/>
              </a:lnSpc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 sz="1300">
                <a:solidFill>
                  <a:schemeClr val="tx1"/>
                </a:solidFill>
              </a:defRPr>
            </a:lvl5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Text here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74505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Slide - RHS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566440"/>
            <a:ext cx="5351231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92688"/>
            <a:ext cx="5351230" cy="10648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2A11AFA-42C4-4884-B97A-B688BF3568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1465525"/>
            <a:ext cx="5351231" cy="669925"/>
          </a:xfrm>
        </p:spPr>
        <p:txBody>
          <a:bodyPr>
            <a:normAutofit/>
          </a:bodyPr>
          <a:lstStyle>
            <a:lvl1pPr>
              <a:defRPr sz="3400" b="0" spc="0" baseline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BF74827-4CF7-4D7B-B6E0-6290E1E26C8F}"/>
              </a:ext>
            </a:extLst>
          </p:cNvPr>
          <p:cNvCxnSpPr>
            <a:cxnSpLocks/>
          </p:cNvCxnSpPr>
          <p:nvPr userDrawn="1"/>
        </p:nvCxnSpPr>
        <p:spPr>
          <a:xfrm>
            <a:off x="381000" y="2286000"/>
            <a:ext cx="5341706" cy="0"/>
          </a:xfrm>
          <a:prstGeom prst="line">
            <a:avLst/>
          </a:prstGeom>
          <a:ln>
            <a:solidFill>
              <a:srgbClr val="E6E8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3D1330DB-582E-4A27-A984-CAA67FDFF70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472719" y="770562"/>
            <a:ext cx="5719281" cy="5322013"/>
          </a:xfrm>
          <a:solidFill>
            <a:srgbClr val="E6E8EA"/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</p:spTree>
    <p:extLst>
      <p:ext uri="{BB962C8B-B14F-4D97-AF65-F5344CB8AC3E}">
        <p14:creationId xmlns:p14="http://schemas.microsoft.com/office/powerpoint/2010/main" val="1309439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- RHS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3D1330DB-582E-4A27-A984-CAA67FDFF70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103707" y="0"/>
            <a:ext cx="6088294" cy="6858000"/>
          </a:xfrm>
          <a:solidFill>
            <a:srgbClr val="E6E8EA"/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754630"/>
            <a:ext cx="5351231" cy="319532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1041328"/>
            <a:ext cx="5345836" cy="1487560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341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Slide - RHS x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B82592-88F3-4260-8FCE-0C34344B01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1475" y="2754630"/>
            <a:ext cx="4869501" cy="319532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3BA01E0-1041-4ED5-8517-3CA82F95C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1041328"/>
            <a:ext cx="4869500" cy="1487560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9EF2C5F3-B72F-4308-87D2-9F10D650749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472719" y="0"/>
            <a:ext cx="5352836" cy="3051425"/>
          </a:xfrm>
          <a:solidFill>
            <a:srgbClr val="E6E8EA"/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FDD0B4DD-56A2-43AF-BEEA-BA1BA9E9EA2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334747" y="3811714"/>
            <a:ext cx="2285254" cy="1905240"/>
          </a:xfrm>
          <a:solidFill>
            <a:srgbClr val="E6E8EA"/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2" name="Picture Placeholder 12">
            <a:extLst>
              <a:ext uri="{FF2B5EF4-FFF2-40B4-BE49-F238E27FC236}">
                <a16:creationId xmlns:a16="http://schemas.microsoft.com/office/drawing/2014/main" id="{C50FFC9F-E781-461B-80F2-21FFD733E8C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400724" y="3429000"/>
            <a:ext cx="3791276" cy="3429000"/>
          </a:xfrm>
          <a:solidFill>
            <a:srgbClr val="E6E8EA"/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E78E329-934B-4991-B36B-817B161B661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569602" y="2779470"/>
            <a:ext cx="1949773" cy="225742"/>
          </a:xfrm>
        </p:spPr>
        <p:txBody>
          <a:bodyPr>
            <a:noAutofit/>
          </a:bodyPr>
          <a:lstStyle>
            <a:lvl1pPr>
              <a:defRPr sz="95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Image caption goes here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C5898ED0-77F2-4F9A-97BA-827E7193D90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9822" y="5451127"/>
            <a:ext cx="1949773" cy="225742"/>
          </a:xfrm>
        </p:spPr>
        <p:txBody>
          <a:bodyPr>
            <a:noAutofit/>
          </a:bodyPr>
          <a:lstStyle>
            <a:lvl1pPr>
              <a:defRPr sz="95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Image caption goes here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B641333C-7F5A-4384-9F49-338D58730BB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494681" y="6601360"/>
            <a:ext cx="1949773" cy="225742"/>
          </a:xfrm>
        </p:spPr>
        <p:txBody>
          <a:bodyPr>
            <a:noAutofit/>
          </a:bodyPr>
          <a:lstStyle>
            <a:lvl1pPr>
              <a:defRPr sz="95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Image caption goes here</a:t>
            </a:r>
          </a:p>
        </p:txBody>
      </p:sp>
    </p:spTree>
    <p:extLst>
      <p:ext uri="{BB962C8B-B14F-4D97-AF65-F5344CB8AC3E}">
        <p14:creationId xmlns:p14="http://schemas.microsoft.com/office/powerpoint/2010/main" val="359509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Quote Slide - LH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3D1330DB-582E-4A27-A984-CAA67FDFF70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770563"/>
            <a:ext cx="6096000" cy="4563438"/>
          </a:xfrm>
          <a:solidFill>
            <a:srgbClr val="E6E8EA"/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D73DEE19-1DD0-4123-BC5C-D22A4A02F05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81330" y="1429040"/>
            <a:ext cx="4949185" cy="2270124"/>
          </a:xfrm>
        </p:spPr>
        <p:txBody>
          <a:bodyPr numCol="1" spcCol="360000">
            <a:no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3200" b="1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Pull quote </a:t>
            </a:r>
            <a:r>
              <a:rPr lang="en-US" err="1"/>
              <a:t>proin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convallis ligula at </a:t>
            </a:r>
            <a:r>
              <a:rPr lang="en-US" err="1"/>
              <a:t>consequat</a:t>
            </a:r>
            <a:r>
              <a:rPr lang="en-US"/>
              <a:t>. </a:t>
            </a:r>
            <a:r>
              <a:rPr lang="en-US" err="1"/>
              <a:t>Phasellus</a:t>
            </a:r>
            <a:r>
              <a:rPr lang="en-US"/>
              <a:t> vel </a:t>
            </a:r>
            <a:r>
              <a:rPr lang="en-US" err="1"/>
              <a:t>sollicitudin</a:t>
            </a:r>
            <a:r>
              <a:rPr lang="en-US"/>
              <a:t> </a:t>
            </a:r>
            <a:r>
              <a:rPr lang="en-US" err="1"/>
              <a:t>arcu</a:t>
            </a:r>
            <a:r>
              <a:rPr lang="en-US"/>
              <a:t>.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8EEE3FCF-0902-4A94-8BA7-F00C5CD3CF9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65800" y="4182135"/>
            <a:ext cx="4964715" cy="444785"/>
          </a:xfrm>
        </p:spPr>
        <p:txBody>
          <a:bodyPr numCol="1" spcCol="360000">
            <a:no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1300" b="0"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err="1"/>
              <a:t>Quotee</a:t>
            </a:r>
            <a:r>
              <a:rPr lang="en-US"/>
              <a:t> Name Surname</a:t>
            </a:r>
            <a:br>
              <a:rPr lang="en-US"/>
            </a:br>
            <a:r>
              <a:rPr lang="en-US"/>
              <a:t>Job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C438E7B-E160-40C8-825E-032E822CAF4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481330" y="3802925"/>
            <a:ext cx="379515" cy="10800"/>
          </a:xfrm>
          <a:custGeom>
            <a:avLst/>
            <a:gdLst>
              <a:gd name="connsiteX0" fmla="*/ 0 w 379515"/>
              <a:gd name="connsiteY0" fmla="*/ 0 h 10800"/>
              <a:gd name="connsiteX1" fmla="*/ 379515 w 379515"/>
              <a:gd name="connsiteY1" fmla="*/ 0 h 10800"/>
              <a:gd name="connsiteX2" fmla="*/ 379515 w 379515"/>
              <a:gd name="connsiteY2" fmla="*/ 10800 h 10800"/>
              <a:gd name="connsiteX3" fmla="*/ 0 w 379515"/>
              <a:gd name="connsiteY3" fmla="*/ 10800 h 1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9515" h="10800">
                <a:moveTo>
                  <a:pt x="0" y="0"/>
                </a:moveTo>
                <a:lnTo>
                  <a:pt x="379515" y="0"/>
                </a:lnTo>
                <a:lnTo>
                  <a:pt x="379515" y="10800"/>
                </a:lnTo>
                <a:lnTo>
                  <a:pt x="0" y="10800"/>
                </a:lnTo>
                <a:close/>
              </a:path>
            </a:pathLst>
          </a:custGeom>
          <a:solidFill>
            <a:srgbClr val="E6E8EA"/>
          </a:solidFill>
        </p:spPr>
        <p:txBody>
          <a:bodyPr wrap="square">
            <a:noAutofit/>
          </a:bodyPr>
          <a:lstStyle>
            <a:lvl1pPr>
              <a:defRPr sz="200">
                <a:noFill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146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and Quote Slide - LH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C4A5B-E21E-4FE6-ACBD-7F35DA52E4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3D1330DB-582E-4A27-A984-CAA67FDFF70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770563"/>
            <a:ext cx="6096001" cy="4563438"/>
          </a:xfrm>
          <a:solidFill>
            <a:srgbClr val="E6E8EA"/>
          </a:solidFill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D73DEE19-1DD0-4123-BC5C-D22A4A02F05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81330" y="1429040"/>
            <a:ext cx="4949185" cy="2270124"/>
          </a:xfrm>
        </p:spPr>
        <p:txBody>
          <a:bodyPr numCol="1" spcCol="360000">
            <a:no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3200" b="1">
                <a:solidFill>
                  <a:schemeClr val="bg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Pull quote </a:t>
            </a:r>
            <a:r>
              <a:rPr lang="en-US" err="1"/>
              <a:t>proin</a:t>
            </a:r>
            <a:r>
              <a:rPr lang="en-US"/>
              <a:t> </a:t>
            </a:r>
            <a:r>
              <a:rPr lang="en-US" err="1"/>
              <a:t>accumsan</a:t>
            </a:r>
            <a:r>
              <a:rPr lang="en-US"/>
              <a:t> convallis ligula at </a:t>
            </a:r>
            <a:r>
              <a:rPr lang="en-US" err="1"/>
              <a:t>consequat</a:t>
            </a:r>
            <a:r>
              <a:rPr lang="en-US"/>
              <a:t>. </a:t>
            </a:r>
            <a:r>
              <a:rPr lang="en-US" err="1"/>
              <a:t>Phasellus</a:t>
            </a:r>
            <a:r>
              <a:rPr lang="en-US"/>
              <a:t> vel </a:t>
            </a:r>
            <a:r>
              <a:rPr lang="en-US" err="1"/>
              <a:t>sollicitudin</a:t>
            </a:r>
            <a:r>
              <a:rPr lang="en-US"/>
              <a:t> </a:t>
            </a:r>
            <a:r>
              <a:rPr lang="en-US" err="1"/>
              <a:t>arcu</a:t>
            </a:r>
            <a:r>
              <a:rPr lang="en-US"/>
              <a:t>.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8EEE3FCF-0902-4A94-8BA7-F00C5CD3CF9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65800" y="4182135"/>
            <a:ext cx="4964715" cy="444785"/>
          </a:xfrm>
        </p:spPr>
        <p:txBody>
          <a:bodyPr numCol="1" spcCol="360000">
            <a:no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1300" b="0">
                <a:solidFill>
                  <a:schemeClr val="bg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err="1"/>
              <a:t>Quotee</a:t>
            </a:r>
            <a:r>
              <a:rPr lang="en-US"/>
              <a:t> Name Surname</a:t>
            </a:r>
            <a:br>
              <a:rPr lang="en-US"/>
            </a:br>
            <a:r>
              <a:rPr lang="en-US"/>
              <a:t>Job Title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61B18B-432B-4B33-BBBD-791DCCAEA11A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C9005AF-F31C-434C-BD5D-577157D45BA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481330" y="3802925"/>
            <a:ext cx="379515" cy="10800"/>
          </a:xfrm>
          <a:custGeom>
            <a:avLst/>
            <a:gdLst>
              <a:gd name="connsiteX0" fmla="*/ 0 w 379515"/>
              <a:gd name="connsiteY0" fmla="*/ 0 h 10800"/>
              <a:gd name="connsiteX1" fmla="*/ 379515 w 379515"/>
              <a:gd name="connsiteY1" fmla="*/ 0 h 10800"/>
              <a:gd name="connsiteX2" fmla="*/ 379515 w 379515"/>
              <a:gd name="connsiteY2" fmla="*/ 10800 h 10800"/>
              <a:gd name="connsiteX3" fmla="*/ 0 w 379515"/>
              <a:gd name="connsiteY3" fmla="*/ 10800 h 1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9515" h="10800">
                <a:moveTo>
                  <a:pt x="0" y="0"/>
                </a:moveTo>
                <a:lnTo>
                  <a:pt x="379515" y="0"/>
                </a:lnTo>
                <a:lnTo>
                  <a:pt x="379515" y="10800"/>
                </a:lnTo>
                <a:lnTo>
                  <a:pt x="0" y="10800"/>
                </a:lnTo>
                <a:close/>
              </a:path>
            </a:pathLst>
          </a:custGeom>
          <a:solidFill>
            <a:srgbClr val="8A8C8E"/>
          </a:solidFill>
        </p:spPr>
        <p:txBody>
          <a:bodyPr wrap="square">
            <a:noAutofit/>
          </a:bodyPr>
          <a:lstStyle>
            <a:lvl1pPr>
              <a:defRPr sz="200">
                <a:noFill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250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Bleed Imag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223CEF99-E059-4449-B8BC-D3F04FDB2EA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80529 w 12192000"/>
              <a:gd name="connsiteY0" fmla="*/ 5648131 h 6858000"/>
              <a:gd name="connsiteX1" fmla="*/ 380529 w 12192000"/>
              <a:gd name="connsiteY1" fmla="*/ 5658931 h 6858000"/>
              <a:gd name="connsiteX2" fmla="*/ 3050834 w 12192000"/>
              <a:gd name="connsiteY2" fmla="*/ 5658931 h 6858000"/>
              <a:gd name="connsiteX3" fmla="*/ 3050834 w 12192000"/>
              <a:gd name="connsiteY3" fmla="*/ 5648131 h 6858000"/>
              <a:gd name="connsiteX4" fmla="*/ 499626 w 12192000"/>
              <a:gd name="connsiteY4" fmla="*/ 5437762 h 6858000"/>
              <a:gd name="connsiteX5" fmla="*/ 537987 w 12192000"/>
              <a:gd name="connsiteY5" fmla="*/ 5475414 h 6858000"/>
              <a:gd name="connsiteX6" fmla="*/ 537987 w 12192000"/>
              <a:gd name="connsiteY6" fmla="*/ 5476123 h 6858000"/>
              <a:gd name="connsiteX7" fmla="*/ 499626 w 12192000"/>
              <a:gd name="connsiteY7" fmla="*/ 5514722 h 6858000"/>
              <a:gd name="connsiteX8" fmla="*/ 461027 w 12192000"/>
              <a:gd name="connsiteY8" fmla="*/ 5476504 h 6858000"/>
              <a:gd name="connsiteX9" fmla="*/ 461027 w 12192000"/>
              <a:gd name="connsiteY9" fmla="*/ 5476123 h 6858000"/>
              <a:gd name="connsiteX10" fmla="*/ 499626 w 12192000"/>
              <a:gd name="connsiteY10" fmla="*/ 5437762 h 6858000"/>
              <a:gd name="connsiteX11" fmla="*/ 423417 w 12192000"/>
              <a:gd name="connsiteY11" fmla="*/ 5416529 h 6858000"/>
              <a:gd name="connsiteX12" fmla="*/ 423636 w 12192000"/>
              <a:gd name="connsiteY12" fmla="*/ 5416531 h 6858000"/>
              <a:gd name="connsiteX13" fmla="*/ 436905 w 12192000"/>
              <a:gd name="connsiteY13" fmla="*/ 5429418 h 6858000"/>
              <a:gd name="connsiteX14" fmla="*/ 436905 w 12192000"/>
              <a:gd name="connsiteY14" fmla="*/ 5429800 h 6858000"/>
              <a:gd name="connsiteX15" fmla="*/ 423842 w 12192000"/>
              <a:gd name="connsiteY15" fmla="*/ 5443312 h 6858000"/>
              <a:gd name="connsiteX16" fmla="*/ 423636 w 12192000"/>
              <a:gd name="connsiteY16" fmla="*/ 5443314 h 6858000"/>
              <a:gd name="connsiteX17" fmla="*/ 423609 w 12192000"/>
              <a:gd name="connsiteY17" fmla="*/ 5443314 h 6858000"/>
              <a:gd name="connsiteX18" fmla="*/ 410123 w 12192000"/>
              <a:gd name="connsiteY18" fmla="*/ 5429814 h 6858000"/>
              <a:gd name="connsiteX19" fmla="*/ 410123 w 12192000"/>
              <a:gd name="connsiteY19" fmla="*/ 5429800 h 6858000"/>
              <a:gd name="connsiteX20" fmla="*/ 423417 w 12192000"/>
              <a:gd name="connsiteY20" fmla="*/ 5416529 h 6858000"/>
              <a:gd name="connsiteX21" fmla="*/ 410123 w 12192000"/>
              <a:gd name="connsiteY21" fmla="*/ 5391684 h 6858000"/>
              <a:gd name="connsiteX22" fmla="*/ 402888 w 12192000"/>
              <a:gd name="connsiteY22" fmla="*/ 5398926 h 6858000"/>
              <a:gd name="connsiteX23" fmla="*/ 402888 w 12192000"/>
              <a:gd name="connsiteY23" fmla="*/ 5404715 h 6858000"/>
              <a:gd name="connsiteX24" fmla="*/ 401198 w 12192000"/>
              <a:gd name="connsiteY24" fmla="*/ 5404715 h 6858000"/>
              <a:gd name="connsiteX25" fmla="*/ 379479 w 12192000"/>
              <a:gd name="connsiteY25" fmla="*/ 5425463 h 6858000"/>
              <a:gd name="connsiteX26" fmla="*/ 379479 w 12192000"/>
              <a:gd name="connsiteY26" fmla="*/ 5526782 h 6858000"/>
              <a:gd name="connsiteX27" fmla="*/ 401198 w 12192000"/>
              <a:gd name="connsiteY27" fmla="*/ 5547531 h 6858000"/>
              <a:gd name="connsiteX28" fmla="*/ 550775 w 12192000"/>
              <a:gd name="connsiteY28" fmla="*/ 5547531 h 6858000"/>
              <a:gd name="connsiteX29" fmla="*/ 572494 w 12192000"/>
              <a:gd name="connsiteY29" fmla="*/ 5526782 h 6858000"/>
              <a:gd name="connsiteX30" fmla="*/ 572494 w 12192000"/>
              <a:gd name="connsiteY30" fmla="*/ 5425463 h 6858000"/>
              <a:gd name="connsiteX31" fmla="*/ 550775 w 12192000"/>
              <a:gd name="connsiteY31" fmla="*/ 5404715 h 6858000"/>
              <a:gd name="connsiteX32" fmla="*/ 444141 w 12192000"/>
              <a:gd name="connsiteY32" fmla="*/ 5404715 h 6858000"/>
              <a:gd name="connsiteX33" fmla="*/ 444141 w 12192000"/>
              <a:gd name="connsiteY33" fmla="*/ 5398926 h 6858000"/>
              <a:gd name="connsiteX34" fmla="*/ 436905 w 12192000"/>
              <a:gd name="connsiteY34" fmla="*/ 5391684 h 6858000"/>
              <a:gd name="connsiteX35" fmla="*/ 0 w 12192000"/>
              <a:gd name="connsiteY35" fmla="*/ 0 h 6858000"/>
              <a:gd name="connsiteX36" fmla="*/ 12192000 w 12192000"/>
              <a:gd name="connsiteY36" fmla="*/ 0 h 6858000"/>
              <a:gd name="connsiteX37" fmla="*/ 12192000 w 12192000"/>
              <a:gd name="connsiteY37" fmla="*/ 6858000 h 6858000"/>
              <a:gd name="connsiteX38" fmla="*/ 0 w 12192000"/>
              <a:gd name="connsiteY3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2192000" h="6858000">
                <a:moveTo>
                  <a:pt x="380529" y="5648131"/>
                </a:moveTo>
                <a:lnTo>
                  <a:pt x="380529" y="5658931"/>
                </a:lnTo>
                <a:lnTo>
                  <a:pt x="3050834" y="5658931"/>
                </a:lnTo>
                <a:lnTo>
                  <a:pt x="3050834" y="5648131"/>
                </a:lnTo>
                <a:close/>
                <a:moveTo>
                  <a:pt x="499626" y="5437762"/>
                </a:moveTo>
                <a:cubicBezTo>
                  <a:pt x="520617" y="5437566"/>
                  <a:pt x="537791" y="5454423"/>
                  <a:pt x="537987" y="5475414"/>
                </a:cubicBezTo>
                <a:cubicBezTo>
                  <a:pt x="537989" y="5475650"/>
                  <a:pt x="537989" y="5475886"/>
                  <a:pt x="537987" y="5476123"/>
                </a:cubicBezTo>
                <a:cubicBezTo>
                  <a:pt x="537987" y="5497591"/>
                  <a:pt x="521101" y="5514722"/>
                  <a:pt x="499626" y="5514722"/>
                </a:cubicBezTo>
                <a:cubicBezTo>
                  <a:pt x="478414" y="5514827"/>
                  <a:pt x="461132" y="5497716"/>
                  <a:pt x="461027" y="5476504"/>
                </a:cubicBezTo>
                <a:cubicBezTo>
                  <a:pt x="461027" y="5476377"/>
                  <a:pt x="461027" y="5476250"/>
                  <a:pt x="461027" y="5476123"/>
                </a:cubicBezTo>
                <a:cubicBezTo>
                  <a:pt x="461027" y="5454648"/>
                  <a:pt x="478158" y="5437762"/>
                  <a:pt x="499626" y="5437762"/>
                </a:cubicBezTo>
                <a:close/>
                <a:moveTo>
                  <a:pt x="423417" y="5416529"/>
                </a:moveTo>
                <a:cubicBezTo>
                  <a:pt x="423490" y="5416530"/>
                  <a:pt x="423563" y="5416530"/>
                  <a:pt x="423636" y="5416531"/>
                </a:cubicBezTo>
                <a:cubicBezTo>
                  <a:pt x="430859" y="5416426"/>
                  <a:pt x="436800" y="5422195"/>
                  <a:pt x="436905" y="5429418"/>
                </a:cubicBezTo>
                <a:cubicBezTo>
                  <a:pt x="436907" y="5429545"/>
                  <a:pt x="436907" y="5429673"/>
                  <a:pt x="436905" y="5429800"/>
                </a:cubicBezTo>
                <a:cubicBezTo>
                  <a:pt x="437029" y="5437139"/>
                  <a:pt x="431180" y="5443188"/>
                  <a:pt x="423842" y="5443312"/>
                </a:cubicBezTo>
                <a:cubicBezTo>
                  <a:pt x="423773" y="5443313"/>
                  <a:pt x="423705" y="5443314"/>
                  <a:pt x="423636" y="5443314"/>
                </a:cubicBezTo>
                <a:lnTo>
                  <a:pt x="423609" y="5443314"/>
                </a:lnTo>
                <a:cubicBezTo>
                  <a:pt x="416157" y="5443310"/>
                  <a:pt x="410119" y="5437266"/>
                  <a:pt x="410123" y="5429814"/>
                </a:cubicBezTo>
                <a:cubicBezTo>
                  <a:pt x="410123" y="5429809"/>
                  <a:pt x="410123" y="5429805"/>
                  <a:pt x="410123" y="5429800"/>
                </a:cubicBezTo>
                <a:cubicBezTo>
                  <a:pt x="410129" y="5422465"/>
                  <a:pt x="416081" y="5416523"/>
                  <a:pt x="423417" y="5416529"/>
                </a:cubicBezTo>
                <a:close/>
                <a:moveTo>
                  <a:pt x="410123" y="5391684"/>
                </a:moveTo>
                <a:cubicBezTo>
                  <a:pt x="405542" y="5391684"/>
                  <a:pt x="402888" y="5394337"/>
                  <a:pt x="402888" y="5398926"/>
                </a:cubicBezTo>
                <a:lnTo>
                  <a:pt x="402888" y="5404715"/>
                </a:lnTo>
                <a:lnTo>
                  <a:pt x="401198" y="5404715"/>
                </a:lnTo>
                <a:cubicBezTo>
                  <a:pt x="386721" y="5404715"/>
                  <a:pt x="379479" y="5411231"/>
                  <a:pt x="379479" y="5425463"/>
                </a:cubicBezTo>
                <a:lnTo>
                  <a:pt x="379479" y="5526782"/>
                </a:lnTo>
                <a:cubicBezTo>
                  <a:pt x="379479" y="5541035"/>
                  <a:pt x="386714" y="5547531"/>
                  <a:pt x="401198" y="5547531"/>
                </a:cubicBezTo>
                <a:lnTo>
                  <a:pt x="550775" y="5547531"/>
                </a:lnTo>
                <a:cubicBezTo>
                  <a:pt x="565245" y="5547531"/>
                  <a:pt x="572494" y="5541015"/>
                  <a:pt x="572494" y="5526782"/>
                </a:cubicBezTo>
                <a:lnTo>
                  <a:pt x="572494" y="5425463"/>
                </a:lnTo>
                <a:cubicBezTo>
                  <a:pt x="572494" y="5411210"/>
                  <a:pt x="565252" y="5404715"/>
                  <a:pt x="550775" y="5404715"/>
                </a:cubicBezTo>
                <a:lnTo>
                  <a:pt x="444141" y="5404715"/>
                </a:lnTo>
                <a:lnTo>
                  <a:pt x="444141" y="5398926"/>
                </a:lnTo>
                <a:cubicBezTo>
                  <a:pt x="444141" y="5394337"/>
                  <a:pt x="441487" y="5391684"/>
                  <a:pt x="436905" y="5391684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6E8EA"/>
          </a:solidFill>
        </p:spPr>
        <p:txBody>
          <a:bodyPr wrap="square" anchor="ctr" anchorCtr="0">
            <a:noAutofit/>
          </a:bodyPr>
          <a:lstStyle>
            <a:lvl1pPr algn="ctr"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4033FBE4-96FF-464E-B29C-AA2114D47F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0262" y="5695123"/>
            <a:ext cx="2846214" cy="997729"/>
          </a:xfrm>
        </p:spPr>
        <p:txBody>
          <a:bodyPr numCol="1" spcCol="360000">
            <a:no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1800" b="0">
                <a:solidFill>
                  <a:schemeClr val="bg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Image caption text goes here</a:t>
            </a:r>
          </a:p>
        </p:txBody>
      </p:sp>
    </p:spTree>
    <p:extLst>
      <p:ext uri="{BB962C8B-B14F-4D97-AF65-F5344CB8AC3E}">
        <p14:creationId xmlns:p14="http://schemas.microsoft.com/office/powerpoint/2010/main" val="2168200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Statement -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66800" y="1442161"/>
            <a:ext cx="10058400" cy="4065117"/>
          </a:xfrm>
        </p:spPr>
        <p:txBody>
          <a:bodyPr anchor="ctr" anchorCtr="0">
            <a:noAutofit/>
          </a:bodyPr>
          <a:lstStyle>
            <a:lvl1pPr algn="ctr">
              <a:lnSpc>
                <a:spcPct val="90000"/>
              </a:lnSpc>
              <a:defRPr sz="4800" spc="-100" baseline="0">
                <a:solidFill>
                  <a:schemeClr val="bg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GB"/>
              <a:t>Large statement. Integer </a:t>
            </a:r>
            <a:r>
              <a:rPr lang="en-GB" err="1"/>
              <a:t>viverra</a:t>
            </a:r>
            <a:r>
              <a:rPr lang="en-GB"/>
              <a:t> magna vitae </a:t>
            </a:r>
            <a:r>
              <a:rPr lang="en-GB" err="1"/>
              <a:t>dolor</a:t>
            </a:r>
            <a:r>
              <a:rPr lang="en-GB"/>
              <a:t> </a:t>
            </a:r>
            <a:r>
              <a:rPr lang="en-GB" err="1"/>
              <a:t>molestie</a:t>
            </a:r>
            <a:r>
              <a:rPr lang="en-GB"/>
              <a:t> </a:t>
            </a:r>
            <a:r>
              <a:rPr lang="en-GB" err="1"/>
              <a:t>consectetur</a:t>
            </a:r>
            <a:r>
              <a:rPr lang="en-GB"/>
              <a:t>. </a:t>
            </a:r>
            <a:r>
              <a:rPr lang="en-GB" err="1"/>
              <a:t>Aliquam</a:t>
            </a:r>
            <a:r>
              <a:rPr lang="en-GB"/>
              <a:t> vitae semper </a:t>
            </a:r>
            <a:r>
              <a:rPr lang="en-GB" err="1"/>
              <a:t>mauris</a:t>
            </a:r>
            <a:r>
              <a:rPr lang="en-GB"/>
              <a:t>. Donec cursus </a:t>
            </a:r>
            <a:r>
              <a:rPr lang="en-GB" err="1"/>
              <a:t>neque</a:t>
            </a:r>
            <a:r>
              <a:rPr lang="en-GB"/>
              <a:t> </a:t>
            </a:r>
            <a:r>
              <a:rPr lang="en-GB" err="1"/>
              <a:t>sed</a:t>
            </a:r>
            <a:r>
              <a:rPr lang="en-GB"/>
              <a:t> ipsum cursus.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790BEA-C8D9-4CCE-9C62-1EB449505C93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538FCD-A82E-4382-8F45-1E6F8CFD65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F4408B-1CD0-4184-B750-FC71E7710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32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rge Statement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66800" y="1442161"/>
            <a:ext cx="10058400" cy="4065117"/>
          </a:xfrm>
        </p:spPr>
        <p:txBody>
          <a:bodyPr vert="horz" lIns="0" tIns="45720" rIns="91440" bIns="0" rtlCol="0" anchor="ctr" anchorCtr="0">
            <a:noAutofit/>
          </a:bodyPr>
          <a:lstStyle>
            <a:lvl1pPr algn="ctr">
              <a:defRPr lang="en-GB" sz="4800" spc="-100" baseline="0" dirty="0">
                <a:solidFill>
                  <a:schemeClr val="tx1"/>
                </a:solidFill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pPr lvl="0" algn="ctr"/>
            <a:r>
              <a:rPr lang="en-GB"/>
              <a:t>Large statement. Integer </a:t>
            </a:r>
            <a:r>
              <a:rPr lang="en-GB" err="1"/>
              <a:t>viverra</a:t>
            </a:r>
            <a:r>
              <a:rPr lang="en-GB"/>
              <a:t> magna vitae </a:t>
            </a:r>
            <a:r>
              <a:rPr lang="en-GB" err="1"/>
              <a:t>dolor</a:t>
            </a:r>
            <a:r>
              <a:rPr lang="en-GB"/>
              <a:t> </a:t>
            </a:r>
            <a:r>
              <a:rPr lang="en-GB" err="1"/>
              <a:t>molestie</a:t>
            </a:r>
            <a:r>
              <a:rPr lang="en-GB"/>
              <a:t> </a:t>
            </a:r>
            <a:r>
              <a:rPr lang="en-GB" err="1"/>
              <a:t>consectetur</a:t>
            </a:r>
            <a:r>
              <a:rPr lang="en-GB"/>
              <a:t>. </a:t>
            </a:r>
            <a:r>
              <a:rPr lang="en-GB" err="1"/>
              <a:t>Aliquam</a:t>
            </a:r>
            <a:r>
              <a:rPr lang="en-GB"/>
              <a:t> vitae semper </a:t>
            </a:r>
            <a:r>
              <a:rPr lang="en-GB" err="1"/>
              <a:t>mauris</a:t>
            </a:r>
            <a:r>
              <a:rPr lang="en-GB"/>
              <a:t>. Donec cursus </a:t>
            </a:r>
            <a:r>
              <a:rPr lang="en-GB" err="1"/>
              <a:t>neque</a:t>
            </a:r>
            <a:r>
              <a:rPr lang="en-GB"/>
              <a:t> </a:t>
            </a:r>
            <a:r>
              <a:rPr lang="en-GB" err="1"/>
              <a:t>sed</a:t>
            </a:r>
            <a:r>
              <a:rPr lang="en-GB"/>
              <a:t> ipsum cursus.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790BEA-C8D9-4CCE-9C62-1EB449505C93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538FCD-A82E-4382-8F45-1E6F8CFD65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F4408B-1CD0-4184-B750-FC71E7710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937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Statement - Multigr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66800" y="1442161"/>
            <a:ext cx="10058400" cy="4065117"/>
          </a:xfrm>
        </p:spPr>
        <p:txBody>
          <a:bodyPr vert="horz" lIns="0" tIns="45720" rIns="91440" bIns="0" rtlCol="0" anchor="ctr" anchorCtr="0">
            <a:noAutofit/>
          </a:bodyPr>
          <a:lstStyle>
            <a:lvl1pPr algn="ctr">
              <a:defRPr lang="en-GB" sz="4800" spc="-100" baseline="0" dirty="0"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pPr lvl="0" algn="ctr"/>
            <a:r>
              <a:rPr lang="en-GB"/>
              <a:t>Large statement. Integer </a:t>
            </a:r>
            <a:r>
              <a:rPr lang="en-GB" err="1"/>
              <a:t>viverra</a:t>
            </a:r>
            <a:r>
              <a:rPr lang="en-GB"/>
              <a:t> magna vitae </a:t>
            </a:r>
            <a:r>
              <a:rPr lang="en-GB" err="1"/>
              <a:t>dolor</a:t>
            </a:r>
            <a:r>
              <a:rPr lang="en-GB"/>
              <a:t> </a:t>
            </a:r>
            <a:r>
              <a:rPr lang="en-GB" err="1"/>
              <a:t>molestie</a:t>
            </a:r>
            <a:r>
              <a:rPr lang="en-GB"/>
              <a:t> </a:t>
            </a:r>
            <a:r>
              <a:rPr lang="en-GB" err="1"/>
              <a:t>consectetur</a:t>
            </a:r>
            <a:r>
              <a:rPr lang="en-GB"/>
              <a:t>. </a:t>
            </a:r>
            <a:r>
              <a:rPr lang="en-GB" err="1"/>
              <a:t>Aliquam</a:t>
            </a:r>
            <a:r>
              <a:rPr lang="en-GB"/>
              <a:t> vitae semper </a:t>
            </a:r>
            <a:r>
              <a:rPr lang="en-GB" err="1"/>
              <a:t>mauris</a:t>
            </a:r>
            <a:r>
              <a:rPr lang="en-GB"/>
              <a:t>. Donec cursus </a:t>
            </a:r>
            <a:r>
              <a:rPr lang="en-GB" err="1"/>
              <a:t>neque</a:t>
            </a:r>
            <a:r>
              <a:rPr lang="en-GB"/>
              <a:t> </a:t>
            </a:r>
            <a:r>
              <a:rPr lang="en-GB" err="1"/>
              <a:t>sed</a:t>
            </a:r>
            <a:r>
              <a:rPr lang="en-GB"/>
              <a:t> ipsum cursus.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790BEA-C8D9-4CCE-9C62-1EB449505C93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538FCD-A82E-4382-8F45-1E6F8CFD65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F4408B-1CD0-4184-B750-FC71E7710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006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Statement - Boke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66800" y="1442161"/>
            <a:ext cx="10058400" cy="4065117"/>
          </a:xfrm>
        </p:spPr>
        <p:txBody>
          <a:bodyPr vert="horz" lIns="0" tIns="45720" rIns="91440" bIns="0" rtlCol="0" anchor="ctr" anchorCtr="0">
            <a:noAutofit/>
          </a:bodyPr>
          <a:lstStyle>
            <a:lvl1pPr algn="ctr">
              <a:defRPr lang="en-GB" sz="4800" spc="-100" baseline="0" dirty="0">
                <a:solidFill>
                  <a:schemeClr val="bg1"/>
                </a:solidFill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pPr lvl="0" algn="ctr"/>
            <a:r>
              <a:rPr lang="en-GB"/>
              <a:t>Large statement. Integer </a:t>
            </a:r>
            <a:r>
              <a:rPr lang="en-GB" err="1"/>
              <a:t>viverra</a:t>
            </a:r>
            <a:r>
              <a:rPr lang="en-GB"/>
              <a:t> magna vitae </a:t>
            </a:r>
            <a:r>
              <a:rPr lang="en-GB" err="1"/>
              <a:t>dolor</a:t>
            </a:r>
            <a:r>
              <a:rPr lang="en-GB"/>
              <a:t> </a:t>
            </a:r>
            <a:r>
              <a:rPr lang="en-GB" err="1"/>
              <a:t>molestie</a:t>
            </a:r>
            <a:r>
              <a:rPr lang="en-GB"/>
              <a:t> </a:t>
            </a:r>
            <a:r>
              <a:rPr lang="en-GB" err="1"/>
              <a:t>consectetur</a:t>
            </a:r>
            <a:r>
              <a:rPr lang="en-GB"/>
              <a:t>. </a:t>
            </a:r>
            <a:r>
              <a:rPr lang="en-GB" err="1"/>
              <a:t>Aliquam</a:t>
            </a:r>
            <a:r>
              <a:rPr lang="en-GB"/>
              <a:t> vitae semper </a:t>
            </a:r>
            <a:r>
              <a:rPr lang="en-GB" err="1"/>
              <a:t>mauris</a:t>
            </a:r>
            <a:r>
              <a:rPr lang="en-GB"/>
              <a:t>. Donec cursus </a:t>
            </a:r>
            <a:r>
              <a:rPr lang="en-GB" err="1"/>
              <a:t>neque</a:t>
            </a:r>
            <a:r>
              <a:rPr lang="en-GB"/>
              <a:t> </a:t>
            </a:r>
            <a:r>
              <a:rPr lang="en-GB" err="1"/>
              <a:t>sed</a:t>
            </a:r>
            <a:r>
              <a:rPr lang="en-GB"/>
              <a:t> ipsum cursus.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790BEA-C8D9-4CCE-9C62-1EB449505C93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538FCD-A82E-4382-8F45-1E6F8CFD65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F4408B-1CD0-4184-B750-FC71E7710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692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Quote -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07820" y="1143001"/>
            <a:ext cx="8976360" cy="3707148"/>
          </a:xfrm>
        </p:spPr>
        <p:txBody>
          <a:bodyPr anchor="ctr" anchorCtr="0">
            <a:noAutofit/>
          </a:bodyPr>
          <a:lstStyle>
            <a:lvl1pPr algn="ctr">
              <a:lnSpc>
                <a:spcPct val="90000"/>
              </a:lnSpc>
              <a:defRPr sz="6000" spc="-100" baseline="0">
                <a:solidFill>
                  <a:schemeClr val="bg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GB"/>
              <a:t>“Pull quote </a:t>
            </a:r>
            <a:r>
              <a:rPr lang="en-GB" err="1"/>
              <a:t>proin</a:t>
            </a:r>
            <a:r>
              <a:rPr lang="en-GB"/>
              <a:t> </a:t>
            </a:r>
            <a:r>
              <a:rPr lang="en-GB" err="1"/>
              <a:t>accumsan</a:t>
            </a:r>
            <a:r>
              <a:rPr lang="en-GB"/>
              <a:t> convallis ligula at </a:t>
            </a:r>
            <a:r>
              <a:rPr lang="en-GB" err="1"/>
              <a:t>consequat</a:t>
            </a:r>
            <a:r>
              <a:rPr lang="en-GB"/>
              <a:t>. </a:t>
            </a:r>
            <a:r>
              <a:rPr lang="en-GB" err="1"/>
              <a:t>Phasellus</a:t>
            </a:r>
            <a:r>
              <a:rPr lang="en-GB"/>
              <a:t> </a:t>
            </a:r>
            <a:r>
              <a:rPr lang="en-GB" err="1"/>
              <a:t>vel</a:t>
            </a:r>
            <a:r>
              <a:rPr lang="en-GB"/>
              <a:t> </a:t>
            </a:r>
            <a:r>
              <a:rPr lang="en-GB" err="1"/>
              <a:t>sollicitudin</a:t>
            </a:r>
            <a:r>
              <a:rPr lang="en-GB"/>
              <a:t> </a:t>
            </a:r>
            <a:r>
              <a:rPr lang="en-GB" err="1"/>
              <a:t>arcu</a:t>
            </a:r>
            <a:r>
              <a:rPr lang="en-GB"/>
              <a:t>”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790BEA-C8D9-4CCE-9C62-1EB449505C93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538FCD-A82E-4382-8F45-1E6F8CFD65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F4408B-1CD0-4184-B750-FC71E7710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22ECA1E-ED12-430A-8A10-A16867DA149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5" y="4872040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300" b="0" spc="-30" baseline="0">
                <a:solidFill>
                  <a:schemeClr val="bg1"/>
                </a:solidFill>
                <a:latin typeface="+mj-lt"/>
                <a:cs typeface="Arial" panose="020B0604020202020204" pitchFamily="34" charset="0"/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Forename Surname ● Role Goes Here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DB447BB-4090-42D7-AD9F-7AA2FBB4642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907505" y="4759039"/>
            <a:ext cx="379515" cy="10800"/>
          </a:xfrm>
          <a:custGeom>
            <a:avLst/>
            <a:gdLst>
              <a:gd name="connsiteX0" fmla="*/ 0 w 379515"/>
              <a:gd name="connsiteY0" fmla="*/ 0 h 10800"/>
              <a:gd name="connsiteX1" fmla="*/ 379515 w 379515"/>
              <a:gd name="connsiteY1" fmla="*/ 0 h 10800"/>
              <a:gd name="connsiteX2" fmla="*/ 379515 w 379515"/>
              <a:gd name="connsiteY2" fmla="*/ 10800 h 10800"/>
              <a:gd name="connsiteX3" fmla="*/ 0 w 379515"/>
              <a:gd name="connsiteY3" fmla="*/ 10800 h 1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9515" h="10800">
                <a:moveTo>
                  <a:pt x="0" y="0"/>
                </a:moveTo>
                <a:lnTo>
                  <a:pt x="379515" y="0"/>
                </a:lnTo>
                <a:lnTo>
                  <a:pt x="379515" y="10800"/>
                </a:lnTo>
                <a:lnTo>
                  <a:pt x="0" y="10800"/>
                </a:lnTo>
                <a:close/>
              </a:path>
            </a:pathLst>
          </a:custGeom>
          <a:solidFill>
            <a:srgbClr val="8A8C8E"/>
          </a:solidFill>
        </p:spPr>
        <p:txBody>
          <a:bodyPr wrap="square">
            <a:noAutofit/>
          </a:bodyPr>
          <a:lstStyle>
            <a:lvl1pPr>
              <a:defRPr sz="200">
                <a:noFill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065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Quote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07820" y="1143001"/>
            <a:ext cx="8976360" cy="3707148"/>
          </a:xfrm>
        </p:spPr>
        <p:txBody>
          <a:bodyPr vert="horz" lIns="0" tIns="45720" rIns="91440" bIns="0" rtlCol="0" anchor="ctr" anchorCtr="0">
            <a:noAutofit/>
          </a:bodyPr>
          <a:lstStyle>
            <a:lvl1pPr algn="ctr">
              <a:defRPr lang="en-GB" sz="6000" spc="-100" baseline="0" dirty="0">
                <a:solidFill>
                  <a:schemeClr val="tx1"/>
                </a:solidFill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pPr lvl="0" algn="ctr"/>
            <a:r>
              <a:rPr lang="en-GB"/>
              <a:t>“Pull quote </a:t>
            </a:r>
            <a:r>
              <a:rPr lang="en-GB" err="1"/>
              <a:t>proin</a:t>
            </a:r>
            <a:r>
              <a:rPr lang="en-GB"/>
              <a:t> </a:t>
            </a:r>
            <a:r>
              <a:rPr lang="en-GB" err="1"/>
              <a:t>accumsan</a:t>
            </a:r>
            <a:r>
              <a:rPr lang="en-GB"/>
              <a:t> convallis ligula at </a:t>
            </a:r>
            <a:r>
              <a:rPr lang="en-GB" err="1"/>
              <a:t>consequat</a:t>
            </a:r>
            <a:r>
              <a:rPr lang="en-GB"/>
              <a:t>. </a:t>
            </a:r>
            <a:r>
              <a:rPr lang="en-GB" err="1"/>
              <a:t>Phasellus</a:t>
            </a:r>
            <a:r>
              <a:rPr lang="en-GB"/>
              <a:t> </a:t>
            </a:r>
            <a:r>
              <a:rPr lang="en-GB" err="1"/>
              <a:t>vel</a:t>
            </a:r>
            <a:r>
              <a:rPr lang="en-GB"/>
              <a:t> </a:t>
            </a:r>
            <a:r>
              <a:rPr lang="en-GB" err="1"/>
              <a:t>sollicitudin</a:t>
            </a:r>
            <a:r>
              <a:rPr lang="en-GB"/>
              <a:t> </a:t>
            </a:r>
            <a:r>
              <a:rPr lang="en-GB" err="1"/>
              <a:t>arcu</a:t>
            </a:r>
            <a:r>
              <a:rPr lang="en-GB"/>
              <a:t>”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790BEA-C8D9-4CCE-9C62-1EB449505C93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538FCD-A82E-4382-8F45-1E6F8CFD65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F4408B-1CD0-4184-B750-FC71E7710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22ECA1E-ED12-430A-8A10-A16867DA149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5" y="4872040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300" b="0" spc="-3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Forename Surname ● Role Goes Here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5EAB474-885A-49DD-8B83-B1142D6332D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907505" y="4759039"/>
            <a:ext cx="379515" cy="10800"/>
          </a:xfrm>
          <a:custGeom>
            <a:avLst/>
            <a:gdLst>
              <a:gd name="connsiteX0" fmla="*/ 0 w 379515"/>
              <a:gd name="connsiteY0" fmla="*/ 0 h 10800"/>
              <a:gd name="connsiteX1" fmla="*/ 379515 w 379515"/>
              <a:gd name="connsiteY1" fmla="*/ 0 h 10800"/>
              <a:gd name="connsiteX2" fmla="*/ 379515 w 379515"/>
              <a:gd name="connsiteY2" fmla="*/ 10800 h 10800"/>
              <a:gd name="connsiteX3" fmla="*/ 0 w 379515"/>
              <a:gd name="connsiteY3" fmla="*/ 10800 h 1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9515" h="10800">
                <a:moveTo>
                  <a:pt x="0" y="0"/>
                </a:moveTo>
                <a:lnTo>
                  <a:pt x="379515" y="0"/>
                </a:lnTo>
                <a:lnTo>
                  <a:pt x="379515" y="10800"/>
                </a:lnTo>
                <a:lnTo>
                  <a:pt x="0" y="10800"/>
                </a:lnTo>
                <a:close/>
              </a:path>
            </a:pathLst>
          </a:custGeom>
          <a:solidFill>
            <a:srgbClr val="8A8C8E"/>
          </a:solidFill>
        </p:spPr>
        <p:txBody>
          <a:bodyPr wrap="square">
            <a:noAutofit/>
          </a:bodyPr>
          <a:lstStyle>
            <a:lvl1pPr>
              <a:defRPr sz="200">
                <a:noFill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705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Quote - Multigr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07820" y="1143001"/>
            <a:ext cx="8976360" cy="3707148"/>
          </a:xfrm>
        </p:spPr>
        <p:txBody>
          <a:bodyPr vert="horz" lIns="0" tIns="45720" rIns="91440" bIns="0" rtlCol="0" anchor="ctr" anchorCtr="0">
            <a:noAutofit/>
          </a:bodyPr>
          <a:lstStyle>
            <a:lvl1pPr algn="ctr">
              <a:defRPr lang="en-GB" sz="6000" spc="-100" baseline="0" dirty="0">
                <a:solidFill>
                  <a:schemeClr val="tx1"/>
                </a:solidFill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pPr lvl="0" algn="ctr"/>
            <a:r>
              <a:rPr lang="en-GB"/>
              <a:t>“Pull quote </a:t>
            </a:r>
            <a:r>
              <a:rPr lang="en-GB" err="1"/>
              <a:t>proin</a:t>
            </a:r>
            <a:r>
              <a:rPr lang="en-GB"/>
              <a:t> </a:t>
            </a:r>
            <a:r>
              <a:rPr lang="en-GB" err="1"/>
              <a:t>accumsan</a:t>
            </a:r>
            <a:r>
              <a:rPr lang="en-GB"/>
              <a:t> convallis ligula at </a:t>
            </a:r>
            <a:r>
              <a:rPr lang="en-GB" err="1"/>
              <a:t>consequat</a:t>
            </a:r>
            <a:r>
              <a:rPr lang="en-GB"/>
              <a:t>. </a:t>
            </a:r>
            <a:r>
              <a:rPr lang="en-GB" err="1"/>
              <a:t>Phasellus</a:t>
            </a:r>
            <a:r>
              <a:rPr lang="en-GB"/>
              <a:t> </a:t>
            </a:r>
            <a:r>
              <a:rPr lang="en-GB" err="1"/>
              <a:t>vel</a:t>
            </a:r>
            <a:r>
              <a:rPr lang="en-GB"/>
              <a:t> </a:t>
            </a:r>
            <a:r>
              <a:rPr lang="en-GB" err="1"/>
              <a:t>sollicitudin</a:t>
            </a:r>
            <a:r>
              <a:rPr lang="en-GB"/>
              <a:t> </a:t>
            </a:r>
            <a:r>
              <a:rPr lang="en-GB" err="1"/>
              <a:t>arcu</a:t>
            </a:r>
            <a:r>
              <a:rPr lang="en-GB"/>
              <a:t>”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790BEA-C8D9-4CCE-9C62-1EB449505C93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538FCD-A82E-4382-8F45-1E6F8CFD65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F4408B-1CD0-4184-B750-FC71E7710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22ECA1E-ED12-430A-8A10-A16867DA149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5" y="4872040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300" b="0" spc="-3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Forename Surname ● Role Goes Here</a:t>
            </a:r>
            <a:endParaRPr lang="en-GB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75FF87F-E375-4400-BA1D-B73944F29CB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907505" y="4759039"/>
            <a:ext cx="379515" cy="10800"/>
          </a:xfrm>
          <a:custGeom>
            <a:avLst/>
            <a:gdLst>
              <a:gd name="connsiteX0" fmla="*/ 0 w 379515"/>
              <a:gd name="connsiteY0" fmla="*/ 0 h 10800"/>
              <a:gd name="connsiteX1" fmla="*/ 379515 w 379515"/>
              <a:gd name="connsiteY1" fmla="*/ 0 h 10800"/>
              <a:gd name="connsiteX2" fmla="*/ 379515 w 379515"/>
              <a:gd name="connsiteY2" fmla="*/ 10800 h 10800"/>
              <a:gd name="connsiteX3" fmla="*/ 0 w 379515"/>
              <a:gd name="connsiteY3" fmla="*/ 10800 h 1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9515" h="10800">
                <a:moveTo>
                  <a:pt x="0" y="0"/>
                </a:moveTo>
                <a:lnTo>
                  <a:pt x="379515" y="0"/>
                </a:lnTo>
                <a:lnTo>
                  <a:pt x="379515" y="10800"/>
                </a:lnTo>
                <a:lnTo>
                  <a:pt x="0" y="10800"/>
                </a:lnTo>
                <a:close/>
              </a:path>
            </a:pathLst>
          </a:custGeom>
          <a:solidFill>
            <a:srgbClr val="8A8C8E"/>
          </a:solidFill>
        </p:spPr>
        <p:txBody>
          <a:bodyPr wrap="square">
            <a:noAutofit/>
          </a:bodyPr>
          <a:lstStyle>
            <a:lvl1pPr>
              <a:defRPr sz="200">
                <a:noFill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8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Quote - Boke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FD1ECB-836F-4171-9450-38D42E1C8D6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07820" y="1143001"/>
            <a:ext cx="8976360" cy="3707148"/>
          </a:xfrm>
        </p:spPr>
        <p:txBody>
          <a:bodyPr vert="horz" lIns="0" tIns="45720" rIns="91440" bIns="0" rtlCol="0" anchor="ctr" anchorCtr="0">
            <a:noAutofit/>
          </a:bodyPr>
          <a:lstStyle>
            <a:lvl1pPr algn="ctr">
              <a:defRPr lang="en-GB" sz="6000" spc="-100" baseline="0" dirty="0">
                <a:solidFill>
                  <a:schemeClr val="bg1"/>
                </a:solidFill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pPr lvl="0" algn="ctr"/>
            <a:r>
              <a:rPr lang="en-GB"/>
              <a:t>“Pull quote </a:t>
            </a:r>
            <a:r>
              <a:rPr lang="en-GB" err="1"/>
              <a:t>proin</a:t>
            </a:r>
            <a:r>
              <a:rPr lang="en-GB"/>
              <a:t> </a:t>
            </a:r>
            <a:r>
              <a:rPr lang="en-GB" err="1"/>
              <a:t>accumsan</a:t>
            </a:r>
            <a:r>
              <a:rPr lang="en-GB"/>
              <a:t> convallis ligula at </a:t>
            </a:r>
            <a:r>
              <a:rPr lang="en-GB" err="1"/>
              <a:t>consequat</a:t>
            </a:r>
            <a:r>
              <a:rPr lang="en-GB"/>
              <a:t>. </a:t>
            </a:r>
            <a:r>
              <a:rPr lang="en-GB" err="1"/>
              <a:t>Phasellus</a:t>
            </a:r>
            <a:r>
              <a:rPr lang="en-GB"/>
              <a:t> </a:t>
            </a:r>
            <a:r>
              <a:rPr lang="en-GB" err="1"/>
              <a:t>vel</a:t>
            </a:r>
            <a:r>
              <a:rPr lang="en-GB"/>
              <a:t> </a:t>
            </a:r>
            <a:r>
              <a:rPr lang="en-GB" err="1"/>
              <a:t>sollicitudin</a:t>
            </a:r>
            <a:r>
              <a:rPr lang="en-GB"/>
              <a:t> </a:t>
            </a:r>
            <a:r>
              <a:rPr lang="en-GB" err="1"/>
              <a:t>arcu</a:t>
            </a:r>
            <a:r>
              <a:rPr lang="en-GB"/>
              <a:t>”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790BEA-C8D9-4CCE-9C62-1EB449505C93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538FCD-A82E-4382-8F45-1E6F8CFD65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F4408B-1CD0-4184-B750-FC71E7710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22ECA1E-ED12-430A-8A10-A16867DA149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157025" y="4872040"/>
            <a:ext cx="3877949" cy="2272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300" b="0" spc="-30" baseline="0">
                <a:solidFill>
                  <a:schemeClr val="bg1"/>
                </a:solidFill>
                <a:latin typeface="+mj-lt"/>
                <a:cs typeface="Arial" panose="020B0604020202020204" pitchFamily="34" charset="0"/>
                <a:sym typeface="Webdings" panose="05030102010509060703" pitchFamily="18" charset="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Forename Surname ● Role Goes Here</a:t>
            </a:r>
            <a:endParaRPr lang="en-GB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3F59701-8FE9-451D-BC6B-DB271B907D1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907505" y="4759039"/>
            <a:ext cx="379515" cy="10800"/>
          </a:xfrm>
          <a:custGeom>
            <a:avLst/>
            <a:gdLst>
              <a:gd name="connsiteX0" fmla="*/ 0 w 379515"/>
              <a:gd name="connsiteY0" fmla="*/ 0 h 10800"/>
              <a:gd name="connsiteX1" fmla="*/ 379515 w 379515"/>
              <a:gd name="connsiteY1" fmla="*/ 0 h 10800"/>
              <a:gd name="connsiteX2" fmla="*/ 379515 w 379515"/>
              <a:gd name="connsiteY2" fmla="*/ 10800 h 10800"/>
              <a:gd name="connsiteX3" fmla="*/ 0 w 379515"/>
              <a:gd name="connsiteY3" fmla="*/ 10800 h 1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9515" h="10800">
                <a:moveTo>
                  <a:pt x="0" y="0"/>
                </a:moveTo>
                <a:lnTo>
                  <a:pt x="379515" y="0"/>
                </a:lnTo>
                <a:lnTo>
                  <a:pt x="379515" y="10800"/>
                </a:lnTo>
                <a:lnTo>
                  <a:pt x="0" y="10800"/>
                </a:lnTo>
                <a:close/>
              </a:path>
            </a:pathLst>
          </a:custGeom>
          <a:solidFill>
            <a:srgbClr val="8A8C8E"/>
          </a:solidFill>
        </p:spPr>
        <p:txBody>
          <a:bodyPr wrap="square">
            <a:noAutofit/>
          </a:bodyPr>
          <a:lstStyle>
            <a:lvl1pPr>
              <a:defRPr sz="200">
                <a:noFill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557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74B04B3-E8E5-428F-922E-F4E4207B6707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EF7F6211-DEE0-430D-A923-7728AA9264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1C4172C4-E761-4C9F-AC43-4C6F0B53D2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78D462E7-7E12-43E8-97DB-A6C4611486D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1475" y="2533952"/>
            <a:ext cx="9144000" cy="2387600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lang="en-US" sz="7200" b="1" kern="1200" spc="-150" baseline="0" dirty="0" smtClean="0">
                <a:solidFill>
                  <a:schemeClr val="bg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  <a:lvl2pPr>
              <a:lnSpc>
                <a:spcPct val="90000"/>
              </a:lnSpc>
              <a:spcBef>
                <a:spcPts val="0"/>
              </a:spcBef>
              <a:defRPr lang="en-US" sz="7200" b="0" kern="1200" spc="-150" baseline="0" dirty="0" smtClean="0">
                <a:solidFill>
                  <a:schemeClr val="bg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2pPr>
          </a:lstStyle>
          <a:p>
            <a:pPr lvl="0"/>
            <a:r>
              <a:rPr lang="en-US"/>
              <a:t>Divider Slide</a:t>
            </a:r>
          </a:p>
          <a:p>
            <a:pPr lvl="1"/>
            <a:r>
              <a:rPr lang="en-US"/>
              <a:t>Title Here</a:t>
            </a:r>
          </a:p>
        </p:txBody>
      </p:sp>
    </p:spTree>
    <p:extLst>
      <p:ext uri="{BB962C8B-B14F-4D97-AF65-F5344CB8AC3E}">
        <p14:creationId xmlns:p14="http://schemas.microsoft.com/office/powerpoint/2010/main" val="258319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07">
          <p15:clr>
            <a:srgbClr val="FBAE40"/>
          </p15:clr>
        </p15:guide>
      </p15:sldGuideLst>
    </p:ext>
  </p:extLst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74B04B3-E8E5-428F-922E-F4E4207B6707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EF7F6211-DEE0-430D-A923-7728AA9264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1C4172C4-E761-4C9F-AC43-4C6F0B53D2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C213EBC0-AC4F-4716-929B-BDAC305CB59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1475" y="2533952"/>
            <a:ext cx="9144000" cy="2387600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lang="en-US" sz="7200" b="1" kern="1200" spc="-150" baseline="0" dirty="0" smtClean="0">
                <a:solidFill>
                  <a:schemeClr val="tx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  <a:lvl2pPr>
              <a:lnSpc>
                <a:spcPct val="90000"/>
              </a:lnSpc>
              <a:spcBef>
                <a:spcPts val="0"/>
              </a:spcBef>
              <a:defRPr lang="en-US" sz="7200" b="0" kern="1200" spc="-150" baseline="0" dirty="0" smtClean="0">
                <a:solidFill>
                  <a:schemeClr val="tx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2pPr>
          </a:lstStyle>
          <a:p>
            <a:pPr lvl="0"/>
            <a:r>
              <a:rPr lang="en-US"/>
              <a:t>Divider Slide</a:t>
            </a:r>
          </a:p>
          <a:p>
            <a:pPr lvl="1"/>
            <a:r>
              <a:rPr lang="en-US"/>
              <a:t>Title Here</a:t>
            </a:r>
          </a:p>
        </p:txBody>
      </p:sp>
    </p:spTree>
    <p:extLst>
      <p:ext uri="{BB962C8B-B14F-4D97-AF65-F5344CB8AC3E}">
        <p14:creationId xmlns:p14="http://schemas.microsoft.com/office/powerpoint/2010/main" val="3993493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Multigr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74B04B3-E8E5-428F-922E-F4E4207B6707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EF7F6211-DEE0-430D-A923-7728AA9264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1C4172C4-E761-4C9F-AC43-4C6F0B53D2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01E65D62-2657-44EC-9E47-86ED7F4A1F1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1475" y="2533952"/>
            <a:ext cx="9144000" cy="2387600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lang="en-US" sz="7200" b="1" kern="1200" spc="-150" baseline="0" dirty="0" smtClean="0">
                <a:solidFill>
                  <a:schemeClr val="tx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  <a:lvl2pPr>
              <a:lnSpc>
                <a:spcPct val="90000"/>
              </a:lnSpc>
              <a:spcBef>
                <a:spcPts val="0"/>
              </a:spcBef>
              <a:defRPr lang="en-US" sz="7200" b="0" kern="1200" spc="-150" baseline="0" dirty="0" smtClean="0">
                <a:solidFill>
                  <a:schemeClr val="tx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2pPr>
          </a:lstStyle>
          <a:p>
            <a:pPr lvl="0"/>
            <a:r>
              <a:rPr lang="en-US"/>
              <a:t>Divider Slide</a:t>
            </a:r>
          </a:p>
          <a:p>
            <a:pPr lvl="1"/>
            <a:r>
              <a:rPr lang="en-US"/>
              <a:t>Title Here</a:t>
            </a:r>
          </a:p>
        </p:txBody>
      </p:sp>
    </p:spTree>
    <p:extLst>
      <p:ext uri="{BB962C8B-B14F-4D97-AF65-F5344CB8AC3E}">
        <p14:creationId xmlns:p14="http://schemas.microsoft.com/office/powerpoint/2010/main" val="36352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Boke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74B04B3-E8E5-428F-922E-F4E4207B6707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EF7F6211-DEE0-430D-A923-7728AA9264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1C4172C4-E761-4C9F-AC43-4C6F0B53D2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DE01D52E-B824-4F6A-9BC7-C9ADF396862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1475" y="2533952"/>
            <a:ext cx="9144000" cy="2387600"/>
          </a:xfrm>
        </p:spPr>
        <p:txBody>
          <a:bodyPr/>
          <a:lstStyle>
            <a:lvl1pPr>
              <a:lnSpc>
                <a:spcPct val="90000"/>
              </a:lnSpc>
              <a:spcBef>
                <a:spcPts val="0"/>
              </a:spcBef>
              <a:defRPr lang="en-US" sz="7200" b="1" kern="1200" spc="-150" baseline="0" dirty="0" smtClean="0">
                <a:solidFill>
                  <a:schemeClr val="bg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  <a:lvl2pPr>
              <a:lnSpc>
                <a:spcPct val="90000"/>
              </a:lnSpc>
              <a:spcBef>
                <a:spcPts val="0"/>
              </a:spcBef>
              <a:defRPr lang="en-US" sz="7200" b="0" kern="1200" spc="-150" baseline="0" dirty="0" smtClean="0">
                <a:solidFill>
                  <a:schemeClr val="bg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2pPr>
          </a:lstStyle>
          <a:p>
            <a:pPr lvl="0"/>
            <a:r>
              <a:rPr lang="en-US"/>
              <a:t>Divider Slide</a:t>
            </a:r>
          </a:p>
          <a:p>
            <a:pPr lvl="1"/>
            <a:r>
              <a:rPr lang="en-US"/>
              <a:t>Title Here</a:t>
            </a:r>
          </a:p>
        </p:txBody>
      </p:sp>
    </p:spTree>
    <p:extLst>
      <p:ext uri="{BB962C8B-B14F-4D97-AF65-F5344CB8AC3E}">
        <p14:creationId xmlns:p14="http://schemas.microsoft.com/office/powerpoint/2010/main" val="758230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CBD106F-6FFD-41FC-A67B-78653ECED138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97787A3-44BD-45B7-942F-F8F98179320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444002"/>
            <a:ext cx="9144000" cy="2387600"/>
          </a:xfrm>
        </p:spPr>
        <p:txBody>
          <a:bodyPr anchor="ctr" anchorCtr="0">
            <a:normAutofit/>
          </a:bodyPr>
          <a:lstStyle>
            <a:lvl1pPr algn="ctr">
              <a:lnSpc>
                <a:spcPct val="70000"/>
              </a:lnSpc>
              <a:defRPr sz="5400" spc="-120" baseline="0">
                <a:solidFill>
                  <a:schemeClr val="bg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Thank you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65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44EB08A-393E-4E6F-8D4C-B2C539EC1F27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5B4A159-A57A-4D68-B8E7-667F4520DE2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444002"/>
            <a:ext cx="9144000" cy="2387600"/>
          </a:xfrm>
        </p:spPr>
        <p:txBody>
          <a:bodyPr anchor="ctr" anchorCtr="0">
            <a:normAutofit/>
          </a:bodyPr>
          <a:lstStyle>
            <a:lvl1pPr algn="ctr">
              <a:lnSpc>
                <a:spcPct val="70000"/>
              </a:lnSpc>
              <a:defRPr sz="5400" spc="-120" baseline="0">
                <a:solidFill>
                  <a:schemeClr val="tx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Thank you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158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444002"/>
            <a:ext cx="9144000" cy="2387600"/>
          </a:xfrm>
        </p:spPr>
        <p:txBody>
          <a:bodyPr anchor="ctr" anchorCtr="0">
            <a:normAutofit/>
          </a:bodyPr>
          <a:lstStyle>
            <a:lvl1pPr algn="ctr">
              <a:lnSpc>
                <a:spcPct val="70000"/>
              </a:lnSpc>
              <a:defRPr sz="5400" spc="-120" baseline="0">
                <a:solidFill>
                  <a:schemeClr val="tx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Thank you</a:t>
            </a:r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C9F4695-59FC-493F-8456-CF1DC67C5645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56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4B81EFD-718C-4FB3-B132-B4655052CA9F}"/>
              </a:ext>
            </a:extLst>
          </p:cNvPr>
          <p:cNvSpPr/>
          <p:nvPr userDrawn="1"/>
        </p:nvSpPr>
        <p:spPr>
          <a:xfrm>
            <a:off x="5205249" y="5967609"/>
            <a:ext cx="1781497" cy="508999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30E2D8F-F6FB-4F3C-A270-09A776F0890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444002"/>
            <a:ext cx="9144000" cy="2387600"/>
          </a:xfrm>
        </p:spPr>
        <p:txBody>
          <a:bodyPr anchor="ctr" anchorCtr="0">
            <a:normAutofit/>
          </a:bodyPr>
          <a:lstStyle>
            <a:lvl1pPr algn="ctr">
              <a:lnSpc>
                <a:spcPct val="70000"/>
              </a:lnSpc>
              <a:defRPr sz="5400" spc="-120" baseline="0">
                <a:solidFill>
                  <a:schemeClr val="bg1"/>
                </a:solidFill>
                <a:latin typeface="+mj-lt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Thank you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2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reframe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ECB51347-C4F0-4936-9D2C-0E23D43F62A6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472237" y="1146629"/>
            <a:ext cx="4544107" cy="5711371"/>
          </a:xfrm>
          <a:custGeom>
            <a:avLst/>
            <a:gdLst>
              <a:gd name="connsiteX0" fmla="*/ 104242 w 4544107"/>
              <a:gd name="connsiteY0" fmla="*/ 0 h 5711371"/>
              <a:gd name="connsiteX1" fmla="*/ 4439865 w 4544107"/>
              <a:gd name="connsiteY1" fmla="*/ 0 h 5711371"/>
              <a:gd name="connsiteX2" fmla="*/ 4544107 w 4544107"/>
              <a:gd name="connsiteY2" fmla="*/ 104242 h 5711371"/>
              <a:gd name="connsiteX3" fmla="*/ 4544107 w 4544107"/>
              <a:gd name="connsiteY3" fmla="*/ 5711371 h 5711371"/>
              <a:gd name="connsiteX4" fmla="*/ 0 w 4544107"/>
              <a:gd name="connsiteY4" fmla="*/ 5711371 h 5711371"/>
              <a:gd name="connsiteX5" fmla="*/ 0 w 4544107"/>
              <a:gd name="connsiteY5" fmla="*/ 104242 h 5711371"/>
              <a:gd name="connsiteX6" fmla="*/ 104242 w 4544107"/>
              <a:gd name="connsiteY6" fmla="*/ 0 h 5711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44107" h="5711371">
                <a:moveTo>
                  <a:pt x="104242" y="0"/>
                </a:moveTo>
                <a:lnTo>
                  <a:pt x="4439865" y="0"/>
                </a:lnTo>
                <a:cubicBezTo>
                  <a:pt x="4497436" y="0"/>
                  <a:pt x="4544107" y="46671"/>
                  <a:pt x="4544107" y="104242"/>
                </a:cubicBezTo>
                <a:lnTo>
                  <a:pt x="4544107" y="5711371"/>
                </a:lnTo>
                <a:lnTo>
                  <a:pt x="0" y="5711371"/>
                </a:lnTo>
                <a:lnTo>
                  <a:pt x="0" y="104242"/>
                </a:lnTo>
                <a:cubicBezTo>
                  <a:pt x="0" y="46671"/>
                  <a:pt x="46671" y="0"/>
                  <a:pt x="104242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wireframe here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9" name="Text Placeholder 5">
            <a:extLst>
              <a:ext uri="{FF2B5EF4-FFF2-40B4-BE49-F238E27FC236}">
                <a16:creationId xmlns:a16="http://schemas.microsoft.com/office/drawing/2014/main" id="{1DEFC2D7-05E5-48EA-AD5D-621090B65D7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2566440"/>
            <a:ext cx="5419725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1"/>
            <a:r>
              <a:rPr lang="en-US"/>
              <a:t>Sed cursus </a:t>
            </a:r>
            <a:r>
              <a:rPr lang="en-US" err="1"/>
              <a:t>arcu</a:t>
            </a:r>
            <a:r>
              <a:rPr lang="en-US"/>
              <a:t> nisi, sit </a:t>
            </a:r>
            <a:r>
              <a:rPr lang="en-US" err="1"/>
              <a:t>amet</a:t>
            </a:r>
            <a:r>
              <a:rPr lang="en-US"/>
              <a:t> </a:t>
            </a:r>
            <a:r>
              <a:rPr lang="en-US" err="1"/>
              <a:t>aliquam</a:t>
            </a:r>
            <a:r>
              <a:rPr lang="en-US"/>
              <a:t> </a:t>
            </a:r>
            <a:r>
              <a:rPr lang="en-US" err="1"/>
              <a:t>leo</a:t>
            </a:r>
            <a:r>
              <a:rPr lang="en-US"/>
              <a:t> </a:t>
            </a:r>
            <a:r>
              <a:rPr lang="en-US" err="1"/>
              <a:t>interdum</a:t>
            </a:r>
            <a:r>
              <a:rPr lang="en-US"/>
              <a:t>  non. Sed </a:t>
            </a:r>
            <a:r>
              <a:rPr lang="en-US" err="1"/>
              <a:t>sodales</a:t>
            </a:r>
            <a:r>
              <a:rPr lang="en-US"/>
              <a:t> </a:t>
            </a:r>
            <a:r>
              <a:rPr lang="en-US" err="1"/>
              <a:t>leo</a:t>
            </a:r>
            <a:r>
              <a:rPr lang="en-US"/>
              <a:t> </a:t>
            </a:r>
            <a:r>
              <a:rPr lang="en-US" err="1"/>
              <a:t>vehicula</a:t>
            </a:r>
            <a:r>
              <a:rPr lang="en-US"/>
              <a:t>, </a:t>
            </a:r>
            <a:r>
              <a:rPr lang="en-US" err="1"/>
              <a:t>vulputate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 sit 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posuere</a:t>
            </a:r>
            <a:r>
              <a:rPr lang="en-US"/>
              <a:t> </a:t>
            </a:r>
            <a:r>
              <a:rPr lang="en-US" err="1"/>
              <a:t>mauris</a:t>
            </a:r>
            <a:r>
              <a:rPr lang="en-US"/>
              <a:t>. </a:t>
            </a:r>
            <a:r>
              <a:rPr lang="en-US" err="1"/>
              <a:t>Fusce</a:t>
            </a:r>
            <a:r>
              <a:rPr lang="en-US"/>
              <a:t> ac </a:t>
            </a:r>
            <a:r>
              <a:rPr lang="en-US" err="1"/>
              <a:t>ultricies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.</a:t>
            </a:r>
          </a:p>
          <a:p>
            <a:pPr lvl="1"/>
            <a:r>
              <a:rPr lang="en-US" err="1"/>
              <a:t>Fusce</a:t>
            </a:r>
            <a:r>
              <a:rPr lang="en-US"/>
              <a:t> sit </a:t>
            </a:r>
            <a:r>
              <a:rPr lang="en-US" err="1"/>
              <a:t>amet</a:t>
            </a:r>
            <a:r>
              <a:rPr lang="en-US"/>
              <a:t> </a:t>
            </a:r>
            <a:r>
              <a:rPr lang="en-US" err="1"/>
              <a:t>lobortis</a:t>
            </a:r>
            <a:r>
              <a:rPr lang="en-US"/>
              <a:t> </a:t>
            </a:r>
            <a:r>
              <a:rPr lang="en-US" err="1"/>
              <a:t>neque</a:t>
            </a:r>
            <a:r>
              <a:rPr lang="en-US"/>
              <a:t>, sed </a:t>
            </a:r>
            <a:r>
              <a:rPr lang="en-US" err="1"/>
              <a:t>condimentum</a:t>
            </a:r>
            <a:r>
              <a:rPr lang="en-US"/>
              <a:t>  </a:t>
            </a:r>
            <a:r>
              <a:rPr lang="en-US" err="1"/>
              <a:t>metus</a:t>
            </a:r>
            <a:r>
              <a:rPr lang="en-US"/>
              <a:t>. Ut </a:t>
            </a:r>
            <a:r>
              <a:rPr lang="en-US" err="1"/>
              <a:t>dignissim</a:t>
            </a:r>
            <a:r>
              <a:rPr lang="en-US"/>
              <a:t> </a:t>
            </a:r>
            <a:r>
              <a:rPr lang="en-US" err="1"/>
              <a:t>neque</a:t>
            </a:r>
            <a:r>
              <a:rPr lang="en-US"/>
              <a:t> </a:t>
            </a:r>
            <a:r>
              <a:rPr lang="en-US" err="1"/>
              <a:t>quam</a:t>
            </a:r>
            <a:r>
              <a:rPr lang="en-US"/>
              <a:t>.</a:t>
            </a:r>
          </a:p>
        </p:txBody>
      </p:sp>
      <p:sp>
        <p:nvSpPr>
          <p:cNvPr id="40" name="Title 8">
            <a:extLst>
              <a:ext uri="{FF2B5EF4-FFF2-40B4-BE49-F238E27FC236}">
                <a16:creationId xmlns:a16="http://schemas.microsoft.com/office/drawing/2014/main" id="{2A435339-ADB5-427C-9474-F61FD935D0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92688"/>
            <a:ext cx="5414330" cy="10648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6F26DF4D-3BCF-490B-B3FE-5D6E0BF0A0E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6" y="1465525"/>
            <a:ext cx="5416782" cy="669925"/>
          </a:xfrm>
        </p:spPr>
        <p:txBody>
          <a:bodyPr vert="horz" lIns="0" tIns="45720" rIns="91440" bIns="45720" rtlCol="0">
            <a:normAutofit/>
          </a:bodyPr>
          <a:lstStyle>
            <a:lvl1pPr>
              <a:defRPr lang="en-US" sz="3400" b="0" spc="0" dirty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5098A30-9FC0-4507-9385-55E54D1BE4B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164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reframe Mid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77DD6F7-C0B7-43E8-8D5F-5D34E4A6189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473144" y="0"/>
            <a:ext cx="4543200" cy="6858000"/>
          </a:xfr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wireframe here</a:t>
            </a:r>
          </a:p>
        </p:txBody>
      </p:sp>
      <p:sp>
        <p:nvSpPr>
          <p:cNvPr id="23" name="Text Placeholder 5">
            <a:extLst>
              <a:ext uri="{FF2B5EF4-FFF2-40B4-BE49-F238E27FC236}">
                <a16:creationId xmlns:a16="http://schemas.microsoft.com/office/drawing/2014/main" id="{40B84697-5961-4FF7-A094-8E3312AF75F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2566440"/>
            <a:ext cx="5419725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1"/>
            <a:r>
              <a:rPr lang="en-US"/>
              <a:t>Sed cursus </a:t>
            </a:r>
            <a:r>
              <a:rPr lang="en-US" err="1"/>
              <a:t>arcu</a:t>
            </a:r>
            <a:r>
              <a:rPr lang="en-US"/>
              <a:t> nisi, sit </a:t>
            </a:r>
            <a:r>
              <a:rPr lang="en-US" err="1"/>
              <a:t>amet</a:t>
            </a:r>
            <a:r>
              <a:rPr lang="en-US"/>
              <a:t> </a:t>
            </a:r>
            <a:r>
              <a:rPr lang="en-US" err="1"/>
              <a:t>aliquam</a:t>
            </a:r>
            <a:r>
              <a:rPr lang="en-US"/>
              <a:t> </a:t>
            </a:r>
            <a:r>
              <a:rPr lang="en-US" err="1"/>
              <a:t>leo</a:t>
            </a:r>
            <a:r>
              <a:rPr lang="en-US"/>
              <a:t> </a:t>
            </a:r>
            <a:r>
              <a:rPr lang="en-US" err="1"/>
              <a:t>interdum</a:t>
            </a:r>
            <a:r>
              <a:rPr lang="en-US"/>
              <a:t>  non. Sed </a:t>
            </a:r>
            <a:r>
              <a:rPr lang="en-US" err="1"/>
              <a:t>sodales</a:t>
            </a:r>
            <a:r>
              <a:rPr lang="en-US"/>
              <a:t> </a:t>
            </a:r>
            <a:r>
              <a:rPr lang="en-US" err="1"/>
              <a:t>leo</a:t>
            </a:r>
            <a:r>
              <a:rPr lang="en-US"/>
              <a:t> </a:t>
            </a:r>
            <a:r>
              <a:rPr lang="en-US" err="1"/>
              <a:t>vehicula</a:t>
            </a:r>
            <a:r>
              <a:rPr lang="en-US"/>
              <a:t>, </a:t>
            </a:r>
            <a:r>
              <a:rPr lang="en-US" err="1"/>
              <a:t>vulputate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 sit 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posuere</a:t>
            </a:r>
            <a:r>
              <a:rPr lang="en-US"/>
              <a:t> </a:t>
            </a:r>
            <a:r>
              <a:rPr lang="en-US" err="1"/>
              <a:t>mauris</a:t>
            </a:r>
            <a:r>
              <a:rPr lang="en-US"/>
              <a:t>. </a:t>
            </a:r>
            <a:r>
              <a:rPr lang="en-US" err="1"/>
              <a:t>Fusce</a:t>
            </a:r>
            <a:r>
              <a:rPr lang="en-US"/>
              <a:t> ac </a:t>
            </a:r>
            <a:r>
              <a:rPr lang="en-US" err="1"/>
              <a:t>ultricies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.</a:t>
            </a:r>
          </a:p>
          <a:p>
            <a:pPr lvl="1"/>
            <a:r>
              <a:rPr lang="en-US" err="1"/>
              <a:t>Fusce</a:t>
            </a:r>
            <a:r>
              <a:rPr lang="en-US"/>
              <a:t> sit </a:t>
            </a:r>
            <a:r>
              <a:rPr lang="en-US" err="1"/>
              <a:t>amet</a:t>
            </a:r>
            <a:r>
              <a:rPr lang="en-US"/>
              <a:t> </a:t>
            </a:r>
            <a:r>
              <a:rPr lang="en-US" err="1"/>
              <a:t>lobortis</a:t>
            </a:r>
            <a:r>
              <a:rPr lang="en-US"/>
              <a:t> </a:t>
            </a:r>
            <a:r>
              <a:rPr lang="en-US" err="1"/>
              <a:t>neque</a:t>
            </a:r>
            <a:r>
              <a:rPr lang="en-US"/>
              <a:t>, sed </a:t>
            </a:r>
            <a:r>
              <a:rPr lang="en-US" err="1"/>
              <a:t>condimentum</a:t>
            </a:r>
            <a:r>
              <a:rPr lang="en-US"/>
              <a:t>  </a:t>
            </a:r>
            <a:r>
              <a:rPr lang="en-US" err="1"/>
              <a:t>metus</a:t>
            </a:r>
            <a:r>
              <a:rPr lang="en-US"/>
              <a:t>. Ut </a:t>
            </a:r>
            <a:r>
              <a:rPr lang="en-US" err="1"/>
              <a:t>dignissim</a:t>
            </a:r>
            <a:r>
              <a:rPr lang="en-US"/>
              <a:t> </a:t>
            </a:r>
            <a:r>
              <a:rPr lang="en-US" err="1"/>
              <a:t>neque</a:t>
            </a:r>
            <a:r>
              <a:rPr lang="en-US"/>
              <a:t> </a:t>
            </a:r>
            <a:r>
              <a:rPr lang="en-US" err="1"/>
              <a:t>quam</a:t>
            </a:r>
            <a:r>
              <a:rPr lang="en-US"/>
              <a:t>.</a:t>
            </a:r>
          </a:p>
        </p:txBody>
      </p:sp>
      <p:sp>
        <p:nvSpPr>
          <p:cNvPr id="24" name="Title 8">
            <a:extLst>
              <a:ext uri="{FF2B5EF4-FFF2-40B4-BE49-F238E27FC236}">
                <a16:creationId xmlns:a16="http://schemas.microsoft.com/office/drawing/2014/main" id="{C56AFD63-C149-4F13-8930-FEAE125265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92688"/>
            <a:ext cx="5414330" cy="10648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5973A02C-7C38-4761-873D-FFFEB84CDCD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6" y="1465525"/>
            <a:ext cx="5416782" cy="669925"/>
          </a:xfrm>
        </p:spPr>
        <p:txBody>
          <a:bodyPr vert="horz" lIns="0" tIns="45720" rIns="91440" bIns="45720" rtlCol="0">
            <a:normAutofit/>
          </a:bodyPr>
          <a:lstStyle>
            <a:lvl1pPr>
              <a:defRPr lang="en-US" sz="3400" b="0" spc="0" dirty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2C7DCF6-90FB-479E-B681-2880C34C98BC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89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reframe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1FE07E94-AABE-4859-B884-2701E09DA5D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472237" y="0"/>
            <a:ext cx="4544107" cy="5689600"/>
          </a:xfrm>
          <a:custGeom>
            <a:avLst/>
            <a:gdLst>
              <a:gd name="connsiteX0" fmla="*/ 0 w 4544107"/>
              <a:gd name="connsiteY0" fmla="*/ 0 h 5689600"/>
              <a:gd name="connsiteX1" fmla="*/ 4544107 w 4544107"/>
              <a:gd name="connsiteY1" fmla="*/ 0 h 5689600"/>
              <a:gd name="connsiteX2" fmla="*/ 4544107 w 4544107"/>
              <a:gd name="connsiteY2" fmla="*/ 5586312 h 5689600"/>
              <a:gd name="connsiteX3" fmla="*/ 4440819 w 4544107"/>
              <a:gd name="connsiteY3" fmla="*/ 5689600 h 5689600"/>
              <a:gd name="connsiteX4" fmla="*/ 103288 w 4544107"/>
              <a:gd name="connsiteY4" fmla="*/ 5689600 h 5689600"/>
              <a:gd name="connsiteX5" fmla="*/ 0 w 4544107"/>
              <a:gd name="connsiteY5" fmla="*/ 5586312 h 568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44107" h="5689600">
                <a:moveTo>
                  <a:pt x="0" y="0"/>
                </a:moveTo>
                <a:lnTo>
                  <a:pt x="4544107" y="0"/>
                </a:lnTo>
                <a:lnTo>
                  <a:pt x="4544107" y="5586312"/>
                </a:lnTo>
                <a:cubicBezTo>
                  <a:pt x="4544107" y="5643356"/>
                  <a:pt x="4497863" y="5689600"/>
                  <a:pt x="4440819" y="5689600"/>
                </a:cubicBezTo>
                <a:lnTo>
                  <a:pt x="103288" y="5689600"/>
                </a:lnTo>
                <a:cubicBezTo>
                  <a:pt x="46244" y="5689600"/>
                  <a:pt x="0" y="5643356"/>
                  <a:pt x="0" y="5586312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wireframe here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0EE15054-B7D0-42B8-8ECE-034004F1906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1475" y="2566440"/>
            <a:ext cx="5419725" cy="3383510"/>
          </a:xfrm>
        </p:spPr>
        <p:txBody>
          <a:bodyPr numCol="1" spcCol="360000">
            <a:noAutofit/>
          </a:bodyPr>
          <a:lstStyle>
            <a:lvl1pPr>
              <a:lnSpc>
                <a:spcPct val="11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1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1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1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10000"/>
              </a:lnSpc>
              <a:defRPr>
                <a:solidFill>
                  <a:schemeClr val="tx1"/>
                </a:solidFill>
              </a:defRPr>
            </a:lvl5pPr>
          </a:lstStyle>
          <a:p>
            <a:pPr lvl="1"/>
            <a:r>
              <a:rPr lang="en-US"/>
              <a:t>Sed cursus </a:t>
            </a:r>
            <a:r>
              <a:rPr lang="en-US" err="1"/>
              <a:t>arcu</a:t>
            </a:r>
            <a:r>
              <a:rPr lang="en-US"/>
              <a:t> nisi, sit </a:t>
            </a:r>
            <a:r>
              <a:rPr lang="en-US" err="1"/>
              <a:t>amet</a:t>
            </a:r>
            <a:r>
              <a:rPr lang="en-US"/>
              <a:t> </a:t>
            </a:r>
            <a:r>
              <a:rPr lang="en-US" err="1"/>
              <a:t>aliquam</a:t>
            </a:r>
            <a:r>
              <a:rPr lang="en-US"/>
              <a:t> </a:t>
            </a:r>
            <a:r>
              <a:rPr lang="en-US" err="1"/>
              <a:t>leo</a:t>
            </a:r>
            <a:r>
              <a:rPr lang="en-US"/>
              <a:t> </a:t>
            </a:r>
            <a:r>
              <a:rPr lang="en-US" err="1"/>
              <a:t>interdum</a:t>
            </a:r>
            <a:r>
              <a:rPr lang="en-US"/>
              <a:t>  non. Sed </a:t>
            </a:r>
            <a:r>
              <a:rPr lang="en-US" err="1"/>
              <a:t>sodales</a:t>
            </a:r>
            <a:r>
              <a:rPr lang="en-US"/>
              <a:t> </a:t>
            </a:r>
            <a:r>
              <a:rPr lang="en-US" err="1"/>
              <a:t>leo</a:t>
            </a:r>
            <a:r>
              <a:rPr lang="en-US"/>
              <a:t> </a:t>
            </a:r>
            <a:r>
              <a:rPr lang="en-US" err="1"/>
              <a:t>vehicula</a:t>
            </a:r>
            <a:r>
              <a:rPr lang="en-US"/>
              <a:t>, </a:t>
            </a:r>
            <a:r>
              <a:rPr lang="en-US" err="1"/>
              <a:t>vulputate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 sit 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posuere</a:t>
            </a:r>
            <a:r>
              <a:rPr lang="en-US"/>
              <a:t> </a:t>
            </a:r>
            <a:r>
              <a:rPr lang="en-US" err="1"/>
              <a:t>mauris</a:t>
            </a:r>
            <a:r>
              <a:rPr lang="en-US"/>
              <a:t>. </a:t>
            </a:r>
            <a:r>
              <a:rPr lang="en-US" err="1"/>
              <a:t>Fusce</a:t>
            </a:r>
            <a:r>
              <a:rPr lang="en-US"/>
              <a:t> ac </a:t>
            </a:r>
            <a:r>
              <a:rPr lang="en-US" err="1"/>
              <a:t>ultricies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.</a:t>
            </a:r>
          </a:p>
          <a:p>
            <a:pPr lvl="1"/>
            <a:r>
              <a:rPr lang="en-US" err="1"/>
              <a:t>Fusce</a:t>
            </a:r>
            <a:r>
              <a:rPr lang="en-US"/>
              <a:t> sit </a:t>
            </a:r>
            <a:r>
              <a:rPr lang="en-US" err="1"/>
              <a:t>amet</a:t>
            </a:r>
            <a:r>
              <a:rPr lang="en-US"/>
              <a:t> </a:t>
            </a:r>
            <a:r>
              <a:rPr lang="en-US" err="1"/>
              <a:t>lobortis</a:t>
            </a:r>
            <a:r>
              <a:rPr lang="en-US"/>
              <a:t> </a:t>
            </a:r>
            <a:r>
              <a:rPr lang="en-US" err="1"/>
              <a:t>neque</a:t>
            </a:r>
            <a:r>
              <a:rPr lang="en-US"/>
              <a:t>, sed </a:t>
            </a:r>
            <a:r>
              <a:rPr lang="en-US" err="1"/>
              <a:t>condimentum</a:t>
            </a:r>
            <a:r>
              <a:rPr lang="en-US"/>
              <a:t>  </a:t>
            </a:r>
            <a:r>
              <a:rPr lang="en-US" err="1"/>
              <a:t>metus</a:t>
            </a:r>
            <a:r>
              <a:rPr lang="en-US"/>
              <a:t>. Ut </a:t>
            </a:r>
            <a:r>
              <a:rPr lang="en-US" err="1"/>
              <a:t>dignissim</a:t>
            </a:r>
            <a:r>
              <a:rPr lang="en-US"/>
              <a:t> </a:t>
            </a:r>
            <a:r>
              <a:rPr lang="en-US" err="1"/>
              <a:t>neque</a:t>
            </a:r>
            <a:r>
              <a:rPr lang="en-US"/>
              <a:t> </a:t>
            </a:r>
            <a:r>
              <a:rPr lang="en-US" err="1"/>
              <a:t>quam</a:t>
            </a:r>
            <a:r>
              <a:rPr lang="en-US"/>
              <a:t>.</a:t>
            </a:r>
          </a:p>
        </p:txBody>
      </p:sp>
      <p:sp>
        <p:nvSpPr>
          <p:cNvPr id="18" name="Title 8">
            <a:extLst>
              <a:ext uri="{FF2B5EF4-FFF2-40B4-BE49-F238E27FC236}">
                <a16:creationId xmlns:a16="http://schemas.microsoft.com/office/drawing/2014/main" id="{9341A577-2E4F-489C-BA18-ADCA52F1C6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92688"/>
            <a:ext cx="5414330" cy="10648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DD387038-357B-4BE7-A6C1-3EBCF75E7D0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71476" y="1465525"/>
            <a:ext cx="5416782" cy="669925"/>
          </a:xfrm>
        </p:spPr>
        <p:txBody>
          <a:bodyPr vert="horz" lIns="0" tIns="45720" rIns="91440" bIns="45720" rtlCol="0">
            <a:normAutofit/>
          </a:bodyPr>
          <a:lstStyle>
            <a:lvl1pPr>
              <a:defRPr lang="en-US" sz="3400" b="0" spc="0" dirty="0">
                <a:solidFill>
                  <a:srgbClr val="545658"/>
                </a:solidFill>
              </a:defRPr>
            </a:lvl1pPr>
          </a:lstStyle>
          <a:p>
            <a:pPr lvl="0"/>
            <a:r>
              <a:rPr lang="en-US"/>
              <a:t>Subtitle text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67B5CD6-4193-47C6-918C-8F1D31C84FC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036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bile UI Light - Single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EB91E1E-CA7F-4B46-BD16-2C2CA74F31E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6022" y="4925073"/>
            <a:ext cx="4559618" cy="2322804"/>
          </a:xfrm>
          <a:prstGeom prst="rect">
            <a:avLst/>
          </a:prstGeom>
        </p:spPr>
      </p:pic>
      <p:sp>
        <p:nvSpPr>
          <p:cNvPr id="14" name="Picture Placeholder 25">
            <a:extLst>
              <a:ext uri="{FF2B5EF4-FFF2-40B4-BE49-F238E27FC236}">
                <a16:creationId xmlns:a16="http://schemas.microsoft.com/office/drawing/2014/main" id="{3E3D8F26-808F-41C4-B4FF-E6AB866ACDC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24724" y="771525"/>
            <a:ext cx="2462214" cy="5314950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wrap="square" anchor="ctr" anchorCtr="0">
            <a:noAutofit/>
          </a:bodyPr>
          <a:lstStyle>
            <a:lvl1pPr algn="ctr">
              <a:defRPr sz="1600">
                <a:solidFill>
                  <a:schemeClr val="bg2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Mobile UI</a:t>
            </a:r>
          </a:p>
          <a:p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107538-1941-46F0-A9DD-0623D22A7225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8E225C79-4E89-4D7B-A818-31733E616FF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/>
            </a:lvl1pPr>
          </a:lstStyle>
          <a:p>
            <a:r>
              <a:rPr lang="en-GB"/>
              <a:t>Mobile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21C17637-0D6B-4051-B349-336788EFB5B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1475" y="2566440"/>
            <a:ext cx="5724525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05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bile Layout Light - Two Scree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DC4FEE53-67A3-453F-820F-5D22E735816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857953" y="1145855"/>
            <a:ext cx="2143047" cy="4625995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8AF716-3109-49D9-A3F5-BB33E88657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81240" y="4999230"/>
            <a:ext cx="3811468" cy="1501720"/>
          </a:xfrm>
          <a:prstGeom prst="rect">
            <a:avLst/>
          </a:prstGeom>
        </p:spPr>
      </p:pic>
      <p:sp>
        <p:nvSpPr>
          <p:cNvPr id="10" name="Picture Placeholder 25">
            <a:extLst>
              <a:ext uri="{FF2B5EF4-FFF2-40B4-BE49-F238E27FC236}">
                <a16:creationId xmlns:a16="http://schemas.microsoft.com/office/drawing/2014/main" id="{CD592FC4-9F48-4642-AAFA-D6B7E1DE91F5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015451" y="1145855"/>
            <a:ext cx="2143047" cy="4625995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9509842-CDDF-4AC0-AF8B-5141551D73E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23742" y="4999230"/>
            <a:ext cx="3811468" cy="1501720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9F56A42-A51B-4D08-87BD-612D8C968CEE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6FA1CC11-4B91-42FC-AC3C-18EAC57F898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/>
            </a:lvl1pPr>
          </a:lstStyle>
          <a:p>
            <a:r>
              <a:rPr lang="en-GB"/>
              <a:t>Mobile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034760B2-3CB2-4569-BB4C-A06EE669E7F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1476" y="2566440"/>
            <a:ext cx="5160330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17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t UI Light - Portra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3D5879C9-BA0B-4619-85B5-3FB9D6E87D2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33291" y="4645435"/>
            <a:ext cx="6421468" cy="292035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8" name="Picture Placeholder 77">
            <a:extLst>
              <a:ext uri="{FF2B5EF4-FFF2-40B4-BE49-F238E27FC236}">
                <a16:creationId xmlns:a16="http://schemas.microsoft.com/office/drawing/2014/main" id="{EBCE2416-FF80-4317-9A16-CB4A34ED560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52110" y="764540"/>
            <a:ext cx="3983831" cy="5326380"/>
          </a:xfrm>
          <a:custGeom>
            <a:avLst/>
            <a:gdLst>
              <a:gd name="connsiteX0" fmla="*/ 166644 w 3983831"/>
              <a:gd name="connsiteY0" fmla="*/ 0 h 5326380"/>
              <a:gd name="connsiteX1" fmla="*/ 3817187 w 3983831"/>
              <a:gd name="connsiteY1" fmla="*/ 0 h 5326380"/>
              <a:gd name="connsiteX2" fmla="*/ 3983831 w 3983831"/>
              <a:gd name="connsiteY2" fmla="*/ 166644 h 5326380"/>
              <a:gd name="connsiteX3" fmla="*/ 3983831 w 3983831"/>
              <a:gd name="connsiteY3" fmla="*/ 5159736 h 5326380"/>
              <a:gd name="connsiteX4" fmla="*/ 3817187 w 3983831"/>
              <a:gd name="connsiteY4" fmla="*/ 5326380 h 5326380"/>
              <a:gd name="connsiteX5" fmla="*/ 166644 w 3983831"/>
              <a:gd name="connsiteY5" fmla="*/ 5326380 h 5326380"/>
              <a:gd name="connsiteX6" fmla="*/ 0 w 3983831"/>
              <a:gd name="connsiteY6" fmla="*/ 5159736 h 5326380"/>
              <a:gd name="connsiteX7" fmla="*/ 0 w 3983831"/>
              <a:gd name="connsiteY7" fmla="*/ 166644 h 5326380"/>
              <a:gd name="connsiteX8" fmla="*/ 166644 w 3983831"/>
              <a:gd name="connsiteY8" fmla="*/ 0 h 5326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83831" h="5326380">
                <a:moveTo>
                  <a:pt x="166644" y="0"/>
                </a:moveTo>
                <a:lnTo>
                  <a:pt x="3817187" y="0"/>
                </a:lnTo>
                <a:cubicBezTo>
                  <a:pt x="3909222" y="0"/>
                  <a:pt x="3983831" y="74609"/>
                  <a:pt x="3983831" y="166644"/>
                </a:cubicBezTo>
                <a:lnTo>
                  <a:pt x="3983831" y="5159736"/>
                </a:lnTo>
                <a:cubicBezTo>
                  <a:pt x="3983831" y="5251771"/>
                  <a:pt x="3909222" y="5326380"/>
                  <a:pt x="3817187" y="5326380"/>
                </a:cubicBezTo>
                <a:lnTo>
                  <a:pt x="166644" y="5326380"/>
                </a:lnTo>
                <a:cubicBezTo>
                  <a:pt x="74609" y="5326380"/>
                  <a:pt x="0" y="5251771"/>
                  <a:pt x="0" y="5159736"/>
                </a:cubicBezTo>
                <a:lnTo>
                  <a:pt x="0" y="166644"/>
                </a:lnTo>
                <a:cubicBezTo>
                  <a:pt x="0" y="74609"/>
                  <a:pt x="74609" y="0"/>
                  <a:pt x="166644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15FC1-D594-4E9D-B2CE-E92BECEA9DC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D4438630-7756-416F-97F1-B5BFF48F77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/>
            </a:lvl1pPr>
          </a:lstStyle>
          <a:p>
            <a:r>
              <a:rPr lang="en-GB"/>
              <a:t>Tablet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971DD42D-AA81-408C-B83D-D7C23121E17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1475" y="2566440"/>
            <a:ext cx="5160331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463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t UI Light - Landsca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3D5879C9-BA0B-4619-85B5-3FB9D6E87D2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40530" y="4020712"/>
            <a:ext cx="8326820" cy="298587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74B87A2-C624-4C8E-AB89-6A09B425DF4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739940" y="1528451"/>
            <a:ext cx="5328000" cy="3985200"/>
          </a:xfrm>
          <a:custGeom>
            <a:avLst/>
            <a:gdLst>
              <a:gd name="connsiteX0" fmla="*/ 168933 w 5328000"/>
              <a:gd name="connsiteY0" fmla="*/ 0 h 3985200"/>
              <a:gd name="connsiteX1" fmla="*/ 5159067 w 5328000"/>
              <a:gd name="connsiteY1" fmla="*/ 0 h 3985200"/>
              <a:gd name="connsiteX2" fmla="*/ 5328000 w 5328000"/>
              <a:gd name="connsiteY2" fmla="*/ 168933 h 3985200"/>
              <a:gd name="connsiteX3" fmla="*/ 5328000 w 5328000"/>
              <a:gd name="connsiteY3" fmla="*/ 3816267 h 3985200"/>
              <a:gd name="connsiteX4" fmla="*/ 5159067 w 5328000"/>
              <a:gd name="connsiteY4" fmla="*/ 3985200 h 3985200"/>
              <a:gd name="connsiteX5" fmla="*/ 168933 w 5328000"/>
              <a:gd name="connsiteY5" fmla="*/ 3985200 h 3985200"/>
              <a:gd name="connsiteX6" fmla="*/ 0 w 5328000"/>
              <a:gd name="connsiteY6" fmla="*/ 3816267 h 3985200"/>
              <a:gd name="connsiteX7" fmla="*/ 0 w 5328000"/>
              <a:gd name="connsiteY7" fmla="*/ 168933 h 3985200"/>
              <a:gd name="connsiteX8" fmla="*/ 168933 w 5328000"/>
              <a:gd name="connsiteY8" fmla="*/ 0 h 3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28000" h="3985200">
                <a:moveTo>
                  <a:pt x="168933" y="0"/>
                </a:moveTo>
                <a:lnTo>
                  <a:pt x="5159067" y="0"/>
                </a:lnTo>
                <a:cubicBezTo>
                  <a:pt x="5252366" y="0"/>
                  <a:pt x="5328000" y="75634"/>
                  <a:pt x="5328000" y="168933"/>
                </a:cubicBezTo>
                <a:lnTo>
                  <a:pt x="5328000" y="3816267"/>
                </a:lnTo>
                <a:cubicBezTo>
                  <a:pt x="5328000" y="3909566"/>
                  <a:pt x="5252366" y="3985200"/>
                  <a:pt x="5159067" y="3985200"/>
                </a:cubicBezTo>
                <a:lnTo>
                  <a:pt x="168933" y="3985200"/>
                </a:lnTo>
                <a:cubicBezTo>
                  <a:pt x="75634" y="3985200"/>
                  <a:pt x="0" y="3909566"/>
                  <a:pt x="0" y="3816267"/>
                </a:cubicBezTo>
                <a:lnTo>
                  <a:pt x="0" y="168933"/>
                </a:lnTo>
                <a:cubicBezTo>
                  <a:pt x="0" y="75634"/>
                  <a:pt x="75634" y="0"/>
                  <a:pt x="168933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15F6E-D212-47C8-B718-53D448E2E51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5CDEB92E-CF0B-4057-9A66-66A03F4E6E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/>
            </a:lvl1pPr>
          </a:lstStyle>
          <a:p>
            <a:r>
              <a:rPr lang="en-GB"/>
              <a:t>Tablet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923F7D17-085A-49AA-84FC-DBA683553D0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1476" y="2566440"/>
            <a:ext cx="5160330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01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sktop UI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3D5879C9-BA0B-4619-85B5-3FB9D6E87D2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16957" y="3433675"/>
            <a:ext cx="8346518" cy="2995806"/>
          </a:xfrm>
          <a:prstGeom prst="rect">
            <a:avLst/>
          </a:prstGeom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49C9E09-8AF0-41BA-BE6E-8DE55EBEDAC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28016" y="1521902"/>
            <a:ext cx="5324400" cy="3383510"/>
          </a:xfr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Desktop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48937A-3FF2-4AB7-A4A0-9166473DA41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F6F3FD5E-D4E8-4DBC-ACE8-E3AAF5B1F2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/>
            </a:lvl1pPr>
          </a:lstStyle>
          <a:p>
            <a:r>
              <a:rPr lang="en-GB"/>
              <a:t>Laptop or desktop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32DF3432-A4B6-4072-A550-E559A58DB98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1476" y="2566440"/>
            <a:ext cx="5160330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4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V UI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3D5879C9-BA0B-4619-85B5-3FB9D6E87D2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85454" y="3454984"/>
            <a:ext cx="7412067" cy="2920354"/>
          </a:xfrm>
          <a:prstGeom prst="rect">
            <a:avLst/>
          </a:prstGeom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49C9E09-8AF0-41BA-BE6E-8DE55EBEDAC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29288" y="1910212"/>
            <a:ext cx="5324400" cy="2995200"/>
          </a:xfr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TV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FBE262-2744-47F3-8697-A0B6F1D46A3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824EABF2-7338-4765-8517-7A6BBC66C1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/>
            </a:lvl1pPr>
          </a:lstStyle>
          <a:p>
            <a:r>
              <a:rPr lang="en-GB"/>
              <a:t>Television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7BC989C-5CB0-4B3E-8562-34DA6A52DA8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1475" y="2566440"/>
            <a:ext cx="5160331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bile UI Light - No Text Three Scree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214A26F-62C5-44C2-A709-1A1CC21A7E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22972" y="4914317"/>
            <a:ext cx="4132470" cy="1628193"/>
          </a:xfrm>
          <a:prstGeom prst="rect">
            <a:avLst/>
          </a:prstGeom>
        </p:spPr>
      </p:pic>
      <p:sp>
        <p:nvSpPr>
          <p:cNvPr id="12" name="Picture Placeholder 25">
            <a:extLst>
              <a:ext uri="{FF2B5EF4-FFF2-40B4-BE49-F238E27FC236}">
                <a16:creationId xmlns:a16="http://schemas.microsoft.com/office/drawing/2014/main" id="{0CAE9F16-56BD-4D84-BC92-2E399B814C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28887" y="770235"/>
            <a:ext cx="2320641" cy="4982865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B3876FB-0C20-47D3-8D95-358C0B313CE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08220" y="4914317"/>
            <a:ext cx="4132470" cy="1628193"/>
          </a:xfrm>
          <a:prstGeom prst="rect">
            <a:avLst/>
          </a:prstGeom>
        </p:spPr>
      </p:pic>
      <p:sp>
        <p:nvSpPr>
          <p:cNvPr id="14" name="Picture Placeholder 25">
            <a:extLst>
              <a:ext uri="{FF2B5EF4-FFF2-40B4-BE49-F238E27FC236}">
                <a16:creationId xmlns:a16="http://schemas.microsoft.com/office/drawing/2014/main" id="{7F23F978-AA0D-4D9B-93C2-D791F37DEDC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414135" y="770235"/>
            <a:ext cx="2320641" cy="4982865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075B240-990E-4BAE-B94D-5CBE8CCF976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7724" y="4914317"/>
            <a:ext cx="4132470" cy="1628193"/>
          </a:xfrm>
          <a:prstGeom prst="rect">
            <a:avLst/>
          </a:prstGeom>
        </p:spPr>
      </p:pic>
      <p:sp>
        <p:nvSpPr>
          <p:cNvPr id="18" name="Picture Placeholder 25">
            <a:extLst>
              <a:ext uri="{FF2B5EF4-FFF2-40B4-BE49-F238E27FC236}">
                <a16:creationId xmlns:a16="http://schemas.microsoft.com/office/drawing/2014/main" id="{D095180D-73AE-4986-96B6-202A93DDE28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443639" y="770235"/>
            <a:ext cx="2320641" cy="4982865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5815D-D5AC-4975-804B-77F1A23C58FD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220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V UI Light - No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D075B240-990E-4BAE-B94D-5CBE8CCF976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5165" y="4874569"/>
            <a:ext cx="10701670" cy="162819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430AC6A8-2E9C-4404-A211-1EEAD82EF29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470944" y="1129030"/>
            <a:ext cx="7250112" cy="4559300"/>
          </a:xfr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TV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293EA5D-6C09-45C1-B6A1-757CDFC50952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180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rait Tablet and Mobile UI Light - No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D075B240-990E-4BAE-B94D-5CBE8CCF976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32000" y="5101135"/>
            <a:ext cx="6041174" cy="162819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75E682-BD16-4C85-8A4D-AC1DB83D2E9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40755" y="5186943"/>
            <a:ext cx="2878287" cy="1456577"/>
          </a:xfrm>
          <a:prstGeom prst="rect">
            <a:avLst/>
          </a:prstGeom>
        </p:spPr>
      </p:pic>
      <p:sp>
        <p:nvSpPr>
          <p:cNvPr id="7" name="Picture Placeholder 25">
            <a:extLst>
              <a:ext uri="{FF2B5EF4-FFF2-40B4-BE49-F238E27FC236}">
                <a16:creationId xmlns:a16="http://schemas.microsoft.com/office/drawing/2014/main" id="{1DCFC38B-FA21-4ED6-890A-796B179974D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7617011" y="1763922"/>
            <a:ext cx="1884944" cy="4138403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E72D26-9C55-4690-A4E4-E0880A77A524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052337" y="569595"/>
            <a:ext cx="4000500" cy="5332730"/>
          </a:xfrm>
          <a:custGeom>
            <a:avLst/>
            <a:gdLst>
              <a:gd name="connsiteX0" fmla="*/ 181063 w 4000500"/>
              <a:gd name="connsiteY0" fmla="*/ 0 h 5308600"/>
              <a:gd name="connsiteX1" fmla="*/ 3819437 w 4000500"/>
              <a:gd name="connsiteY1" fmla="*/ 0 h 5308600"/>
              <a:gd name="connsiteX2" fmla="*/ 4000500 w 4000500"/>
              <a:gd name="connsiteY2" fmla="*/ 181063 h 5308600"/>
              <a:gd name="connsiteX3" fmla="*/ 4000500 w 4000500"/>
              <a:gd name="connsiteY3" fmla="*/ 5127537 h 5308600"/>
              <a:gd name="connsiteX4" fmla="*/ 3819437 w 4000500"/>
              <a:gd name="connsiteY4" fmla="*/ 5308600 h 5308600"/>
              <a:gd name="connsiteX5" fmla="*/ 181063 w 4000500"/>
              <a:gd name="connsiteY5" fmla="*/ 5308600 h 5308600"/>
              <a:gd name="connsiteX6" fmla="*/ 0 w 4000500"/>
              <a:gd name="connsiteY6" fmla="*/ 5127537 h 5308600"/>
              <a:gd name="connsiteX7" fmla="*/ 0 w 4000500"/>
              <a:gd name="connsiteY7" fmla="*/ 181063 h 5308600"/>
              <a:gd name="connsiteX8" fmla="*/ 181063 w 4000500"/>
              <a:gd name="connsiteY8" fmla="*/ 0 h 530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00500" h="5308600">
                <a:moveTo>
                  <a:pt x="181063" y="0"/>
                </a:moveTo>
                <a:lnTo>
                  <a:pt x="3819437" y="0"/>
                </a:lnTo>
                <a:cubicBezTo>
                  <a:pt x="3919435" y="0"/>
                  <a:pt x="4000500" y="81065"/>
                  <a:pt x="4000500" y="181063"/>
                </a:cubicBezTo>
                <a:lnTo>
                  <a:pt x="4000500" y="5127537"/>
                </a:lnTo>
                <a:cubicBezTo>
                  <a:pt x="4000500" y="5227535"/>
                  <a:pt x="3919435" y="5308600"/>
                  <a:pt x="3819437" y="5308600"/>
                </a:cubicBezTo>
                <a:lnTo>
                  <a:pt x="181063" y="5308600"/>
                </a:lnTo>
                <a:cubicBezTo>
                  <a:pt x="81065" y="5308600"/>
                  <a:pt x="0" y="5227535"/>
                  <a:pt x="0" y="5127537"/>
                </a:cubicBezTo>
                <a:lnTo>
                  <a:pt x="0" y="181063"/>
                </a:lnTo>
                <a:cubicBezTo>
                  <a:pt x="0" y="81065"/>
                  <a:pt x="81065" y="0"/>
                  <a:pt x="181063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6B1B61-8A58-450B-8E07-DABFFDEB29D3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420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ndscape Tablet and Mobile UI Light - No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B440A835-EAA8-4CF1-AC14-3DD4C7041FC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8510" y="4777615"/>
            <a:ext cx="9027890" cy="1628193"/>
          </a:xfrm>
          <a:prstGeom prst="rect">
            <a:avLst/>
          </a:prstGeom>
        </p:spPr>
      </p:pic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5C011FA-55D0-46C5-9F2E-B9C852130FF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654629" y="914400"/>
            <a:ext cx="6255657" cy="4679950"/>
          </a:xfrm>
          <a:custGeom>
            <a:avLst/>
            <a:gdLst>
              <a:gd name="connsiteX0" fmla="*/ 227212 w 6255657"/>
              <a:gd name="connsiteY0" fmla="*/ 0 h 4679950"/>
              <a:gd name="connsiteX1" fmla="*/ 6028445 w 6255657"/>
              <a:gd name="connsiteY1" fmla="*/ 0 h 4679950"/>
              <a:gd name="connsiteX2" fmla="*/ 6255657 w 6255657"/>
              <a:gd name="connsiteY2" fmla="*/ 227212 h 4679950"/>
              <a:gd name="connsiteX3" fmla="*/ 6255657 w 6255657"/>
              <a:gd name="connsiteY3" fmla="*/ 4452738 h 4679950"/>
              <a:gd name="connsiteX4" fmla="*/ 6028445 w 6255657"/>
              <a:gd name="connsiteY4" fmla="*/ 4679950 h 4679950"/>
              <a:gd name="connsiteX5" fmla="*/ 227212 w 6255657"/>
              <a:gd name="connsiteY5" fmla="*/ 4679950 h 4679950"/>
              <a:gd name="connsiteX6" fmla="*/ 0 w 6255657"/>
              <a:gd name="connsiteY6" fmla="*/ 4452738 h 4679950"/>
              <a:gd name="connsiteX7" fmla="*/ 0 w 6255657"/>
              <a:gd name="connsiteY7" fmla="*/ 227212 h 4679950"/>
              <a:gd name="connsiteX8" fmla="*/ 227212 w 6255657"/>
              <a:gd name="connsiteY8" fmla="*/ 0 h 4679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5657" h="4679950">
                <a:moveTo>
                  <a:pt x="227212" y="0"/>
                </a:moveTo>
                <a:lnTo>
                  <a:pt x="6028445" y="0"/>
                </a:lnTo>
                <a:cubicBezTo>
                  <a:pt x="6153931" y="0"/>
                  <a:pt x="6255657" y="101726"/>
                  <a:pt x="6255657" y="227212"/>
                </a:cubicBezTo>
                <a:lnTo>
                  <a:pt x="6255657" y="4452738"/>
                </a:lnTo>
                <a:cubicBezTo>
                  <a:pt x="6255657" y="4578224"/>
                  <a:pt x="6153931" y="4679950"/>
                  <a:pt x="6028445" y="4679950"/>
                </a:cubicBezTo>
                <a:lnTo>
                  <a:pt x="227212" y="4679950"/>
                </a:lnTo>
                <a:cubicBezTo>
                  <a:pt x="101726" y="4679950"/>
                  <a:pt x="0" y="4578224"/>
                  <a:pt x="0" y="4452738"/>
                </a:cubicBezTo>
                <a:lnTo>
                  <a:pt x="0" y="227212"/>
                </a:lnTo>
                <a:cubicBezTo>
                  <a:pt x="0" y="101726"/>
                  <a:pt x="101726" y="0"/>
                  <a:pt x="227212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ADA9C3-446E-4A70-AAE9-84D0DB58B9A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5483" y="4707682"/>
            <a:ext cx="7053943" cy="16281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82EA2C-A96A-48F4-A18F-09FF99136CF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41772" y="4793490"/>
            <a:ext cx="2878287" cy="145657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Picture Placeholder 25">
            <a:extLst>
              <a:ext uri="{FF2B5EF4-FFF2-40B4-BE49-F238E27FC236}">
                <a16:creationId xmlns:a16="http://schemas.microsoft.com/office/drawing/2014/main" id="{1DCFC38B-FA21-4ED6-890A-796B179974D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436734" y="1502211"/>
            <a:ext cx="1888365" cy="4092139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31E611E6-A3BF-42EC-BCA5-DD5C142B8056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7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vices Portrait UI Light - No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E8EC05D-002F-4342-88CD-CCDE07D1361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81771" y="4825103"/>
            <a:ext cx="6830222" cy="73599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075B240-990E-4BAE-B94D-5CBE8CCF9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34099" y="4825103"/>
            <a:ext cx="3863916" cy="7359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75E682-BD16-4C85-8A4D-AC1DB83D2E9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69532" y="4825103"/>
            <a:ext cx="2257169" cy="73599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Picture Placeholder 25">
            <a:extLst>
              <a:ext uri="{FF2B5EF4-FFF2-40B4-BE49-F238E27FC236}">
                <a16:creationId xmlns:a16="http://schemas.microsoft.com/office/drawing/2014/main" id="{1DCFC38B-FA21-4ED6-890A-796B179974D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0072416" y="2038350"/>
            <a:ext cx="1452834" cy="3162301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E72D26-9C55-4690-A4E4-E0880A77A524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553858" y="1063691"/>
            <a:ext cx="3098800" cy="4156010"/>
          </a:xfrm>
          <a:custGeom>
            <a:avLst/>
            <a:gdLst>
              <a:gd name="connsiteX0" fmla="*/ 181063 w 4000500"/>
              <a:gd name="connsiteY0" fmla="*/ 0 h 5308600"/>
              <a:gd name="connsiteX1" fmla="*/ 3819437 w 4000500"/>
              <a:gd name="connsiteY1" fmla="*/ 0 h 5308600"/>
              <a:gd name="connsiteX2" fmla="*/ 4000500 w 4000500"/>
              <a:gd name="connsiteY2" fmla="*/ 181063 h 5308600"/>
              <a:gd name="connsiteX3" fmla="*/ 4000500 w 4000500"/>
              <a:gd name="connsiteY3" fmla="*/ 5127537 h 5308600"/>
              <a:gd name="connsiteX4" fmla="*/ 3819437 w 4000500"/>
              <a:gd name="connsiteY4" fmla="*/ 5308600 h 5308600"/>
              <a:gd name="connsiteX5" fmla="*/ 181063 w 4000500"/>
              <a:gd name="connsiteY5" fmla="*/ 5308600 h 5308600"/>
              <a:gd name="connsiteX6" fmla="*/ 0 w 4000500"/>
              <a:gd name="connsiteY6" fmla="*/ 5127537 h 5308600"/>
              <a:gd name="connsiteX7" fmla="*/ 0 w 4000500"/>
              <a:gd name="connsiteY7" fmla="*/ 181063 h 5308600"/>
              <a:gd name="connsiteX8" fmla="*/ 181063 w 4000500"/>
              <a:gd name="connsiteY8" fmla="*/ 0 h 530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00500" h="5308600">
                <a:moveTo>
                  <a:pt x="181063" y="0"/>
                </a:moveTo>
                <a:lnTo>
                  <a:pt x="3819437" y="0"/>
                </a:lnTo>
                <a:cubicBezTo>
                  <a:pt x="3919435" y="0"/>
                  <a:pt x="4000500" y="81065"/>
                  <a:pt x="4000500" y="181063"/>
                </a:cubicBezTo>
                <a:lnTo>
                  <a:pt x="4000500" y="5127537"/>
                </a:lnTo>
                <a:cubicBezTo>
                  <a:pt x="4000500" y="5227535"/>
                  <a:pt x="3919435" y="5308600"/>
                  <a:pt x="3819437" y="5308600"/>
                </a:cubicBezTo>
                <a:lnTo>
                  <a:pt x="181063" y="5308600"/>
                </a:lnTo>
                <a:cubicBezTo>
                  <a:pt x="81065" y="5308600"/>
                  <a:pt x="0" y="5227535"/>
                  <a:pt x="0" y="5127537"/>
                </a:cubicBezTo>
                <a:lnTo>
                  <a:pt x="0" y="181063"/>
                </a:lnTo>
                <a:cubicBezTo>
                  <a:pt x="0" y="81065"/>
                  <a:pt x="81065" y="0"/>
                  <a:pt x="181063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51E96E74-4DDE-470C-92A1-41A78D35632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3618" y="1744339"/>
            <a:ext cx="5510481" cy="3440135"/>
          </a:xfr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Desktop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BE166AB-2675-4A1E-A9C2-57D7E9EB340C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01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vices Landscape UI Light - No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DCD4C91-BA35-4CAD-A7F6-7B3D4FD63A2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02882" y="4741176"/>
            <a:ext cx="2257169" cy="73599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075B240-990E-4BAE-B94D-5CBE8CCF9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86425" y="4735226"/>
            <a:ext cx="4344649" cy="7359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E8EC05D-002F-4342-88CD-CCDE07D1361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24905" y="4718354"/>
            <a:ext cx="6649506" cy="73599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Picture Placeholder 25">
            <a:extLst>
              <a:ext uri="{FF2B5EF4-FFF2-40B4-BE49-F238E27FC236}">
                <a16:creationId xmlns:a16="http://schemas.microsoft.com/office/drawing/2014/main" id="{1DCFC38B-FA21-4ED6-890A-796B179974D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0308490" y="2178050"/>
            <a:ext cx="1343164" cy="2917373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b="1" kern="1200" spc="-30" baseline="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</a:pPr>
            <a:r>
              <a:rPr lang="en-GB"/>
              <a:t>Mobile UI</a:t>
            </a:r>
          </a:p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</a:pPr>
            <a:endParaRPr lang="en-GB"/>
          </a:p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51E96E74-4DDE-470C-92A1-41A78D35632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6925" y="1899433"/>
            <a:ext cx="5065845" cy="3186918"/>
          </a:xfr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Desktop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6FCEFFD5-29AE-4E14-9283-88BE428A4AC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032090" y="2249129"/>
            <a:ext cx="3782962" cy="2831690"/>
          </a:xfrm>
          <a:custGeom>
            <a:avLst/>
            <a:gdLst>
              <a:gd name="connsiteX0" fmla="*/ 117997 w 3782962"/>
              <a:gd name="connsiteY0" fmla="*/ 0 h 2831690"/>
              <a:gd name="connsiteX1" fmla="*/ 3664965 w 3782962"/>
              <a:gd name="connsiteY1" fmla="*/ 0 h 2831690"/>
              <a:gd name="connsiteX2" fmla="*/ 3782962 w 3782962"/>
              <a:gd name="connsiteY2" fmla="*/ 117997 h 2831690"/>
              <a:gd name="connsiteX3" fmla="*/ 3782962 w 3782962"/>
              <a:gd name="connsiteY3" fmla="*/ 2713693 h 2831690"/>
              <a:gd name="connsiteX4" fmla="*/ 3664965 w 3782962"/>
              <a:gd name="connsiteY4" fmla="*/ 2831690 h 2831690"/>
              <a:gd name="connsiteX5" fmla="*/ 117997 w 3782962"/>
              <a:gd name="connsiteY5" fmla="*/ 2831690 h 2831690"/>
              <a:gd name="connsiteX6" fmla="*/ 0 w 3782962"/>
              <a:gd name="connsiteY6" fmla="*/ 2713693 h 2831690"/>
              <a:gd name="connsiteX7" fmla="*/ 0 w 3782962"/>
              <a:gd name="connsiteY7" fmla="*/ 117997 h 2831690"/>
              <a:gd name="connsiteX8" fmla="*/ 117997 w 3782962"/>
              <a:gd name="connsiteY8" fmla="*/ 0 h 2831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2962" h="2831690">
                <a:moveTo>
                  <a:pt x="117997" y="0"/>
                </a:moveTo>
                <a:lnTo>
                  <a:pt x="3664965" y="0"/>
                </a:lnTo>
                <a:cubicBezTo>
                  <a:pt x="3730133" y="0"/>
                  <a:pt x="3782962" y="52829"/>
                  <a:pt x="3782962" y="117997"/>
                </a:cubicBezTo>
                <a:lnTo>
                  <a:pt x="3782962" y="2713693"/>
                </a:lnTo>
                <a:cubicBezTo>
                  <a:pt x="3782962" y="2778861"/>
                  <a:pt x="3730133" y="2831690"/>
                  <a:pt x="3664965" y="2831690"/>
                </a:cubicBezTo>
                <a:lnTo>
                  <a:pt x="117997" y="2831690"/>
                </a:lnTo>
                <a:cubicBezTo>
                  <a:pt x="52829" y="2831690"/>
                  <a:pt x="0" y="2778861"/>
                  <a:pt x="0" y="2713693"/>
                </a:cubicBezTo>
                <a:lnTo>
                  <a:pt x="0" y="117997"/>
                </a:lnTo>
                <a:cubicBezTo>
                  <a:pt x="0" y="52829"/>
                  <a:pt x="52829" y="0"/>
                  <a:pt x="117997" y="0"/>
                </a:cubicBezTo>
                <a:close/>
              </a:path>
            </a:pathLst>
          </a:custGeo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68C7254B-8EC4-488A-BE11-299FFF1B217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072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Screen U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51E96E74-4DDE-470C-92A1-41A78D35632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solidFill>
            <a:srgbClr val="171717"/>
          </a:soli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600" dirty="0">
                <a:solidFill>
                  <a:schemeClr val="bg2"/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Full Screen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145F4-4EAE-4A1B-90FE-12D6C703377E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726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Mobile UI Dark - Single Scree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DC4FEE53-67A3-453F-820F-5D22E735816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24724" y="771525"/>
            <a:ext cx="2462214" cy="5314950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wrap="square" anchor="ctr" anchorCtr="0">
            <a:noAutofit/>
          </a:bodyPr>
          <a:lstStyle>
            <a:lvl1pPr algn="ctr">
              <a:defRPr sz="1400" b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Mobile UI</a:t>
            </a:r>
          </a:p>
          <a:p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FCDF25-FA43-4BFD-A1E6-3131F4378BA2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Title 2">
            <a:extLst>
              <a:ext uri="{FF2B5EF4-FFF2-40B4-BE49-F238E27FC236}">
                <a16:creationId xmlns:a16="http://schemas.microsoft.com/office/drawing/2014/main" id="{AE3395FC-D1A9-4369-843A-8674819CCBC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>
                <a:solidFill>
                  <a:schemeClr val="bg1"/>
                </a:solidFill>
              </a:defRPr>
            </a:lvl1pPr>
          </a:lstStyle>
          <a:p>
            <a:r>
              <a:rPr lang="en-GB"/>
              <a:t>Mobile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D2054F44-7159-4706-9533-B15597994CC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1475" y="2566440"/>
            <a:ext cx="5724525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bg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bg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bg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EE492BC-1400-47C4-908F-09F0730A07C6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64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Mobile Layout Dark - Two Screen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FCDF25-FA43-4BFD-A1E6-3131F4378BA2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Picture Placeholder 25">
            <a:extLst>
              <a:ext uri="{FF2B5EF4-FFF2-40B4-BE49-F238E27FC236}">
                <a16:creationId xmlns:a16="http://schemas.microsoft.com/office/drawing/2014/main" id="{9A515816-EFC8-4DCB-A7ED-FF9C6E658FA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857953" y="1145855"/>
            <a:ext cx="2143047" cy="4625995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24" name="Picture Placeholder 25">
            <a:extLst>
              <a:ext uri="{FF2B5EF4-FFF2-40B4-BE49-F238E27FC236}">
                <a16:creationId xmlns:a16="http://schemas.microsoft.com/office/drawing/2014/main" id="{3B14B4F4-484B-4637-9B6E-D9FF40F933E7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015451" y="1145855"/>
            <a:ext cx="2143047" cy="4625995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25" name="Title 2">
            <a:extLst>
              <a:ext uri="{FF2B5EF4-FFF2-40B4-BE49-F238E27FC236}">
                <a16:creationId xmlns:a16="http://schemas.microsoft.com/office/drawing/2014/main" id="{E55504E0-8C51-4965-803E-C83155F580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>
                <a:solidFill>
                  <a:schemeClr val="bg1"/>
                </a:solidFill>
              </a:defRPr>
            </a:lvl1pPr>
          </a:lstStyle>
          <a:p>
            <a:r>
              <a:rPr lang="en-GB"/>
              <a:t>Mobile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B2A5ADAF-1EB5-4672-8E03-34E3301D797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1476" y="2566440"/>
            <a:ext cx="5160330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bg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bg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bg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AA0B36C-6AA4-438C-8372-7D96BD01D660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8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ablet UI Dark- Portrai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8" name="Picture Placeholder 77">
            <a:extLst>
              <a:ext uri="{FF2B5EF4-FFF2-40B4-BE49-F238E27FC236}">
                <a16:creationId xmlns:a16="http://schemas.microsoft.com/office/drawing/2014/main" id="{EBCE2416-FF80-4317-9A16-CB4A34ED560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52110" y="765810"/>
            <a:ext cx="3983831" cy="5326380"/>
          </a:xfrm>
          <a:custGeom>
            <a:avLst/>
            <a:gdLst>
              <a:gd name="connsiteX0" fmla="*/ 166644 w 3983831"/>
              <a:gd name="connsiteY0" fmla="*/ 0 h 5326380"/>
              <a:gd name="connsiteX1" fmla="*/ 3817187 w 3983831"/>
              <a:gd name="connsiteY1" fmla="*/ 0 h 5326380"/>
              <a:gd name="connsiteX2" fmla="*/ 3983831 w 3983831"/>
              <a:gd name="connsiteY2" fmla="*/ 166644 h 5326380"/>
              <a:gd name="connsiteX3" fmla="*/ 3983831 w 3983831"/>
              <a:gd name="connsiteY3" fmla="*/ 5159736 h 5326380"/>
              <a:gd name="connsiteX4" fmla="*/ 3817187 w 3983831"/>
              <a:gd name="connsiteY4" fmla="*/ 5326380 h 5326380"/>
              <a:gd name="connsiteX5" fmla="*/ 166644 w 3983831"/>
              <a:gd name="connsiteY5" fmla="*/ 5326380 h 5326380"/>
              <a:gd name="connsiteX6" fmla="*/ 0 w 3983831"/>
              <a:gd name="connsiteY6" fmla="*/ 5159736 h 5326380"/>
              <a:gd name="connsiteX7" fmla="*/ 0 w 3983831"/>
              <a:gd name="connsiteY7" fmla="*/ 166644 h 5326380"/>
              <a:gd name="connsiteX8" fmla="*/ 166644 w 3983831"/>
              <a:gd name="connsiteY8" fmla="*/ 0 h 5326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83831" h="5326380">
                <a:moveTo>
                  <a:pt x="166644" y="0"/>
                </a:moveTo>
                <a:lnTo>
                  <a:pt x="3817187" y="0"/>
                </a:lnTo>
                <a:cubicBezTo>
                  <a:pt x="3909222" y="0"/>
                  <a:pt x="3983831" y="74609"/>
                  <a:pt x="3983831" y="166644"/>
                </a:cubicBezTo>
                <a:lnTo>
                  <a:pt x="3983831" y="5159736"/>
                </a:lnTo>
                <a:cubicBezTo>
                  <a:pt x="3983831" y="5251771"/>
                  <a:pt x="3909222" y="5326380"/>
                  <a:pt x="3817187" y="5326380"/>
                </a:cubicBezTo>
                <a:lnTo>
                  <a:pt x="166644" y="5326380"/>
                </a:lnTo>
                <a:cubicBezTo>
                  <a:pt x="74609" y="5326380"/>
                  <a:pt x="0" y="5251771"/>
                  <a:pt x="0" y="5159736"/>
                </a:cubicBezTo>
                <a:lnTo>
                  <a:pt x="0" y="166644"/>
                </a:lnTo>
                <a:cubicBezTo>
                  <a:pt x="0" y="74609"/>
                  <a:pt x="74609" y="0"/>
                  <a:pt x="166644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25" name="Title 2">
            <a:extLst>
              <a:ext uri="{FF2B5EF4-FFF2-40B4-BE49-F238E27FC236}">
                <a16:creationId xmlns:a16="http://schemas.microsoft.com/office/drawing/2014/main" id="{F6CED00C-2660-4130-8DF3-FAA19D56FE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>
                <a:solidFill>
                  <a:schemeClr val="bg1"/>
                </a:solidFill>
              </a:defRPr>
            </a:lvl1pPr>
          </a:lstStyle>
          <a:p>
            <a:r>
              <a:rPr lang="en-GB"/>
              <a:t>Tablet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175AA9F7-3410-4784-A19A-52B1FE1E032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1475" y="2566440"/>
            <a:ext cx="5724525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bg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bg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bg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56BC744-1358-4E78-BF0F-07FA04A2E341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FFCE453-EF37-48F1-9F59-FB2BBAA58C9D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76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ablet UI Dark - Landscap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74B87A2-C624-4C8E-AB89-6A09B425DF4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740400" y="1528450"/>
            <a:ext cx="5308599" cy="3996049"/>
          </a:xfrm>
          <a:custGeom>
            <a:avLst/>
            <a:gdLst>
              <a:gd name="connsiteX0" fmla="*/ 168933 w 5328000"/>
              <a:gd name="connsiteY0" fmla="*/ 0 h 3985200"/>
              <a:gd name="connsiteX1" fmla="*/ 5159067 w 5328000"/>
              <a:gd name="connsiteY1" fmla="*/ 0 h 3985200"/>
              <a:gd name="connsiteX2" fmla="*/ 5328000 w 5328000"/>
              <a:gd name="connsiteY2" fmla="*/ 168933 h 3985200"/>
              <a:gd name="connsiteX3" fmla="*/ 5328000 w 5328000"/>
              <a:gd name="connsiteY3" fmla="*/ 3816267 h 3985200"/>
              <a:gd name="connsiteX4" fmla="*/ 5159067 w 5328000"/>
              <a:gd name="connsiteY4" fmla="*/ 3985200 h 3985200"/>
              <a:gd name="connsiteX5" fmla="*/ 168933 w 5328000"/>
              <a:gd name="connsiteY5" fmla="*/ 3985200 h 3985200"/>
              <a:gd name="connsiteX6" fmla="*/ 0 w 5328000"/>
              <a:gd name="connsiteY6" fmla="*/ 3816267 h 3985200"/>
              <a:gd name="connsiteX7" fmla="*/ 0 w 5328000"/>
              <a:gd name="connsiteY7" fmla="*/ 168933 h 3985200"/>
              <a:gd name="connsiteX8" fmla="*/ 168933 w 5328000"/>
              <a:gd name="connsiteY8" fmla="*/ 0 h 3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28000" h="3985200">
                <a:moveTo>
                  <a:pt x="168933" y="0"/>
                </a:moveTo>
                <a:lnTo>
                  <a:pt x="5159067" y="0"/>
                </a:lnTo>
                <a:cubicBezTo>
                  <a:pt x="5252366" y="0"/>
                  <a:pt x="5328000" y="75634"/>
                  <a:pt x="5328000" y="168933"/>
                </a:cubicBezTo>
                <a:lnTo>
                  <a:pt x="5328000" y="3816267"/>
                </a:lnTo>
                <a:cubicBezTo>
                  <a:pt x="5328000" y="3909566"/>
                  <a:pt x="5252366" y="3985200"/>
                  <a:pt x="5159067" y="3985200"/>
                </a:cubicBezTo>
                <a:lnTo>
                  <a:pt x="168933" y="3985200"/>
                </a:lnTo>
                <a:cubicBezTo>
                  <a:pt x="75634" y="3985200"/>
                  <a:pt x="0" y="3909566"/>
                  <a:pt x="0" y="3816267"/>
                </a:cubicBezTo>
                <a:lnTo>
                  <a:pt x="0" y="168933"/>
                </a:lnTo>
                <a:cubicBezTo>
                  <a:pt x="0" y="75634"/>
                  <a:pt x="75634" y="0"/>
                  <a:pt x="168933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24" name="Title 2">
            <a:extLst>
              <a:ext uri="{FF2B5EF4-FFF2-40B4-BE49-F238E27FC236}">
                <a16:creationId xmlns:a16="http://schemas.microsoft.com/office/drawing/2014/main" id="{B305B51C-EFDA-4A59-88E2-81F9323426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>
                <a:solidFill>
                  <a:schemeClr val="bg1"/>
                </a:solidFill>
              </a:defRPr>
            </a:lvl1pPr>
          </a:lstStyle>
          <a:p>
            <a:r>
              <a:rPr lang="en-GB"/>
              <a:t>Tablet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05DC6B3D-3BEA-4B8F-B913-0E3A2607260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1475" y="2566440"/>
            <a:ext cx="5160331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bg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bg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bg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01A11EE-E0B5-4D76-BD07-DF8661DF6284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674A80B-3688-42CB-8646-B201B5113F90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058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esktop UI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3D5879C9-BA0B-4619-85B5-3FB9D6E87D2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87052" y="3340684"/>
            <a:ext cx="7412067" cy="2920354"/>
          </a:xfrm>
          <a:prstGeom prst="rect">
            <a:avLst/>
          </a:prstGeom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49C9E09-8AF0-41BA-BE6E-8DE55EBEDAC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27700" y="1521902"/>
            <a:ext cx="5321300" cy="3316798"/>
          </a:xfr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Desktop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itle 2">
            <a:extLst>
              <a:ext uri="{FF2B5EF4-FFF2-40B4-BE49-F238E27FC236}">
                <a16:creationId xmlns:a16="http://schemas.microsoft.com/office/drawing/2014/main" id="{F4F6BDAD-DB5C-4EDD-95BC-0315B9367EB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>
                <a:solidFill>
                  <a:schemeClr val="bg1"/>
                </a:solidFill>
              </a:defRPr>
            </a:lvl1pPr>
          </a:lstStyle>
          <a:p>
            <a:r>
              <a:rPr lang="en-GB"/>
              <a:t>Laptop or desktop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9DFC5C44-36A3-4187-B166-3C057517AA4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1476" y="2566440"/>
            <a:ext cx="5189260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bg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bg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bg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CD01E0E-4548-446C-8059-6551F0DC56C7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1D94378-67F7-4261-ADE7-0F9070E95E36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321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V UI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3D5879C9-BA0B-4619-85B5-3FB9D6E87D2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85454" y="3340684"/>
            <a:ext cx="7412067" cy="2920354"/>
          </a:xfrm>
          <a:prstGeom prst="rect">
            <a:avLst/>
          </a:prstGeom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49C9E09-8AF0-41BA-BE6E-8DE55EBEDAC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29288" y="1910212"/>
            <a:ext cx="5324400" cy="2995200"/>
          </a:xfr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TV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5" name="Title 2">
            <a:extLst>
              <a:ext uri="{FF2B5EF4-FFF2-40B4-BE49-F238E27FC236}">
                <a16:creationId xmlns:a16="http://schemas.microsoft.com/office/drawing/2014/main" id="{DF8CA460-2C6B-42FF-9053-1A8F75F767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6870" y="444500"/>
            <a:ext cx="5160330" cy="2084388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GB" spc="-30" baseline="0" dirty="0" smtClean="0">
                <a:solidFill>
                  <a:schemeClr val="bg1"/>
                </a:solidFill>
              </a:defRPr>
            </a:lvl1pPr>
          </a:lstStyle>
          <a:p>
            <a:r>
              <a:rPr lang="en-GB"/>
              <a:t>Television screen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quod </a:t>
            </a:r>
            <a:r>
              <a:rPr lang="en-GB" err="1"/>
              <a:t>esta</a:t>
            </a:r>
            <a:r>
              <a:rPr lang="en-GB"/>
              <a:t>  </a:t>
            </a:r>
            <a:r>
              <a:rPr lang="en-GB" err="1"/>
              <a:t>adipiscing</a:t>
            </a:r>
            <a:endParaRPr lang="en-GB"/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8162B6C8-1CF3-4D0E-B197-361FB5D66FF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1475" y="2566440"/>
            <a:ext cx="5160331" cy="3383510"/>
          </a:xfrm>
        </p:spPr>
        <p:txBody>
          <a:bodyPr numCol="1" spcCol="360000">
            <a:noAutofit/>
          </a:bodyPr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defRPr>
                <a:solidFill>
                  <a:schemeClr val="bg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bg1"/>
                </a:solidFill>
              </a:defRPr>
            </a:lvl3pPr>
            <a:lvl4pPr marL="442913" indent="-285750">
              <a:lnSpc>
                <a:spcPct val="100000"/>
              </a:lnSpc>
              <a:buFont typeface="Arial" panose="020B0604020202020204" pitchFamily="34" charset="0"/>
              <a:buChar char="–"/>
              <a:defRPr>
                <a:solidFill>
                  <a:schemeClr val="bg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7029FC2-A0FB-4B6B-90F9-38087E40CF8A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8133711-4F6B-4DF4-B395-11666AF692FA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40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bile UI Dark - No Text Three Screen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0187F339-4B2E-4C9C-9BAD-E898945A4BE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28887" y="770235"/>
            <a:ext cx="2320641" cy="4982865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31" name="Picture Placeholder 25">
            <a:extLst>
              <a:ext uri="{FF2B5EF4-FFF2-40B4-BE49-F238E27FC236}">
                <a16:creationId xmlns:a16="http://schemas.microsoft.com/office/drawing/2014/main" id="{231B9814-6ED8-4237-8B53-1C275239271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414135" y="770235"/>
            <a:ext cx="2320641" cy="4982865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32" name="Picture Placeholder 25">
            <a:extLst>
              <a:ext uri="{FF2B5EF4-FFF2-40B4-BE49-F238E27FC236}">
                <a16:creationId xmlns:a16="http://schemas.microsoft.com/office/drawing/2014/main" id="{503C5295-B985-4EE4-BC3F-4BB51F88F60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443639" y="770235"/>
            <a:ext cx="2320641" cy="4982865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4BA4181-5FAD-4578-B00C-D950533A72EB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7891805-5062-4E25-9684-E7227C6598E9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5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V UI Dark - No Tex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430AC6A8-2E9C-4404-A211-1EEAD82EF29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470944" y="1117600"/>
            <a:ext cx="7250112" cy="4559300"/>
          </a:xfr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TV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7FCB547-DA3E-4B4C-B812-EEE042DC6718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7C3357-D508-42DF-9710-B3C63E1479E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43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ortrait Tablet and Mobile UI Dark - No Tex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Picture Placeholder 25">
            <a:extLst>
              <a:ext uri="{FF2B5EF4-FFF2-40B4-BE49-F238E27FC236}">
                <a16:creationId xmlns:a16="http://schemas.microsoft.com/office/drawing/2014/main" id="{1DCFC38B-FA21-4ED6-890A-796B179974D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7617011" y="1763922"/>
            <a:ext cx="1884944" cy="4138403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E72D26-9C55-4690-A4E4-E0880A77A524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052337" y="569595"/>
            <a:ext cx="4000500" cy="5332730"/>
          </a:xfrm>
          <a:custGeom>
            <a:avLst/>
            <a:gdLst>
              <a:gd name="connsiteX0" fmla="*/ 181063 w 4000500"/>
              <a:gd name="connsiteY0" fmla="*/ 0 h 5308600"/>
              <a:gd name="connsiteX1" fmla="*/ 3819437 w 4000500"/>
              <a:gd name="connsiteY1" fmla="*/ 0 h 5308600"/>
              <a:gd name="connsiteX2" fmla="*/ 4000500 w 4000500"/>
              <a:gd name="connsiteY2" fmla="*/ 181063 h 5308600"/>
              <a:gd name="connsiteX3" fmla="*/ 4000500 w 4000500"/>
              <a:gd name="connsiteY3" fmla="*/ 5127537 h 5308600"/>
              <a:gd name="connsiteX4" fmla="*/ 3819437 w 4000500"/>
              <a:gd name="connsiteY4" fmla="*/ 5308600 h 5308600"/>
              <a:gd name="connsiteX5" fmla="*/ 181063 w 4000500"/>
              <a:gd name="connsiteY5" fmla="*/ 5308600 h 5308600"/>
              <a:gd name="connsiteX6" fmla="*/ 0 w 4000500"/>
              <a:gd name="connsiteY6" fmla="*/ 5127537 h 5308600"/>
              <a:gd name="connsiteX7" fmla="*/ 0 w 4000500"/>
              <a:gd name="connsiteY7" fmla="*/ 181063 h 5308600"/>
              <a:gd name="connsiteX8" fmla="*/ 181063 w 4000500"/>
              <a:gd name="connsiteY8" fmla="*/ 0 h 530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00500" h="5308600">
                <a:moveTo>
                  <a:pt x="181063" y="0"/>
                </a:moveTo>
                <a:lnTo>
                  <a:pt x="3819437" y="0"/>
                </a:lnTo>
                <a:cubicBezTo>
                  <a:pt x="3919435" y="0"/>
                  <a:pt x="4000500" y="81065"/>
                  <a:pt x="4000500" y="181063"/>
                </a:cubicBezTo>
                <a:lnTo>
                  <a:pt x="4000500" y="5127537"/>
                </a:lnTo>
                <a:cubicBezTo>
                  <a:pt x="4000500" y="5227535"/>
                  <a:pt x="3919435" y="5308600"/>
                  <a:pt x="3819437" y="5308600"/>
                </a:cubicBezTo>
                <a:lnTo>
                  <a:pt x="181063" y="5308600"/>
                </a:lnTo>
                <a:cubicBezTo>
                  <a:pt x="81065" y="5308600"/>
                  <a:pt x="0" y="5227535"/>
                  <a:pt x="0" y="5127537"/>
                </a:cubicBezTo>
                <a:lnTo>
                  <a:pt x="0" y="181063"/>
                </a:lnTo>
                <a:cubicBezTo>
                  <a:pt x="0" y="81065"/>
                  <a:pt x="81065" y="0"/>
                  <a:pt x="181063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8CF6791-1477-4CE3-9772-6AC8DA31B7DB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183CDC-7830-47DB-B5DD-40C61780821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101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ndscape Tablet and Mobile UI Dark - No Tex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2D3FDE8A-7A4F-4D11-A062-4EF263F057A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654629" y="914400"/>
            <a:ext cx="6255657" cy="4679950"/>
          </a:xfrm>
          <a:custGeom>
            <a:avLst/>
            <a:gdLst>
              <a:gd name="connsiteX0" fmla="*/ 227212 w 6255657"/>
              <a:gd name="connsiteY0" fmla="*/ 0 h 4679950"/>
              <a:gd name="connsiteX1" fmla="*/ 6028445 w 6255657"/>
              <a:gd name="connsiteY1" fmla="*/ 0 h 4679950"/>
              <a:gd name="connsiteX2" fmla="*/ 6255657 w 6255657"/>
              <a:gd name="connsiteY2" fmla="*/ 227212 h 4679950"/>
              <a:gd name="connsiteX3" fmla="*/ 6255657 w 6255657"/>
              <a:gd name="connsiteY3" fmla="*/ 4452738 h 4679950"/>
              <a:gd name="connsiteX4" fmla="*/ 6028445 w 6255657"/>
              <a:gd name="connsiteY4" fmla="*/ 4679950 h 4679950"/>
              <a:gd name="connsiteX5" fmla="*/ 227212 w 6255657"/>
              <a:gd name="connsiteY5" fmla="*/ 4679950 h 4679950"/>
              <a:gd name="connsiteX6" fmla="*/ 0 w 6255657"/>
              <a:gd name="connsiteY6" fmla="*/ 4452738 h 4679950"/>
              <a:gd name="connsiteX7" fmla="*/ 0 w 6255657"/>
              <a:gd name="connsiteY7" fmla="*/ 227212 h 4679950"/>
              <a:gd name="connsiteX8" fmla="*/ 227212 w 6255657"/>
              <a:gd name="connsiteY8" fmla="*/ 0 h 4679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5657" h="4679950">
                <a:moveTo>
                  <a:pt x="227212" y="0"/>
                </a:moveTo>
                <a:lnTo>
                  <a:pt x="6028445" y="0"/>
                </a:lnTo>
                <a:cubicBezTo>
                  <a:pt x="6153931" y="0"/>
                  <a:pt x="6255657" y="101726"/>
                  <a:pt x="6255657" y="227212"/>
                </a:cubicBezTo>
                <a:lnTo>
                  <a:pt x="6255657" y="4452738"/>
                </a:lnTo>
                <a:cubicBezTo>
                  <a:pt x="6255657" y="4578224"/>
                  <a:pt x="6153931" y="4679950"/>
                  <a:pt x="6028445" y="4679950"/>
                </a:cubicBezTo>
                <a:lnTo>
                  <a:pt x="227212" y="4679950"/>
                </a:lnTo>
                <a:cubicBezTo>
                  <a:pt x="101726" y="4679950"/>
                  <a:pt x="0" y="4578224"/>
                  <a:pt x="0" y="4452738"/>
                </a:cubicBezTo>
                <a:lnTo>
                  <a:pt x="0" y="227212"/>
                </a:lnTo>
                <a:cubicBezTo>
                  <a:pt x="0" y="101726"/>
                  <a:pt x="101726" y="0"/>
                  <a:pt x="227212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</p:txBody>
      </p:sp>
      <p:sp>
        <p:nvSpPr>
          <p:cNvPr id="27" name="Picture Placeholder 25">
            <a:extLst>
              <a:ext uri="{FF2B5EF4-FFF2-40B4-BE49-F238E27FC236}">
                <a16:creationId xmlns:a16="http://schemas.microsoft.com/office/drawing/2014/main" id="{F5FC5E9E-2387-4F85-886A-2A6F790EA5D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436734" y="1502211"/>
            <a:ext cx="1888365" cy="4092139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A7CCC84-A97A-4589-80F2-4A41086DD736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A9A976-D8F8-4827-8D5F-E588940160E6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209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evices Portrait UI Dark - No Tex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Picture Placeholder 25">
            <a:extLst>
              <a:ext uri="{FF2B5EF4-FFF2-40B4-BE49-F238E27FC236}">
                <a16:creationId xmlns:a16="http://schemas.microsoft.com/office/drawing/2014/main" id="{1DCFC38B-FA21-4ED6-890A-796B179974D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0072416" y="2038350"/>
            <a:ext cx="1452834" cy="3162301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E72D26-9C55-4690-A4E4-E0880A77A524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553858" y="1063691"/>
            <a:ext cx="3098800" cy="4156010"/>
          </a:xfrm>
          <a:custGeom>
            <a:avLst/>
            <a:gdLst>
              <a:gd name="connsiteX0" fmla="*/ 181063 w 4000500"/>
              <a:gd name="connsiteY0" fmla="*/ 0 h 5308600"/>
              <a:gd name="connsiteX1" fmla="*/ 3819437 w 4000500"/>
              <a:gd name="connsiteY1" fmla="*/ 0 h 5308600"/>
              <a:gd name="connsiteX2" fmla="*/ 4000500 w 4000500"/>
              <a:gd name="connsiteY2" fmla="*/ 181063 h 5308600"/>
              <a:gd name="connsiteX3" fmla="*/ 4000500 w 4000500"/>
              <a:gd name="connsiteY3" fmla="*/ 5127537 h 5308600"/>
              <a:gd name="connsiteX4" fmla="*/ 3819437 w 4000500"/>
              <a:gd name="connsiteY4" fmla="*/ 5308600 h 5308600"/>
              <a:gd name="connsiteX5" fmla="*/ 181063 w 4000500"/>
              <a:gd name="connsiteY5" fmla="*/ 5308600 h 5308600"/>
              <a:gd name="connsiteX6" fmla="*/ 0 w 4000500"/>
              <a:gd name="connsiteY6" fmla="*/ 5127537 h 5308600"/>
              <a:gd name="connsiteX7" fmla="*/ 0 w 4000500"/>
              <a:gd name="connsiteY7" fmla="*/ 181063 h 5308600"/>
              <a:gd name="connsiteX8" fmla="*/ 181063 w 4000500"/>
              <a:gd name="connsiteY8" fmla="*/ 0 h 530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00500" h="5308600">
                <a:moveTo>
                  <a:pt x="181063" y="0"/>
                </a:moveTo>
                <a:lnTo>
                  <a:pt x="3819437" y="0"/>
                </a:lnTo>
                <a:cubicBezTo>
                  <a:pt x="3919435" y="0"/>
                  <a:pt x="4000500" y="81065"/>
                  <a:pt x="4000500" y="181063"/>
                </a:cubicBezTo>
                <a:lnTo>
                  <a:pt x="4000500" y="5127537"/>
                </a:lnTo>
                <a:cubicBezTo>
                  <a:pt x="4000500" y="5227535"/>
                  <a:pt x="3919435" y="5308600"/>
                  <a:pt x="3819437" y="5308600"/>
                </a:cubicBezTo>
                <a:lnTo>
                  <a:pt x="181063" y="5308600"/>
                </a:lnTo>
                <a:cubicBezTo>
                  <a:pt x="81065" y="5308600"/>
                  <a:pt x="0" y="5227535"/>
                  <a:pt x="0" y="5127537"/>
                </a:cubicBezTo>
                <a:lnTo>
                  <a:pt x="0" y="181063"/>
                </a:lnTo>
                <a:cubicBezTo>
                  <a:pt x="0" y="81065"/>
                  <a:pt x="81065" y="0"/>
                  <a:pt x="181063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51E96E74-4DDE-470C-92A1-41A78D35632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3618" y="1744339"/>
            <a:ext cx="5510481" cy="3440135"/>
          </a:xfr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Desktop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7D310C4-3186-4661-BB59-F5A25AE8B741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2061E8D-B02E-437A-B177-D8AB879F58B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124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evices Landscape UI Dark - No Tex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DCD4C91-BA35-4CAD-A7F6-7B3D4FD63A2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02882" y="4712601"/>
            <a:ext cx="2257169" cy="73599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075B240-990E-4BAE-B94D-5CBE8CCF9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86425" y="4706651"/>
            <a:ext cx="4344649" cy="7359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E8EC05D-002F-4342-88CD-CCDE07D1361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0580" y="4689779"/>
            <a:ext cx="6020855" cy="73599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B684-2675-41D7-B33F-31BAB2A8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Picture Placeholder 25">
            <a:extLst>
              <a:ext uri="{FF2B5EF4-FFF2-40B4-BE49-F238E27FC236}">
                <a16:creationId xmlns:a16="http://schemas.microsoft.com/office/drawing/2014/main" id="{1DCFC38B-FA21-4ED6-890A-796B179974D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0308490" y="2178050"/>
            <a:ext cx="1343164" cy="2917373"/>
          </a:xfrm>
          <a:custGeom>
            <a:avLst/>
            <a:gdLst>
              <a:gd name="connsiteX0" fmla="*/ 223569 w 2462214"/>
              <a:gd name="connsiteY0" fmla="*/ 0 h 5314950"/>
              <a:gd name="connsiteX1" fmla="*/ 2238645 w 2462214"/>
              <a:gd name="connsiteY1" fmla="*/ 0 h 5314950"/>
              <a:gd name="connsiteX2" fmla="*/ 2462214 w 2462214"/>
              <a:gd name="connsiteY2" fmla="*/ 223569 h 5314950"/>
              <a:gd name="connsiteX3" fmla="*/ 2462214 w 2462214"/>
              <a:gd name="connsiteY3" fmla="*/ 5091381 h 5314950"/>
              <a:gd name="connsiteX4" fmla="*/ 2238645 w 2462214"/>
              <a:gd name="connsiteY4" fmla="*/ 5314950 h 5314950"/>
              <a:gd name="connsiteX5" fmla="*/ 223569 w 2462214"/>
              <a:gd name="connsiteY5" fmla="*/ 5314950 h 5314950"/>
              <a:gd name="connsiteX6" fmla="*/ 0 w 2462214"/>
              <a:gd name="connsiteY6" fmla="*/ 5091381 h 5314950"/>
              <a:gd name="connsiteX7" fmla="*/ 0 w 2462214"/>
              <a:gd name="connsiteY7" fmla="*/ 223569 h 5314950"/>
              <a:gd name="connsiteX8" fmla="*/ 223569 w 2462214"/>
              <a:gd name="connsiteY8" fmla="*/ 0 h 531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2214" h="5314950">
                <a:moveTo>
                  <a:pt x="223569" y="0"/>
                </a:moveTo>
                <a:lnTo>
                  <a:pt x="2238645" y="0"/>
                </a:lnTo>
                <a:cubicBezTo>
                  <a:pt x="2362119" y="0"/>
                  <a:pt x="2462214" y="100095"/>
                  <a:pt x="2462214" y="223569"/>
                </a:cubicBezTo>
                <a:lnTo>
                  <a:pt x="2462214" y="5091381"/>
                </a:lnTo>
                <a:cubicBezTo>
                  <a:pt x="2462214" y="5214855"/>
                  <a:pt x="2362119" y="5314950"/>
                  <a:pt x="2238645" y="5314950"/>
                </a:cubicBezTo>
                <a:lnTo>
                  <a:pt x="223569" y="5314950"/>
                </a:lnTo>
                <a:cubicBezTo>
                  <a:pt x="100095" y="5314950"/>
                  <a:pt x="0" y="5214855"/>
                  <a:pt x="0" y="5091381"/>
                </a:cubicBezTo>
                <a:lnTo>
                  <a:pt x="0" y="223569"/>
                </a:lnTo>
                <a:cubicBezTo>
                  <a:pt x="0" y="100095"/>
                  <a:pt x="100095" y="0"/>
                  <a:pt x="223569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Mobile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51E96E74-4DDE-470C-92A1-41A78D35632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6925" y="1899433"/>
            <a:ext cx="5065845" cy="3186918"/>
          </a:xfr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Desktop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3F8C8CBE-B984-43C2-B867-ED34200604A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032090" y="2249129"/>
            <a:ext cx="3782962" cy="2831690"/>
          </a:xfrm>
          <a:custGeom>
            <a:avLst/>
            <a:gdLst>
              <a:gd name="connsiteX0" fmla="*/ 117997 w 3782962"/>
              <a:gd name="connsiteY0" fmla="*/ 0 h 2831690"/>
              <a:gd name="connsiteX1" fmla="*/ 3664965 w 3782962"/>
              <a:gd name="connsiteY1" fmla="*/ 0 h 2831690"/>
              <a:gd name="connsiteX2" fmla="*/ 3782962 w 3782962"/>
              <a:gd name="connsiteY2" fmla="*/ 117997 h 2831690"/>
              <a:gd name="connsiteX3" fmla="*/ 3782962 w 3782962"/>
              <a:gd name="connsiteY3" fmla="*/ 2713693 h 2831690"/>
              <a:gd name="connsiteX4" fmla="*/ 3664965 w 3782962"/>
              <a:gd name="connsiteY4" fmla="*/ 2831690 h 2831690"/>
              <a:gd name="connsiteX5" fmla="*/ 117997 w 3782962"/>
              <a:gd name="connsiteY5" fmla="*/ 2831690 h 2831690"/>
              <a:gd name="connsiteX6" fmla="*/ 0 w 3782962"/>
              <a:gd name="connsiteY6" fmla="*/ 2713693 h 2831690"/>
              <a:gd name="connsiteX7" fmla="*/ 0 w 3782962"/>
              <a:gd name="connsiteY7" fmla="*/ 117997 h 2831690"/>
              <a:gd name="connsiteX8" fmla="*/ 117997 w 3782962"/>
              <a:gd name="connsiteY8" fmla="*/ 0 h 2831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2962" h="2831690">
                <a:moveTo>
                  <a:pt x="117997" y="0"/>
                </a:moveTo>
                <a:lnTo>
                  <a:pt x="3664965" y="0"/>
                </a:lnTo>
                <a:cubicBezTo>
                  <a:pt x="3730133" y="0"/>
                  <a:pt x="3782962" y="52829"/>
                  <a:pt x="3782962" y="117997"/>
                </a:cubicBezTo>
                <a:lnTo>
                  <a:pt x="3782962" y="2713693"/>
                </a:lnTo>
                <a:cubicBezTo>
                  <a:pt x="3782962" y="2778861"/>
                  <a:pt x="3730133" y="2831690"/>
                  <a:pt x="3664965" y="2831690"/>
                </a:cubicBezTo>
                <a:lnTo>
                  <a:pt x="117997" y="2831690"/>
                </a:lnTo>
                <a:cubicBezTo>
                  <a:pt x="52829" y="2831690"/>
                  <a:pt x="0" y="2778861"/>
                  <a:pt x="0" y="2713693"/>
                </a:cubicBezTo>
                <a:lnTo>
                  <a:pt x="0" y="117997"/>
                </a:lnTo>
                <a:cubicBezTo>
                  <a:pt x="0" y="52829"/>
                  <a:pt x="52829" y="0"/>
                  <a:pt x="117997" y="0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20000"/>
                  <a:lumOff val="80000"/>
                </a:schemeClr>
              </a:gs>
            </a:gsLst>
            <a:lin ang="5400000" scaled="1"/>
          </a:gradFill>
        </p:spPr>
        <p:txBody>
          <a:bodyPr vert="horz" wrap="square" lIns="0" tIns="45720" rIns="91440" bIns="45720" rtlCol="0" anchor="ctr" anchorCtr="0">
            <a:noAutofit/>
          </a:bodyPr>
          <a:lstStyle>
            <a:lvl1pPr algn="ctr">
              <a:defRPr lang="en-GB" sz="1400" b="0" dirty="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Tablet UI</a:t>
            </a:r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endParaRPr lang="en-GB"/>
          </a:p>
          <a:p>
            <a:pPr marR="0" lvl="0" algn="ctr" fontAlgn="auto">
              <a:spcAft>
                <a:spcPts val="0"/>
              </a:spcAft>
              <a:buClrTx/>
              <a:buSzTx/>
              <a:tabLst/>
            </a:pPr>
            <a:r>
              <a:rPr lang="en-GB"/>
              <a:t>Click to insert image or </a:t>
            </a:r>
            <a:br>
              <a:rPr lang="en-GB"/>
            </a:br>
            <a:r>
              <a:rPr lang="en-GB"/>
              <a:t>drag image from file folder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15601A26-B24F-467C-96CA-6FCCC2187EAA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7378D2D-F188-4148-861C-8F18CF8DFBA9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 vert="horz" lIns="91440" tIns="45720" rIns="91440" bIns="45720" rtlCol="0" anchor="ctr"/>
          <a:lstStyle>
            <a:lvl1pPr>
              <a:defRPr lang="en-GB" smtClean="0">
                <a:solidFill>
                  <a:srgbClr val="545658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67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GENERA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1325" y="480938"/>
            <a:ext cx="9143999" cy="755609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lnSpc>
                <a:spcPct val="70000"/>
              </a:lnSpc>
              <a:defRPr sz="3600" b="1" spc="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CLICK TO INSERT HEADING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680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GENERA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61EB3-9C91-4A76-A5D3-BE9A43D81D5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3" y="480942"/>
            <a:ext cx="9143999" cy="755609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ct val="70000"/>
              </a:lnSpc>
              <a:defRPr sz="3595" b="1" spc="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CLICK TO INSERT HEADING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569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GENERA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333E08E-ABB9-3AAD-C4F9-3A396C01710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1325" y="470910"/>
            <a:ext cx="9143999" cy="755609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l">
              <a:lnSpc>
                <a:spcPct val="70000"/>
              </a:lnSpc>
              <a:defRPr sz="3600" b="1" spc="0" baseline="0">
                <a:solidFill>
                  <a:schemeClr val="bg1"/>
                </a:solidFill>
                <a:latin typeface="BBC Reith Sans XBold" panose="020B0803020204020204" pitchFamily="34" charset="0"/>
                <a:ea typeface="BBC Reith Sans XBold" panose="020B0803020204020204" pitchFamily="34" charset="0"/>
                <a:cs typeface="BBC Reith Sans XBold" panose="020B0803020204020204" pitchFamily="34" charset="0"/>
              </a:defRPr>
            </a:lvl1pPr>
          </a:lstStyle>
          <a:p>
            <a:r>
              <a:rPr lang="en-US"/>
              <a:t>CLICK TO INSERT HEADING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37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theme" Target="../theme/theme1.xml"/><Relationship Id="rId47" Type="http://schemas.openxmlformats.org/officeDocument/2006/relationships/image" Target="../media/image2.svg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oleObject" Target="../embeddings/oleObject1.bin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tags" Target="../tags/tag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tags" Target="../tags/tag1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image" Target="../media/image1.emf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image" Target="../media/image36.jpeg"/><Relationship Id="rId5" Type="http://schemas.openxmlformats.org/officeDocument/2006/relationships/slideLayout" Target="../slideLayouts/slideLayout46.xml"/><Relationship Id="rId10" Type="http://schemas.openxmlformats.org/officeDocument/2006/relationships/image" Target="../media/image35.svg"/><Relationship Id="rId4" Type="http://schemas.openxmlformats.org/officeDocument/2006/relationships/slideLayout" Target="../slideLayouts/slideLayout45.xml"/><Relationship Id="rId9" Type="http://schemas.openxmlformats.org/officeDocument/2006/relationships/tags" Target="../tags/tag43.xml"/></Relationships>
</file>

<file path=ppt/slideMasters/_rels/slideMaster3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74.xml"/><Relationship Id="rId21" Type="http://schemas.openxmlformats.org/officeDocument/2006/relationships/slideLayout" Target="../slideLayouts/slideLayout69.xml"/><Relationship Id="rId42" Type="http://schemas.openxmlformats.org/officeDocument/2006/relationships/slideLayout" Target="../slideLayouts/slideLayout90.xml"/><Relationship Id="rId47" Type="http://schemas.openxmlformats.org/officeDocument/2006/relationships/slideLayout" Target="../slideLayouts/slideLayout95.xml"/><Relationship Id="rId63" Type="http://schemas.openxmlformats.org/officeDocument/2006/relationships/slideLayout" Target="../slideLayouts/slideLayout111.xml"/><Relationship Id="rId68" Type="http://schemas.openxmlformats.org/officeDocument/2006/relationships/slideLayout" Target="../slideLayouts/slideLayout116.xml"/><Relationship Id="rId84" Type="http://schemas.openxmlformats.org/officeDocument/2006/relationships/slideLayout" Target="../slideLayouts/slideLayout132.xml"/><Relationship Id="rId89" Type="http://schemas.openxmlformats.org/officeDocument/2006/relationships/slideLayout" Target="../slideLayouts/slideLayout137.xml"/><Relationship Id="rId16" Type="http://schemas.openxmlformats.org/officeDocument/2006/relationships/slideLayout" Target="../slideLayouts/slideLayout64.xml"/><Relationship Id="rId107" Type="http://schemas.openxmlformats.org/officeDocument/2006/relationships/slideLayout" Target="../slideLayouts/slideLayout155.xml"/><Relationship Id="rId11" Type="http://schemas.openxmlformats.org/officeDocument/2006/relationships/slideLayout" Target="../slideLayouts/slideLayout59.xml"/><Relationship Id="rId32" Type="http://schemas.openxmlformats.org/officeDocument/2006/relationships/slideLayout" Target="../slideLayouts/slideLayout80.xml"/><Relationship Id="rId37" Type="http://schemas.openxmlformats.org/officeDocument/2006/relationships/slideLayout" Target="../slideLayouts/slideLayout85.xml"/><Relationship Id="rId53" Type="http://schemas.openxmlformats.org/officeDocument/2006/relationships/slideLayout" Target="../slideLayouts/slideLayout101.xml"/><Relationship Id="rId58" Type="http://schemas.openxmlformats.org/officeDocument/2006/relationships/slideLayout" Target="../slideLayouts/slideLayout106.xml"/><Relationship Id="rId74" Type="http://schemas.openxmlformats.org/officeDocument/2006/relationships/slideLayout" Target="../slideLayouts/slideLayout122.xml"/><Relationship Id="rId79" Type="http://schemas.openxmlformats.org/officeDocument/2006/relationships/slideLayout" Target="../slideLayouts/slideLayout127.xml"/><Relationship Id="rId102" Type="http://schemas.openxmlformats.org/officeDocument/2006/relationships/slideLayout" Target="../slideLayouts/slideLayout150.xml"/><Relationship Id="rId5" Type="http://schemas.openxmlformats.org/officeDocument/2006/relationships/slideLayout" Target="../slideLayouts/slideLayout53.xml"/><Relationship Id="rId90" Type="http://schemas.openxmlformats.org/officeDocument/2006/relationships/slideLayout" Target="../slideLayouts/slideLayout138.xml"/><Relationship Id="rId95" Type="http://schemas.openxmlformats.org/officeDocument/2006/relationships/slideLayout" Target="../slideLayouts/slideLayout143.xml"/><Relationship Id="rId22" Type="http://schemas.openxmlformats.org/officeDocument/2006/relationships/slideLayout" Target="../slideLayouts/slideLayout70.xml"/><Relationship Id="rId27" Type="http://schemas.openxmlformats.org/officeDocument/2006/relationships/slideLayout" Target="../slideLayouts/slideLayout75.xml"/><Relationship Id="rId43" Type="http://schemas.openxmlformats.org/officeDocument/2006/relationships/slideLayout" Target="../slideLayouts/slideLayout91.xml"/><Relationship Id="rId48" Type="http://schemas.openxmlformats.org/officeDocument/2006/relationships/slideLayout" Target="../slideLayouts/slideLayout96.xml"/><Relationship Id="rId64" Type="http://schemas.openxmlformats.org/officeDocument/2006/relationships/slideLayout" Target="../slideLayouts/slideLayout112.xml"/><Relationship Id="rId69" Type="http://schemas.openxmlformats.org/officeDocument/2006/relationships/slideLayout" Target="../slideLayouts/slideLayout117.xml"/><Relationship Id="rId80" Type="http://schemas.openxmlformats.org/officeDocument/2006/relationships/slideLayout" Target="../slideLayouts/slideLayout128.xml"/><Relationship Id="rId85" Type="http://schemas.openxmlformats.org/officeDocument/2006/relationships/slideLayout" Target="../slideLayouts/slideLayout133.xml"/><Relationship Id="rId12" Type="http://schemas.openxmlformats.org/officeDocument/2006/relationships/slideLayout" Target="../slideLayouts/slideLayout60.xml"/><Relationship Id="rId17" Type="http://schemas.openxmlformats.org/officeDocument/2006/relationships/slideLayout" Target="../slideLayouts/slideLayout65.xml"/><Relationship Id="rId33" Type="http://schemas.openxmlformats.org/officeDocument/2006/relationships/slideLayout" Target="../slideLayouts/slideLayout81.xml"/><Relationship Id="rId38" Type="http://schemas.openxmlformats.org/officeDocument/2006/relationships/slideLayout" Target="../slideLayouts/slideLayout86.xml"/><Relationship Id="rId59" Type="http://schemas.openxmlformats.org/officeDocument/2006/relationships/slideLayout" Target="../slideLayouts/slideLayout107.xml"/><Relationship Id="rId103" Type="http://schemas.openxmlformats.org/officeDocument/2006/relationships/slideLayout" Target="../slideLayouts/slideLayout151.xml"/><Relationship Id="rId108" Type="http://schemas.openxmlformats.org/officeDocument/2006/relationships/slideLayout" Target="../slideLayouts/slideLayout156.xml"/><Relationship Id="rId54" Type="http://schemas.openxmlformats.org/officeDocument/2006/relationships/slideLayout" Target="../slideLayouts/slideLayout102.xml"/><Relationship Id="rId70" Type="http://schemas.openxmlformats.org/officeDocument/2006/relationships/slideLayout" Target="../slideLayouts/slideLayout118.xml"/><Relationship Id="rId75" Type="http://schemas.openxmlformats.org/officeDocument/2006/relationships/slideLayout" Target="../slideLayouts/slideLayout123.xml"/><Relationship Id="rId91" Type="http://schemas.openxmlformats.org/officeDocument/2006/relationships/slideLayout" Target="../slideLayouts/slideLayout139.xml"/><Relationship Id="rId96" Type="http://schemas.openxmlformats.org/officeDocument/2006/relationships/slideLayout" Target="../slideLayouts/slideLayout144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5" Type="http://schemas.openxmlformats.org/officeDocument/2006/relationships/slideLayout" Target="../slideLayouts/slideLayout63.xml"/><Relationship Id="rId23" Type="http://schemas.openxmlformats.org/officeDocument/2006/relationships/slideLayout" Target="../slideLayouts/slideLayout71.xml"/><Relationship Id="rId28" Type="http://schemas.openxmlformats.org/officeDocument/2006/relationships/slideLayout" Target="../slideLayouts/slideLayout76.xml"/><Relationship Id="rId36" Type="http://schemas.openxmlformats.org/officeDocument/2006/relationships/slideLayout" Target="../slideLayouts/slideLayout84.xml"/><Relationship Id="rId49" Type="http://schemas.openxmlformats.org/officeDocument/2006/relationships/slideLayout" Target="../slideLayouts/slideLayout97.xml"/><Relationship Id="rId57" Type="http://schemas.openxmlformats.org/officeDocument/2006/relationships/slideLayout" Target="../slideLayouts/slideLayout105.xml"/><Relationship Id="rId106" Type="http://schemas.openxmlformats.org/officeDocument/2006/relationships/slideLayout" Target="../slideLayouts/slideLayout154.xml"/><Relationship Id="rId10" Type="http://schemas.openxmlformats.org/officeDocument/2006/relationships/slideLayout" Target="../slideLayouts/slideLayout58.xml"/><Relationship Id="rId31" Type="http://schemas.openxmlformats.org/officeDocument/2006/relationships/slideLayout" Target="../slideLayouts/slideLayout79.xml"/><Relationship Id="rId44" Type="http://schemas.openxmlformats.org/officeDocument/2006/relationships/slideLayout" Target="../slideLayouts/slideLayout92.xml"/><Relationship Id="rId52" Type="http://schemas.openxmlformats.org/officeDocument/2006/relationships/slideLayout" Target="../slideLayouts/slideLayout100.xml"/><Relationship Id="rId60" Type="http://schemas.openxmlformats.org/officeDocument/2006/relationships/slideLayout" Target="../slideLayouts/slideLayout108.xml"/><Relationship Id="rId65" Type="http://schemas.openxmlformats.org/officeDocument/2006/relationships/slideLayout" Target="../slideLayouts/slideLayout113.xml"/><Relationship Id="rId73" Type="http://schemas.openxmlformats.org/officeDocument/2006/relationships/slideLayout" Target="../slideLayouts/slideLayout121.xml"/><Relationship Id="rId78" Type="http://schemas.openxmlformats.org/officeDocument/2006/relationships/slideLayout" Target="../slideLayouts/slideLayout126.xml"/><Relationship Id="rId81" Type="http://schemas.openxmlformats.org/officeDocument/2006/relationships/slideLayout" Target="../slideLayouts/slideLayout129.xml"/><Relationship Id="rId86" Type="http://schemas.openxmlformats.org/officeDocument/2006/relationships/slideLayout" Target="../slideLayouts/slideLayout134.xml"/><Relationship Id="rId94" Type="http://schemas.openxmlformats.org/officeDocument/2006/relationships/slideLayout" Target="../slideLayouts/slideLayout142.xml"/><Relationship Id="rId99" Type="http://schemas.openxmlformats.org/officeDocument/2006/relationships/slideLayout" Target="../slideLayouts/slideLayout147.xml"/><Relationship Id="rId101" Type="http://schemas.openxmlformats.org/officeDocument/2006/relationships/slideLayout" Target="../slideLayouts/slideLayout149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1.xml"/><Relationship Id="rId18" Type="http://schemas.openxmlformats.org/officeDocument/2006/relationships/slideLayout" Target="../slideLayouts/slideLayout66.xml"/><Relationship Id="rId39" Type="http://schemas.openxmlformats.org/officeDocument/2006/relationships/slideLayout" Target="../slideLayouts/slideLayout87.xml"/><Relationship Id="rId109" Type="http://schemas.openxmlformats.org/officeDocument/2006/relationships/slideLayout" Target="../slideLayouts/slideLayout157.xml"/><Relationship Id="rId34" Type="http://schemas.openxmlformats.org/officeDocument/2006/relationships/slideLayout" Target="../slideLayouts/slideLayout82.xml"/><Relationship Id="rId50" Type="http://schemas.openxmlformats.org/officeDocument/2006/relationships/slideLayout" Target="../slideLayouts/slideLayout98.xml"/><Relationship Id="rId55" Type="http://schemas.openxmlformats.org/officeDocument/2006/relationships/slideLayout" Target="../slideLayouts/slideLayout103.xml"/><Relationship Id="rId76" Type="http://schemas.openxmlformats.org/officeDocument/2006/relationships/slideLayout" Target="../slideLayouts/slideLayout124.xml"/><Relationship Id="rId97" Type="http://schemas.openxmlformats.org/officeDocument/2006/relationships/slideLayout" Target="../slideLayouts/slideLayout145.xml"/><Relationship Id="rId104" Type="http://schemas.openxmlformats.org/officeDocument/2006/relationships/slideLayout" Target="../slideLayouts/slideLayout152.xml"/><Relationship Id="rId7" Type="http://schemas.openxmlformats.org/officeDocument/2006/relationships/slideLayout" Target="../slideLayouts/slideLayout55.xml"/><Relationship Id="rId71" Type="http://schemas.openxmlformats.org/officeDocument/2006/relationships/slideLayout" Target="../slideLayouts/slideLayout119.xml"/><Relationship Id="rId92" Type="http://schemas.openxmlformats.org/officeDocument/2006/relationships/slideLayout" Target="../slideLayouts/slideLayout140.xml"/><Relationship Id="rId2" Type="http://schemas.openxmlformats.org/officeDocument/2006/relationships/slideLayout" Target="../slideLayouts/slideLayout50.xml"/><Relationship Id="rId29" Type="http://schemas.openxmlformats.org/officeDocument/2006/relationships/slideLayout" Target="../slideLayouts/slideLayout77.xml"/><Relationship Id="rId24" Type="http://schemas.openxmlformats.org/officeDocument/2006/relationships/slideLayout" Target="../slideLayouts/slideLayout72.xml"/><Relationship Id="rId40" Type="http://schemas.openxmlformats.org/officeDocument/2006/relationships/slideLayout" Target="../slideLayouts/slideLayout88.xml"/><Relationship Id="rId45" Type="http://schemas.openxmlformats.org/officeDocument/2006/relationships/slideLayout" Target="../slideLayouts/slideLayout93.xml"/><Relationship Id="rId66" Type="http://schemas.openxmlformats.org/officeDocument/2006/relationships/slideLayout" Target="../slideLayouts/slideLayout114.xml"/><Relationship Id="rId87" Type="http://schemas.openxmlformats.org/officeDocument/2006/relationships/slideLayout" Target="../slideLayouts/slideLayout135.xml"/><Relationship Id="rId110" Type="http://schemas.openxmlformats.org/officeDocument/2006/relationships/theme" Target="../theme/theme3.xml"/><Relationship Id="rId61" Type="http://schemas.openxmlformats.org/officeDocument/2006/relationships/slideLayout" Target="../slideLayouts/slideLayout109.xml"/><Relationship Id="rId82" Type="http://schemas.openxmlformats.org/officeDocument/2006/relationships/slideLayout" Target="../slideLayouts/slideLayout130.xml"/><Relationship Id="rId19" Type="http://schemas.openxmlformats.org/officeDocument/2006/relationships/slideLayout" Target="../slideLayouts/slideLayout67.xml"/><Relationship Id="rId14" Type="http://schemas.openxmlformats.org/officeDocument/2006/relationships/slideLayout" Target="../slideLayouts/slideLayout62.xml"/><Relationship Id="rId30" Type="http://schemas.openxmlformats.org/officeDocument/2006/relationships/slideLayout" Target="../slideLayouts/slideLayout78.xml"/><Relationship Id="rId35" Type="http://schemas.openxmlformats.org/officeDocument/2006/relationships/slideLayout" Target="../slideLayouts/slideLayout83.xml"/><Relationship Id="rId56" Type="http://schemas.openxmlformats.org/officeDocument/2006/relationships/slideLayout" Target="../slideLayouts/slideLayout104.xml"/><Relationship Id="rId77" Type="http://schemas.openxmlformats.org/officeDocument/2006/relationships/slideLayout" Target="../slideLayouts/slideLayout125.xml"/><Relationship Id="rId100" Type="http://schemas.openxmlformats.org/officeDocument/2006/relationships/slideLayout" Target="../slideLayouts/slideLayout148.xml"/><Relationship Id="rId105" Type="http://schemas.openxmlformats.org/officeDocument/2006/relationships/slideLayout" Target="../slideLayouts/slideLayout153.xml"/><Relationship Id="rId8" Type="http://schemas.openxmlformats.org/officeDocument/2006/relationships/slideLayout" Target="../slideLayouts/slideLayout56.xml"/><Relationship Id="rId51" Type="http://schemas.openxmlformats.org/officeDocument/2006/relationships/slideLayout" Target="../slideLayouts/slideLayout99.xml"/><Relationship Id="rId72" Type="http://schemas.openxmlformats.org/officeDocument/2006/relationships/slideLayout" Target="../slideLayouts/slideLayout120.xml"/><Relationship Id="rId93" Type="http://schemas.openxmlformats.org/officeDocument/2006/relationships/slideLayout" Target="../slideLayouts/slideLayout141.xml"/><Relationship Id="rId98" Type="http://schemas.openxmlformats.org/officeDocument/2006/relationships/slideLayout" Target="../slideLayouts/slideLayout146.xml"/><Relationship Id="rId3" Type="http://schemas.openxmlformats.org/officeDocument/2006/relationships/slideLayout" Target="../slideLayouts/slideLayout51.xml"/><Relationship Id="rId25" Type="http://schemas.openxmlformats.org/officeDocument/2006/relationships/slideLayout" Target="../slideLayouts/slideLayout73.xml"/><Relationship Id="rId46" Type="http://schemas.openxmlformats.org/officeDocument/2006/relationships/slideLayout" Target="../slideLayouts/slideLayout94.xml"/><Relationship Id="rId67" Type="http://schemas.openxmlformats.org/officeDocument/2006/relationships/slideLayout" Target="../slideLayouts/slideLayout115.xml"/><Relationship Id="rId20" Type="http://schemas.openxmlformats.org/officeDocument/2006/relationships/slideLayout" Target="../slideLayouts/slideLayout68.xml"/><Relationship Id="rId41" Type="http://schemas.openxmlformats.org/officeDocument/2006/relationships/slideLayout" Target="../slideLayouts/slideLayout89.xml"/><Relationship Id="rId62" Type="http://schemas.openxmlformats.org/officeDocument/2006/relationships/slideLayout" Target="../slideLayouts/slideLayout110.xml"/><Relationship Id="rId83" Type="http://schemas.openxmlformats.org/officeDocument/2006/relationships/slideLayout" Target="../slideLayouts/slideLayout131.xml"/><Relationship Id="rId88" Type="http://schemas.openxmlformats.org/officeDocument/2006/relationships/slideLayout" Target="../slideLayouts/slideLayout1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hink-cell data - do not delete" hidden="1">
            <a:extLst>
              <a:ext uri="{FF2B5EF4-FFF2-40B4-BE49-F238E27FC236}">
                <a16:creationId xmlns:a16="http://schemas.microsoft.com/office/drawing/2014/main" id="{BFB9F232-12A1-69B5-A36A-9F2B3E291969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44"/>
            </p:custDataLst>
            <p:extLst>
              <p:ext uri="{D42A27DB-BD31-4B8C-83A1-F6EECF244321}">
                <p14:modId xmlns:p14="http://schemas.microsoft.com/office/powerpoint/2010/main" val="330931182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5" imgW="347" imgH="348" progId="TCLayout.ActiveDocument.1">
                  <p:embed/>
                </p:oleObj>
              </mc:Choice>
              <mc:Fallback>
                <p:oleObj name="think-cell Slide" r:id="rId45" imgW="347" imgH="348" progId="TCLayout.ActiveDocument.1">
                  <p:embed/>
                  <p:pic>
                    <p:nvPicPr>
                      <p:cNvPr id="8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BFB9F232-12A1-69B5-A36A-9F2B3E29196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B76B83-958C-E7A5-6C5B-EA70A0211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3486"/>
            <a:ext cx="10515600" cy="11972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48FF35-5D64-4D8F-4602-A927DB706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305B5-448C-FB46-9EFD-24FA14E4E6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982200" y="6414688"/>
            <a:ext cx="1043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-50" baseline="0">
                <a:solidFill>
                  <a:schemeClr val="tx2"/>
                </a:solidFill>
                <a:latin typeface="Raptor V3 Premium Light" pitchFamily="50" charset="0"/>
                <a:ea typeface="Raptor V3 Premium Light" pitchFamily="50" charset="0"/>
                <a:cs typeface="Raptor V3 Premium Light" pitchFamily="50" charset="0"/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7920B4-4659-7894-4ECA-0890D3765A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414690"/>
            <a:ext cx="76236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-50" baseline="0">
                <a:solidFill>
                  <a:schemeClr val="tx2"/>
                </a:solidFill>
                <a:latin typeface="Raptor V3 Premium Light" pitchFamily="50" charset="0"/>
                <a:ea typeface="Raptor V3 Premium Light" pitchFamily="50" charset="0"/>
                <a:cs typeface="Raptor V3 Premium Light" pitchFamily="50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A7BF7-D87E-1A7D-0427-CB1740F5BA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25200" y="6414689"/>
            <a:ext cx="6558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-50" baseline="0">
                <a:solidFill>
                  <a:schemeClr val="tx2"/>
                </a:solidFill>
                <a:latin typeface="Raptor V3 Premium Light" pitchFamily="50" charset="0"/>
                <a:ea typeface="Raptor V3 Premium Light" pitchFamily="50" charset="0"/>
                <a:cs typeface="Raptor V3 Premium Light" pitchFamily="50" charset="0"/>
              </a:defRPr>
            </a:lvl1pPr>
          </a:lstStyle>
          <a:p>
            <a:fld id="{56662E87-7397-4474-84BB-0E4B1A8981B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1" name="Graphic 20">
            <a:extLst>
              <a:ext uri="{FF2B5EF4-FFF2-40B4-BE49-F238E27FC236}">
                <a16:creationId xmlns:a16="http://schemas.microsoft.com/office/drawing/2014/main" id="{28499BCC-28F4-5B47-0F3D-79A79627909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7"/>
              </a:ext>
            </a:extLst>
          </a:blip>
          <a:srcRect l="14" r="14"/>
          <a:stretch/>
        </p:blipFill>
        <p:spPr>
          <a:xfrm>
            <a:off x="10938781" y="217680"/>
            <a:ext cx="1000917" cy="593746"/>
          </a:xfrm>
          <a:prstGeom prst="rect">
            <a:avLst/>
          </a:prstGeom>
        </p:spPr>
      </p:pic>
    </p:spTree>
    <p:custDataLst>
      <p:tags r:id="rId43"/>
    </p:custDataLst>
    <p:extLst>
      <p:ext uri="{BB962C8B-B14F-4D97-AF65-F5344CB8AC3E}">
        <p14:creationId xmlns:p14="http://schemas.microsoft.com/office/powerpoint/2010/main" val="254510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20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0"/>
        </a:spcBef>
        <a:spcAft>
          <a:spcPts val="600"/>
        </a:spcAft>
        <a:buFont typeface="Arial" panose="020B0604020202020204" pitchFamily="34" charset="0"/>
        <a:buNone/>
        <a:defRPr sz="1600" kern="1200" spc="-100" baseline="0">
          <a:solidFill>
            <a:schemeClr val="tx2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0000"/>
        </a:lnSpc>
        <a:spcBef>
          <a:spcPts val="0"/>
        </a:spcBef>
        <a:spcAft>
          <a:spcPts val="600"/>
        </a:spcAft>
        <a:buClr>
          <a:schemeClr val="accent1"/>
        </a:buClr>
        <a:buFont typeface="Arial" panose="020B0604020202020204" pitchFamily="34" charset="0"/>
        <a:buChar char="•"/>
        <a:defRPr sz="1600" kern="1200" spc="-100" baseline="0">
          <a:solidFill>
            <a:schemeClr val="tx2"/>
          </a:solidFill>
          <a:latin typeface="+mn-lt"/>
          <a:ea typeface="+mn-ea"/>
          <a:cs typeface="+mn-cs"/>
        </a:defRPr>
      </a:lvl2pPr>
      <a:lvl3pPr marL="442913" indent="-228600" algn="l" defTabSz="914400" rtl="0" eaLnBrk="1" latinLnBrk="0" hangingPunct="1">
        <a:lnSpc>
          <a:spcPct val="110000"/>
        </a:lnSpc>
        <a:spcBef>
          <a:spcPts val="0"/>
        </a:spcBef>
        <a:spcAft>
          <a:spcPts val="600"/>
        </a:spcAft>
        <a:buClr>
          <a:schemeClr val="accent1"/>
        </a:buClr>
        <a:buFont typeface="Arial" panose="020B0604020202020204" pitchFamily="34" charset="0"/>
        <a:buChar char="•"/>
        <a:tabLst>
          <a:tab pos="442913" algn="l"/>
        </a:tabLst>
        <a:defRPr sz="1400" kern="1200" spc="-100" baseline="0">
          <a:solidFill>
            <a:schemeClr val="tx2"/>
          </a:solidFill>
          <a:latin typeface="+mn-lt"/>
          <a:ea typeface="+mn-ea"/>
          <a:cs typeface="+mn-cs"/>
        </a:defRPr>
      </a:lvl3pPr>
      <a:lvl4pPr marL="720725" indent="-228600" algn="l" defTabSz="914400" rtl="0" eaLnBrk="1" latinLnBrk="0" hangingPunct="1">
        <a:lnSpc>
          <a:spcPct val="110000"/>
        </a:lnSpc>
        <a:spcBef>
          <a:spcPts val="0"/>
        </a:spcBef>
        <a:spcAft>
          <a:spcPts val="600"/>
        </a:spcAft>
        <a:buClr>
          <a:schemeClr val="accent1"/>
        </a:buClr>
        <a:buFont typeface="Arial" panose="020B0604020202020204" pitchFamily="34" charset="0"/>
        <a:buChar char="•"/>
        <a:defRPr sz="1200" kern="1200" spc="-100" baseline="0">
          <a:solidFill>
            <a:schemeClr val="tx2"/>
          </a:solidFill>
          <a:latin typeface="+mn-lt"/>
          <a:ea typeface="+mn-ea"/>
          <a:cs typeface="+mn-cs"/>
        </a:defRPr>
      </a:lvl4pPr>
      <a:lvl5pPr marL="989013" indent="-228600" algn="l" defTabSz="914400" rtl="0" eaLnBrk="1" latinLnBrk="0" hangingPunct="1">
        <a:lnSpc>
          <a:spcPct val="110000"/>
        </a:lnSpc>
        <a:spcBef>
          <a:spcPts val="0"/>
        </a:spcBef>
        <a:spcAft>
          <a:spcPts val="600"/>
        </a:spcAft>
        <a:buClr>
          <a:schemeClr val="accent1"/>
        </a:buClr>
        <a:buFont typeface="Arial" panose="020B0604020202020204" pitchFamily="34" charset="0"/>
        <a:buChar char="•"/>
        <a:defRPr sz="1100" kern="1200" spc="-1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tfpConfiguration" hidden="1"/>
          <p:cNvSpPr txBox="1"/>
          <p:nvPr userDrawn="1"/>
        </p:nvSpPr>
        <p:spPr bwMode="hidden">
          <a:xfrm>
            <a:off x="0" y="0"/>
            <a:ext cx="36000" cy="360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L="0" indent="0">
              <a:buNone/>
            </a:pPr>
            <a:r>
              <a:rPr lang="en-US" sz="133">
                <a:solidFill>
                  <a:schemeClr val="bg1">
                    <a:alpha val="0"/>
                  </a:schemeClr>
                </a:solidFill>
              </a:rPr>
              <a:t>&lt;BTFP&gt;&lt;!-- BTFPCONFIGURATION:3C627466703E0D0A20203C212D2D204372656174656420627920454D45412047726170686963735F4F66666963653A205752535F362E32312E32325F434F52453B204E2F4120202020202020496E737472756374696F6E7320666F7220746865203C74656D706C6174653E207461673A4B656570202276657273696F6E2220616E6420227479706522206F7074696F6E7320756E6368616E6765642E53657420226E616D6522206F7074696F6E20746F2074686520636C69656E74206E616D6520746861742073686F756C6420617070656172206F6E2074686520636C69656E7420636F6C6F722073656374696F6E2E2053657420227061676553697A652220746F207468652070617065722073697A6520796F75206172652073657474696E67207468697320736C696465206D6173746572207570206F6E2E2056616C69642076616C756573206172653A20227769646573637265656E222028776869636820657175616C732031363A39292C2022345F33222C202261342220616E6420226C6574746572222E204F627365727665206361706974616C697A6174696F6E21202D2D3E0D0A20203C74656D706C6174652076657273696F6E3D22322E332E342220747970653D22756E6272616E64656422206E616D653D224242435F31362E3922207061676553697A653D227769646573637265656E223E0D0A202020203C212D2D20496E737472756374696F6E7320666F72203C73657474696E67733E207461673A496E2065616368207375622D74616720736574207468652068657820636F6465206F66207468652052474220636F6C6F7220796F75207769736820746F2075736520666F7220746865207374616E6461726420656C656D656E7473207768656E2074686579206172652063726561746564206F6E207468697320736C696465206D61737465722E4966207468652076616C7565206973206D697373696E67206F7220696E76616C69642C2064656661756C7420636F6C6F72732077696C6C20626520757365642E202D2D3E0D0A202020203C73657474696E67733E0D0A2020202020203C72756E6E696E674167656E64614261636B436F6C6F724C6566743E233335373538433C2F72756E6E696E674167656E64614261636B436F6C6F724C6566743E0D0A2020202020203C72756E6E696E674167656E64614261636B436F6C6F7252696768743E234537453645363C2F72756E6E696E674167656E64614261636B436F6C6F7252696768743E0D0A2020202020203C72756E6E696E674167656E646154657874436F6C6F724C6566743E234646464646463C2F72756E6E696E674167656E646154657874436F6C6F724C6566743E0D0A2020202020203C72756E6E696E674167656E646154657874436F6C6F7252696768743E233030303030303C2F72756E6E696E674167656E646154657874436F6C6F7252696768743E0D0A2020202020203C636F6C756D6E4865616465724C696E65436F6C6F723E233030303030303C2F636F6C756D6E4865616465724C696E65436F6C6F723E0D0A2020202020203C636F6C756D6E48656164657254657874436F6C6F723E233030303030303C2F636F6C756D6E48656164657254657874436F6C6F723E0D0A2020202020203C726F774865616465724C696E65436F6C6F723E233030303030303C2F726F774865616465724C696E65436F6C6F723E0D0A2020202020203C726F7748656164657254657874436F6C6F723E233030303030303C2F726F7748656164657254657874436F6C6F723E0D0A2020202020203C636F6E636C7573696F6E4172726F774C696E65436F6C6F723E233939343935423C2F636F6E636C7573696F6E4172726F774C696E65436F6C6F723E0D0A2020202020203C636F6E636C7573696F6E4172726F7754657874436F6C6F723E233939343935423C2F636F6E636C7573696F6E4172726F7754657874436F6C6F723E0D0A2020202020203C70657263656E74616765436972636C6546756C6C436972636C65436F6C6F723E234537453645363C2F70657263656E74616765436972636C6546756C6C436972636C65436F6C6F723E0D0A2020202020203C70657263656E74616765436972636C6554657874486967686C69676874436F6C6F723E233335373538433C2F70657263656E74616765436972636C6554657874486967686C69676874436F6C6F723E0D0A2020202020203C737461747573537469636B6572436F6C6F723E233132333434303C2F737461747573537469636B6572436F6C6F723E0D0A2020202020203C63616C6C6F75744261636B436F6C6F723E234646464646463C2F63616C6C6F75744261636B436F6C6F723E0D0A2020202020203C63616C6C6F7574546578744C696E65436F6C6F723E233939343935423C2F63616C6C6F7574546578744C696E65436F6C6F723E0D0A2020202020203C6E756D626572427562626C654261636B436F6C6F723E234646464646463C2F6E756D626572427562626C654261636B436F6C6F723E0D0A2020202020203C6E756D626572427562626C65546578744C696E65436F6C6F723E233939343935423C2F6E756D626572427562626C65546578744C696E65436F6C6F723E0D0A2020202020203C76616C7565436861696E546578744C696E65436F6C6F723E233132333434303C2F76616C7565436861696E546578744C696E65436F6C6F723E0D0A2020202020203C6167656E6461486967686C69676874436F6C6F723E233939343935423C2F6167656E6461486967686C69676874436F6C6F723E0D0A2020202020203C73657175656E63654172726F7746696C6C436F6C6F723E233939343935423C2F73657175656E63654172726F7746696C6C436F6C6F723E0D0A2020202020203C212D2D20546865203C7461626C65416363656E744E756D6265723E20646566696E6573207768696368207461626C65206C61796F75742066726F6D2074686520224C69676874205374796C6520312220726F772073686F756C64206265206170706C69656420666F72206E65776C792063726561746564207461626C65732E2056616C69642076616C7565732061726520302C20312C20322C20332C20342C20352C20616E642036202D20726570726573656E74696E6720746865206C61796F757473206F6E20746865205461626C65204C61796F7574732064726F702D646F776E2066726F6D206C65667420746F2072696768742E2054686520686967686C6967687420636F6C6F7273207573656420696E2074686F7365207461626C65206C61796F757473206C696E6B20746F20746865205468656D6520636F6C6F722070616C657474652C20746865792063616E6E6F742062652073706563696669656420686572652E202D2D3E0D0A2020202020203C7461626C65416363656E744E756D6265723E333C2F7461626C65416363656E744E756D6265723E0D0A2020202020203C212D2D20546865203C6E6F746573466F6E7453697A653E207461672064657465726D696E6573207768617420666F6E742073697A652073686F756C64206265206170706C69656420746F206E65776C792063726561746564206E6F7465732F736F7572636520626F7865732E2056616C69642076616C7565732061726520696E7465676572206E756D626572732E20496620746865206F7074696F6E206973206E6F742070726573656E74206F72206E6F742076616C69642C207468652064656661756C7420697320757365642E202D2D3E0D0A2020202020203C6E6F746573466F6E7453697A653E383C2F6E6F746573466F6E7453697A653E0D0A2020202020203C6E6F74657354657874436F6C6F723E233030303030303C2F6E6F74657354657874436F6C6F723E0D0A2020202020203C212D2D20546865203C737461747573537469636B657252756E6E696E674167656E6461466F6E7453697A653E207461672064657465726D696E6573207768617420666F6E742073697A652073686F756C64206265206170706C69656420746F206E65776C7920637265617465642073746174757320737469636B65727320616E642072756E6E696E67206167656E6461732E2056616C69642076616C7565732061726520696E7465676572206E756D626572732E20496620746865206F7074696F6E206973206E6F742070726573656E74206F72206E6F742076616C69642C207468652064656661756C7420697320757365642E202D2D3E0D0A2020202020203C737461747573537469636B657252756E6E696E674167656E6461466F6E7453697A653E31323C2F737461747573537469636B657252756E6E696E674167656E6461466F6E7453697A653E0D0A2020202020203C212D2D20546865203C636F6C756D6E53706163696E673E207461672064657465726D696E657320746865207769647468206F66207468652073706163696E67206265747765656E20636F6C756D6E7320696E2070742E56616C69642076616C7565732061726520696E7465676572206E756D626572732C206D696E2E2032382C206D61782E20383520287E312D33636D292E20496620746865206F7074696F6E206973206E6F742070726573656E74206F72206E6F742076616C69642C207468652064656661756C7420697320757365642E202D2D3E0D0A2020202020203C636F6C756D6E53706163696E673E34323C2F636F6C756D6E53706163696E673E0D0A202020203C2F73657474696E67733E0D0A202020203C212D2D20496E737472756374696F6E7320666F72203C636F6C6F72733E207461673A55736520616E79206E756D626572206F66203C636F6C6F723E2E2E2E3C2F636F6C6F723E206C696E65732E2045616368206C696E652063726561746573206120636C69656E7420636F6C6F72206F6E2074686520636C69656E7420636F6C6F722070616C6574746520696E20746865206F7264657220746865792061707065617220686572652E54686520636C69656E7420636F6C6F722068657820636F646520676F6573206265747765656E20746865203C636F6C6F723E20616E64203C2F636F6C6F723E20746167732E546865203C636F6C6F723E20746167206D6179206861766520746865206F7074696F6E2022636F6E7472617374696E6754657874436F6C6F72222E2049662069742069732073657420746F20612076616C6964205247422068657820636F6465207468656E207468617420636F6C6F722077696C6C206265207573656420666F722074657874206966207468652075736572206170706C6965732074686520636C69656E7420636F6C6F7220746F2066696C6C20612073686170652E2048656E63652C20636F6E7472617374696E6754657874436F6C6F7220757375616C6C79206973207768697465202823464646464646292C20626C61636B20282330303030303029206F7220616E6F74686572206461726B20636F6C6F722E202D2D3E0D0A202020203C636F6C6F72733E0D0A2020202020203C636F6C6F7220636F6E7472617374696E6754657874436F6C6F723D2223464646464646223E233235323532353C2F636F6C6F723E0D0A2020202020203C636F6C6F7220636F6E7472617374696E6754657874436F6C6F723D2223303030303030223E234537453645363C2F636F6C6F723E0D0A2020202020203C636F6C6F7220636F6E7472617374696E6754657874436F6C6F723D2223464646464646223E233132333434303C2F636F6C6F723E0D0A2020202020203C636F6C6F7220636F6E7472617374696E6754657874436F6C6F723D2223464646464646223E233335373538433C2F636F6C6F723E0D0A2020202020203C636F6C6F7220636F6E7472617374696E6754657874436F6C6F723D2223464646464646223E233736334131383C2F636F6C6F723E0D0A2020202020203C636F6C6F7220636F6E7472617374696E6754657874436F6C6F723D2223464646464646223E233939343935423C2F636F6C6F723E0D0A2020202020203C636F6C6F7220636F6E7472617374696E6754657874436F6C6F723D2223464646464646223E234439423334393C2F636F6C6F723E0D0A2020202020203C636F6C6F7220636F6E7472617374696E6754657874436F6C6F723D2223464646464646223E233534434132413C2F636F6C6F723E0D0A202020203C2F636F6C6F72733E0D0A20203C2F74656D706C6174653E0D0A20203C4775696465733E0D0A202020203C4C656674477569646520786D6C6E733D22313122202F3E0D0A202020203C5269676874477569646520786D6C6E733D2237313022202F3E0D0A202020203C5570706572537469636B6572477569646520786D6C6E733D22353822202F3E0D0A202020203C4C6F776572537469636B6572477569646520786D6C6E733D22383122202F3E0D0A202020203C426F74746F6D477569646520786D6C6E733D2233373322202F3E0D0A20203C2F4775696465733E0D0A3C2F627466703E --&gt;&lt;/BTFP&gt;</a:t>
            </a:r>
          </a:p>
        </p:txBody>
      </p:sp>
      <p:sp>
        <p:nvSpPr>
          <p:cNvPr id="3" name="Text Placeholder"/>
          <p:cNvSpPr>
            <a:spLocks noGrp="1"/>
          </p:cNvSpPr>
          <p:nvPr>
            <p:ph type="body" idx="1"/>
          </p:nvPr>
        </p:nvSpPr>
        <p:spPr>
          <a:xfrm>
            <a:off x="199291" y="1376364"/>
            <a:ext cx="11796923" cy="4932363"/>
          </a:xfrm>
          <a:prstGeom prst="rect">
            <a:avLst/>
          </a:prstGeom>
        </p:spPr>
        <p:txBody>
          <a:bodyPr vert="horz" lIns="36000" tIns="36000" rIns="36000" bIns="3600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199291" y="257223"/>
            <a:ext cx="11819909" cy="470568"/>
          </a:xfrm>
          <a:prstGeom prst="rect">
            <a:avLst/>
          </a:prstGeom>
        </p:spPr>
        <p:txBody>
          <a:bodyPr vert="horz" lIns="36000" tIns="36000" rIns="36000" bIns="7200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btfpLayoutConfig" hidden="1"/>
          <p:cNvSpPr txBox="1"/>
          <p:nvPr userDrawn="1"/>
        </p:nvSpPr>
        <p:spPr>
          <a:xfrm>
            <a:off x="12700" y="12700"/>
            <a:ext cx="596886" cy="93158"/>
          </a:xfrm>
          <a:prstGeom prst="rect">
            <a:avLst/>
          </a:prstGeom>
          <a:noFill/>
        </p:spPr>
        <p:txBody>
          <a:bodyPr vert="horz" wrap="none" lIns="36000" tIns="36000" rIns="36000" bIns="36000" rtlCol="0">
            <a:spAutoFit/>
          </a:bodyPr>
          <a:lstStyle/>
          <a:p>
            <a:r>
              <a:rPr lang="en-US" sz="133">
                <a:solidFill>
                  <a:srgbClr val="FFFFFF">
                    <a:alpha val="0"/>
                  </a:srgbClr>
                </a:solidFill>
              </a:rPr>
              <a:t>overall_0_131468204519021135 columns_1_131468204519021135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E0B5C26-73FC-4EB3-8F73-755CDFADC9A1}"/>
              </a:ext>
            </a:extLst>
          </p:cNvPr>
          <p:cNvSpPr/>
          <p:nvPr userDrawn="1"/>
        </p:nvSpPr>
        <p:spPr>
          <a:xfrm>
            <a:off x="132089" y="193927"/>
            <a:ext cx="67200" cy="536068"/>
          </a:xfrm>
          <a:prstGeom prst="rect">
            <a:avLst/>
          </a:prstGeom>
          <a:solidFill>
            <a:srgbClr val="555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l">
              <a:spcAft>
                <a:spcPts val="800"/>
              </a:spcAft>
            </a:pPr>
            <a:endParaRPr lang="en-GB" sz="1600">
              <a:solidFill>
                <a:schemeClr val="tx1">
                  <a:lumMod val="95000"/>
                  <a:lumOff val="5000"/>
                </a:schemeClr>
              </a:solidFill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AAA4DE6D-7A91-4934-A423-BDFC3AA3B815}"/>
              </a:ext>
            </a:extLst>
          </p:cNvPr>
          <p:cNvPicPr>
            <a:picLocks noChangeAspect="1"/>
          </p:cNvPicPr>
          <p:nvPr userDrawn="1"/>
        </p:nvPicPr>
        <p:blipFill>
          <a:blip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5087" y="6329344"/>
            <a:ext cx="1058864" cy="39707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5289B5-F2F2-4C89-8B0A-A254AA4228F3}"/>
              </a:ext>
            </a:extLst>
          </p:cNvPr>
          <p:cNvSpPr/>
          <p:nvPr userDrawn="1"/>
        </p:nvSpPr>
        <p:spPr>
          <a:xfrm>
            <a:off x="11996213" y="6392149"/>
            <a:ext cx="67200" cy="268376"/>
          </a:xfrm>
          <a:prstGeom prst="rect">
            <a:avLst/>
          </a:prstGeom>
          <a:solidFill>
            <a:srgbClr val="555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l">
              <a:spcAft>
                <a:spcPts val="800"/>
              </a:spcAft>
            </a:pPr>
            <a:endParaRPr lang="en-GB" sz="1600">
              <a:solidFill>
                <a:schemeClr val="tx1">
                  <a:lumMod val="95000"/>
                  <a:lumOff val="5000"/>
                </a:schemeClr>
              </a:solidFill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EC6FAF7A-1510-4524-B6B2-1C5C0FE9C5E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6062400" y="728400"/>
            <a:ext cx="67200" cy="12192000"/>
          </a:xfrm>
          <a:prstGeom prst="rect">
            <a:avLst/>
          </a:prstGeom>
        </p:spPr>
      </p:pic>
      <p:sp>
        <p:nvSpPr>
          <p:cNvPr id="19" name="SlideNumber"/>
          <p:cNvSpPr>
            <a:spLocks/>
          </p:cNvSpPr>
          <p:nvPr userDrawn="1"/>
        </p:nvSpPr>
        <p:spPr bwMode="gray">
          <a:xfrm>
            <a:off x="11378011" y="6367287"/>
            <a:ext cx="641189" cy="3181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lvl="0" indent="0" algn="r" defTabSz="609585">
              <a:buNone/>
            </a:pPr>
            <a:fld id="{BB69BBE8-4DB2-4642-B003-B220ACD5A2FD}" type="slidenum">
              <a:rPr lang="en-US" sz="1467" smtClean="0">
                <a:solidFill>
                  <a:srgbClr val="000000"/>
                </a:solidFill>
                <a:latin typeface="BBC Reith Sans XBold" panose="020B0803020204020204" pitchFamily="34" charset="0"/>
              </a:rPr>
              <a:pPr marL="0" lvl="0" indent="0" algn="r" defTabSz="609585">
                <a:buNone/>
              </a:pPr>
              <a:t>‹#›</a:t>
            </a:fld>
            <a:endParaRPr lang="fr-FR" sz="1467">
              <a:solidFill>
                <a:srgbClr val="000000"/>
              </a:solidFill>
              <a:latin typeface="BBC Reith Sans XBold" panose="020B0803020204020204" pitchFamily="34" charset="0"/>
            </a:endParaRPr>
          </a:p>
        </p:txBody>
      </p:sp>
    </p:spTree>
    <p:custDataLst>
      <p:tags r:id="rId9"/>
    </p:custDataLst>
    <p:extLst>
      <p:ext uri="{BB962C8B-B14F-4D97-AF65-F5344CB8AC3E}">
        <p14:creationId xmlns:p14="http://schemas.microsoft.com/office/powerpoint/2010/main" val="26941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6" r:id="rId5"/>
    <p:sldLayoutId id="2147483727" r:id="rId6"/>
    <p:sldLayoutId id="2147483728" r:id="rId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711182" rtl="0" eaLnBrk="1" latinLnBrk="0" hangingPunct="1">
        <a:lnSpc>
          <a:spcPct val="100000"/>
        </a:lnSpc>
        <a:spcBef>
          <a:spcPct val="0"/>
        </a:spcBef>
        <a:buNone/>
        <a:defRPr sz="2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970" indent="-180970" algn="l" defTabSz="914332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361942" indent="-180970" algn="l" defTabSz="914332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534975" indent="-173034" algn="l" defTabSz="914332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&gt;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715945" indent="-180970" algn="l" defTabSz="914332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898503" indent="-182558" algn="l" defTabSz="914332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&gt;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412" indent="-228584" algn="l" defTabSz="91433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78" indent="-228584" algn="l" defTabSz="91433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44" indent="-228584" algn="l" defTabSz="91433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10" indent="-228584" algn="l" defTabSz="91433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177796" indent="-177796" algn="l" defTabSz="711182" rtl="0" eaLnBrk="1" latinLnBrk="0" hangingPunct="1">
        <a:spcBef>
          <a:spcPts val="1200"/>
        </a:spcBef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355591" indent="-177796" algn="l" defTabSz="711182" rtl="0" eaLnBrk="1" latinLnBrk="0" hangingPunct="1">
        <a:spcBef>
          <a:spcPts val="600"/>
        </a:spcBef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533387" indent="-177796" algn="l" defTabSz="711182" rtl="0" eaLnBrk="1" latinLnBrk="0" hangingPunct="1">
        <a:spcBef>
          <a:spcPts val="600"/>
        </a:spcBef>
        <a:buChar char="&gt;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711182" indent="-177796" algn="l" defTabSz="711182" rtl="0" eaLnBrk="1" latinLnBrk="0" hangingPunct="1">
        <a:spcBef>
          <a:spcPts val="600"/>
        </a:spcBef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888978" indent="-177796" algn="l" defTabSz="711182" rtl="0" eaLnBrk="1" latinLnBrk="0" hangingPunct="1">
        <a:spcBef>
          <a:spcPts val="600"/>
        </a:spcBef>
        <a:buChar char="&gt;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066773" algn="l" defTabSz="71118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244569" algn="l" defTabSz="71118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422364" algn="l" defTabSz="71118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600160" algn="l" defTabSz="711182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64">
          <p15:clr>
            <a:srgbClr val="D1D1D1"/>
          </p15:clr>
        </p15:guide>
        <p15:guide id="2" pos="90">
          <p15:clr>
            <a:srgbClr val="D1D1D1"/>
          </p15:clr>
        </p15:guide>
        <p15:guide id="4" orient="horz" pos="650">
          <p15:clr>
            <a:srgbClr val="D1D1D1"/>
          </p15:clr>
        </p15:guide>
        <p15:guide id="7" orient="horz" pos="2981">
          <p15:clr>
            <a:srgbClr val="D1D1D1"/>
          </p15:clr>
        </p15:guide>
        <p15:guide id="8" pos="5676">
          <p15:clr>
            <a:srgbClr val="D1D1D1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DD9914-F985-43FB-877A-F35F07A63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870" y="492688"/>
            <a:ext cx="10515600" cy="1064804"/>
          </a:xfrm>
          <a:prstGeom prst="rect">
            <a:avLst/>
          </a:prstGeom>
        </p:spPr>
        <p:txBody>
          <a:bodyPr vert="horz" lIns="0" tIns="45720" rIns="91440" bIns="0" rtlCol="0" anchor="b" anchorCtr="0">
            <a:normAutofit/>
          </a:bodyPr>
          <a:lstStyle/>
          <a:p>
            <a:r>
              <a:rPr lang="en-US"/>
              <a:t>Title text goes here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D526FF-C715-4BE1-85C0-458BFE2C0A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30598" y="624551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>
                <a:solidFill>
                  <a:srgbClr val="B0B2B4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5AF0F-CE9E-4B31-B3A5-1B9910E33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515" y="6242829"/>
            <a:ext cx="469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>
                <a:solidFill>
                  <a:schemeClr val="tx1"/>
                </a:solidFill>
                <a:latin typeface="BBC Reith Sans Medium" panose="020B0703020204020204" pitchFamily="34" charset="0"/>
                <a:ea typeface="BBC Reith Sans Medium" panose="020B0703020204020204" pitchFamily="34" charset="0"/>
                <a:cs typeface="BBC Reith Sans Medium" panose="020B0703020204020204" pitchFamily="34" charset="0"/>
              </a:defRPr>
            </a:lvl1pPr>
          </a:lstStyle>
          <a:p>
            <a:fld id="{B2F1A543-2759-4AFB-AC49-549F6EC24B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8A1D263E-B4B2-43AC-90D7-E882ACB950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6870" y="2566198"/>
            <a:ext cx="11160000" cy="3393168"/>
          </a:xfrm>
          <a:prstGeom prst="rect">
            <a:avLst/>
          </a:prstGeom>
        </p:spPr>
        <p:txBody>
          <a:bodyPr vert="horz" lIns="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marL="360363" lvl="2" indent="-2032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–"/>
            </a:pPr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F6E67909-783E-449C-AD13-7CF07476F253}"/>
              </a:ext>
            </a:extLst>
          </p:cNvPr>
          <p:cNvSpPr/>
          <p:nvPr userDrawn="1"/>
        </p:nvSpPr>
        <p:spPr>
          <a:xfrm>
            <a:off x="376870" y="6264866"/>
            <a:ext cx="741104" cy="211744"/>
          </a:xfrm>
          <a:custGeom>
            <a:avLst/>
            <a:gdLst>
              <a:gd name="connsiteX0" fmla="*/ 4023931 w 8534400"/>
              <a:gd name="connsiteY0" fmla="*/ 1312259 h 2438400"/>
              <a:gd name="connsiteX1" fmla="*/ 4270057 w 8534400"/>
              <a:gd name="connsiteY1" fmla="*/ 1312259 h 2438400"/>
              <a:gd name="connsiteX2" fmla="*/ 4525137 w 8534400"/>
              <a:gd name="connsiteY2" fmla="*/ 1500283 h 2438400"/>
              <a:gd name="connsiteX3" fmla="*/ 4458462 w 8534400"/>
              <a:gd name="connsiteY3" fmla="*/ 1635443 h 2438400"/>
              <a:gd name="connsiteX4" fmla="*/ 4266343 w 8534400"/>
              <a:gd name="connsiteY4" fmla="*/ 1682496 h 2438400"/>
              <a:gd name="connsiteX5" fmla="*/ 4023931 w 8534400"/>
              <a:gd name="connsiteY5" fmla="*/ 1682496 h 2438400"/>
              <a:gd name="connsiteX6" fmla="*/ 975932 w 8534400"/>
              <a:gd name="connsiteY6" fmla="*/ 1312259 h 2438400"/>
              <a:gd name="connsiteX7" fmla="*/ 1222058 w 8534400"/>
              <a:gd name="connsiteY7" fmla="*/ 1312259 h 2438400"/>
              <a:gd name="connsiteX8" fmla="*/ 1477137 w 8534400"/>
              <a:gd name="connsiteY8" fmla="*/ 1500283 h 2438400"/>
              <a:gd name="connsiteX9" fmla="*/ 1410462 w 8534400"/>
              <a:gd name="connsiteY9" fmla="*/ 1635443 h 2438400"/>
              <a:gd name="connsiteX10" fmla="*/ 1218343 w 8534400"/>
              <a:gd name="connsiteY10" fmla="*/ 1682496 h 2438400"/>
              <a:gd name="connsiteX11" fmla="*/ 975932 w 8534400"/>
              <a:gd name="connsiteY11" fmla="*/ 1682496 h 2438400"/>
              <a:gd name="connsiteX12" fmla="*/ 4023931 w 8534400"/>
              <a:gd name="connsiteY12" fmla="*/ 755904 h 2438400"/>
              <a:gd name="connsiteX13" fmla="*/ 4234910 w 8534400"/>
              <a:gd name="connsiteY13" fmla="*/ 755904 h 2438400"/>
              <a:gd name="connsiteX14" fmla="*/ 4456843 w 8534400"/>
              <a:gd name="connsiteY14" fmla="*/ 918972 h 2438400"/>
              <a:gd name="connsiteX15" fmla="*/ 4399693 w 8534400"/>
              <a:gd name="connsiteY15" fmla="*/ 1050417 h 2438400"/>
              <a:gd name="connsiteX16" fmla="*/ 4234624 w 8534400"/>
              <a:gd name="connsiteY16" fmla="*/ 1097375 h 2438400"/>
              <a:gd name="connsiteX17" fmla="*/ 4023931 w 8534400"/>
              <a:gd name="connsiteY17" fmla="*/ 1097375 h 2438400"/>
              <a:gd name="connsiteX18" fmla="*/ 975932 w 8534400"/>
              <a:gd name="connsiteY18" fmla="*/ 755904 h 2438400"/>
              <a:gd name="connsiteX19" fmla="*/ 1186910 w 8534400"/>
              <a:gd name="connsiteY19" fmla="*/ 755904 h 2438400"/>
              <a:gd name="connsiteX20" fmla="*/ 1408843 w 8534400"/>
              <a:gd name="connsiteY20" fmla="*/ 918972 h 2438400"/>
              <a:gd name="connsiteX21" fmla="*/ 1351693 w 8534400"/>
              <a:gd name="connsiteY21" fmla="*/ 1050417 h 2438400"/>
              <a:gd name="connsiteX22" fmla="*/ 1186625 w 8534400"/>
              <a:gd name="connsiteY22" fmla="*/ 1097375 h 2438400"/>
              <a:gd name="connsiteX23" fmla="*/ 975932 w 8534400"/>
              <a:gd name="connsiteY23" fmla="*/ 1097375 h 2438400"/>
              <a:gd name="connsiteX24" fmla="*/ 3745992 w 8534400"/>
              <a:gd name="connsiteY24" fmla="*/ 533400 h 2438400"/>
              <a:gd name="connsiteX25" fmla="*/ 3745992 w 8534400"/>
              <a:gd name="connsiteY25" fmla="*/ 1905000 h 2438400"/>
              <a:gd name="connsiteX26" fmla="*/ 4292442 w 8534400"/>
              <a:gd name="connsiteY26" fmla="*/ 1905000 h 2438400"/>
              <a:gd name="connsiteX27" fmla="*/ 4570381 w 8534400"/>
              <a:gd name="connsiteY27" fmla="*/ 1857375 h 2438400"/>
              <a:gd name="connsiteX28" fmla="*/ 4748403 w 8534400"/>
              <a:gd name="connsiteY28" fmla="*/ 1720882 h 2438400"/>
              <a:gd name="connsiteX29" fmla="*/ 4810411 w 8534400"/>
              <a:gd name="connsiteY29" fmla="*/ 1509998 h 2438400"/>
              <a:gd name="connsiteX30" fmla="*/ 4746117 w 8534400"/>
              <a:gd name="connsiteY30" fmla="*/ 1298067 h 2438400"/>
              <a:gd name="connsiteX31" fmla="*/ 4560570 w 8534400"/>
              <a:gd name="connsiteY31" fmla="*/ 1170432 h 2438400"/>
              <a:gd name="connsiteX32" fmla="*/ 4692968 w 8534400"/>
              <a:gd name="connsiteY32" fmla="*/ 1056132 h 2438400"/>
              <a:gd name="connsiteX33" fmla="*/ 4737735 w 8534400"/>
              <a:gd name="connsiteY33" fmla="*/ 886397 h 2438400"/>
              <a:gd name="connsiteX34" fmla="*/ 4612767 w 8534400"/>
              <a:gd name="connsiteY34" fmla="*/ 624554 h 2438400"/>
              <a:gd name="connsiteX35" fmla="*/ 4260342 w 8534400"/>
              <a:gd name="connsiteY35" fmla="*/ 533400 h 2438400"/>
              <a:gd name="connsiteX36" fmla="*/ 697992 w 8534400"/>
              <a:gd name="connsiteY36" fmla="*/ 533400 h 2438400"/>
              <a:gd name="connsiteX37" fmla="*/ 697992 w 8534400"/>
              <a:gd name="connsiteY37" fmla="*/ 1905000 h 2438400"/>
              <a:gd name="connsiteX38" fmla="*/ 1244441 w 8534400"/>
              <a:gd name="connsiteY38" fmla="*/ 1905000 h 2438400"/>
              <a:gd name="connsiteX39" fmla="*/ 1522381 w 8534400"/>
              <a:gd name="connsiteY39" fmla="*/ 1857375 h 2438400"/>
              <a:gd name="connsiteX40" fmla="*/ 1700403 w 8534400"/>
              <a:gd name="connsiteY40" fmla="*/ 1720882 h 2438400"/>
              <a:gd name="connsiteX41" fmla="*/ 1762411 w 8534400"/>
              <a:gd name="connsiteY41" fmla="*/ 1509998 h 2438400"/>
              <a:gd name="connsiteX42" fmla="*/ 1698117 w 8534400"/>
              <a:gd name="connsiteY42" fmla="*/ 1298067 h 2438400"/>
              <a:gd name="connsiteX43" fmla="*/ 1512570 w 8534400"/>
              <a:gd name="connsiteY43" fmla="*/ 1170432 h 2438400"/>
              <a:gd name="connsiteX44" fmla="*/ 1644968 w 8534400"/>
              <a:gd name="connsiteY44" fmla="*/ 1056132 h 2438400"/>
              <a:gd name="connsiteX45" fmla="*/ 1689735 w 8534400"/>
              <a:gd name="connsiteY45" fmla="*/ 886397 h 2438400"/>
              <a:gd name="connsiteX46" fmla="*/ 1564767 w 8534400"/>
              <a:gd name="connsiteY46" fmla="*/ 624554 h 2438400"/>
              <a:gd name="connsiteX47" fmla="*/ 1212342 w 8534400"/>
              <a:gd name="connsiteY47" fmla="*/ 533400 h 2438400"/>
              <a:gd name="connsiteX48" fmla="*/ 7427214 w 8534400"/>
              <a:gd name="connsiteY48" fmla="*/ 519113 h 2438400"/>
              <a:gd name="connsiteX49" fmla="*/ 7130034 w 8534400"/>
              <a:gd name="connsiteY49" fmla="*/ 567976 h 2438400"/>
              <a:gd name="connsiteX50" fmla="*/ 6902577 w 8534400"/>
              <a:gd name="connsiteY50" fmla="*/ 708946 h 2438400"/>
              <a:gd name="connsiteX51" fmla="*/ 6757416 w 8534400"/>
              <a:gd name="connsiteY51" fmla="*/ 929926 h 2438400"/>
              <a:gd name="connsiteX52" fmla="*/ 6707029 w 8534400"/>
              <a:gd name="connsiteY52" fmla="*/ 1218533 h 2438400"/>
              <a:gd name="connsiteX53" fmla="*/ 6755416 w 8534400"/>
              <a:gd name="connsiteY53" fmla="*/ 1512761 h 2438400"/>
              <a:gd name="connsiteX54" fmla="*/ 7117366 w 8534400"/>
              <a:gd name="connsiteY54" fmla="*/ 1871948 h 2438400"/>
              <a:gd name="connsiteX55" fmla="*/ 7413593 w 8534400"/>
              <a:gd name="connsiteY55" fmla="*/ 1919573 h 2438400"/>
              <a:gd name="connsiteX56" fmla="*/ 7649813 w 8534400"/>
              <a:gd name="connsiteY56" fmla="*/ 1892332 h 2438400"/>
              <a:gd name="connsiteX57" fmla="*/ 7847266 w 8534400"/>
              <a:gd name="connsiteY57" fmla="*/ 1818037 h 2438400"/>
              <a:gd name="connsiteX58" fmla="*/ 7847362 w 8534400"/>
              <a:gd name="connsiteY58" fmla="*/ 1556766 h 2438400"/>
              <a:gd name="connsiteX59" fmla="*/ 7454360 w 8534400"/>
              <a:gd name="connsiteY59" fmla="*/ 1667732 h 2438400"/>
              <a:gd name="connsiteX60" fmla="*/ 7217188 w 8534400"/>
              <a:gd name="connsiteY60" fmla="*/ 1615059 h 2438400"/>
              <a:gd name="connsiteX61" fmla="*/ 7068122 w 8534400"/>
              <a:gd name="connsiteY61" fmla="*/ 1461802 h 2438400"/>
              <a:gd name="connsiteX62" fmla="*/ 7016782 w 8534400"/>
              <a:gd name="connsiteY62" fmla="*/ 1218343 h 2438400"/>
              <a:gd name="connsiteX63" fmla="*/ 7070027 w 8534400"/>
              <a:gd name="connsiteY63" fmla="*/ 975836 h 2438400"/>
              <a:gd name="connsiteX64" fmla="*/ 7222998 w 8534400"/>
              <a:gd name="connsiteY64" fmla="*/ 823436 h 2438400"/>
              <a:gd name="connsiteX65" fmla="*/ 7464076 w 8534400"/>
              <a:gd name="connsiteY65" fmla="*/ 770763 h 2438400"/>
              <a:gd name="connsiteX66" fmla="*/ 7659529 w 8534400"/>
              <a:gd name="connsiteY66" fmla="*/ 798005 h 2438400"/>
              <a:gd name="connsiteX67" fmla="*/ 7831931 w 8534400"/>
              <a:gd name="connsiteY67" fmla="*/ 877919 h 2438400"/>
              <a:gd name="connsiteX68" fmla="*/ 7831931 w 8534400"/>
              <a:gd name="connsiteY68" fmla="*/ 611219 h 2438400"/>
              <a:gd name="connsiteX69" fmla="*/ 7643146 w 8534400"/>
              <a:gd name="connsiteY69" fmla="*/ 542544 h 2438400"/>
              <a:gd name="connsiteX70" fmla="*/ 7427214 w 8534400"/>
              <a:gd name="connsiteY70" fmla="*/ 519113 h 2438400"/>
              <a:gd name="connsiteX71" fmla="*/ 6096000 w 8534400"/>
              <a:gd name="connsiteY71" fmla="*/ 0 h 2438400"/>
              <a:gd name="connsiteX72" fmla="*/ 8534400 w 8534400"/>
              <a:gd name="connsiteY72" fmla="*/ 0 h 2438400"/>
              <a:gd name="connsiteX73" fmla="*/ 8534400 w 8534400"/>
              <a:gd name="connsiteY73" fmla="*/ 2438400 h 2438400"/>
              <a:gd name="connsiteX74" fmla="*/ 6096000 w 8534400"/>
              <a:gd name="connsiteY74" fmla="*/ 2438400 h 2438400"/>
              <a:gd name="connsiteX75" fmla="*/ 3048000 w 8534400"/>
              <a:gd name="connsiteY75" fmla="*/ 0 h 2438400"/>
              <a:gd name="connsiteX76" fmla="*/ 5486400 w 8534400"/>
              <a:gd name="connsiteY76" fmla="*/ 0 h 2438400"/>
              <a:gd name="connsiteX77" fmla="*/ 5486400 w 8534400"/>
              <a:gd name="connsiteY77" fmla="*/ 2438400 h 2438400"/>
              <a:gd name="connsiteX78" fmla="*/ 3048000 w 8534400"/>
              <a:gd name="connsiteY78" fmla="*/ 2438400 h 2438400"/>
              <a:gd name="connsiteX79" fmla="*/ 0 w 8534400"/>
              <a:gd name="connsiteY79" fmla="*/ 0 h 2438400"/>
              <a:gd name="connsiteX80" fmla="*/ 2438400 w 8534400"/>
              <a:gd name="connsiteY80" fmla="*/ 0 h 2438400"/>
              <a:gd name="connsiteX81" fmla="*/ 2438400 w 8534400"/>
              <a:gd name="connsiteY81" fmla="*/ 2438400 h 2438400"/>
              <a:gd name="connsiteX82" fmla="*/ 0 w 8534400"/>
              <a:gd name="connsiteY82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8534400" h="2438400">
                <a:moveTo>
                  <a:pt x="4023931" y="1312259"/>
                </a:moveTo>
                <a:lnTo>
                  <a:pt x="4270057" y="1312259"/>
                </a:lnTo>
                <a:cubicBezTo>
                  <a:pt x="4440431" y="1312259"/>
                  <a:pt x="4525451" y="1374934"/>
                  <a:pt x="4525137" y="1500283"/>
                </a:cubicBezTo>
                <a:cubicBezTo>
                  <a:pt x="4525518" y="1559024"/>
                  <a:pt x="4503296" y="1604077"/>
                  <a:pt x="4458462" y="1635443"/>
                </a:cubicBezTo>
                <a:cubicBezTo>
                  <a:pt x="4413628" y="1666808"/>
                  <a:pt x="4349592" y="1682496"/>
                  <a:pt x="4266343" y="1682496"/>
                </a:cubicBezTo>
                <a:lnTo>
                  <a:pt x="4023931" y="1682496"/>
                </a:lnTo>
                <a:close/>
                <a:moveTo>
                  <a:pt x="975932" y="1312259"/>
                </a:moveTo>
                <a:lnTo>
                  <a:pt x="1222058" y="1312259"/>
                </a:lnTo>
                <a:cubicBezTo>
                  <a:pt x="1392431" y="1312259"/>
                  <a:pt x="1477451" y="1374934"/>
                  <a:pt x="1477137" y="1500283"/>
                </a:cubicBezTo>
                <a:cubicBezTo>
                  <a:pt x="1477518" y="1559024"/>
                  <a:pt x="1455296" y="1604077"/>
                  <a:pt x="1410462" y="1635443"/>
                </a:cubicBezTo>
                <a:cubicBezTo>
                  <a:pt x="1365628" y="1666808"/>
                  <a:pt x="1301591" y="1682496"/>
                  <a:pt x="1218343" y="1682496"/>
                </a:cubicBezTo>
                <a:lnTo>
                  <a:pt x="975932" y="1682496"/>
                </a:lnTo>
                <a:close/>
                <a:moveTo>
                  <a:pt x="4023931" y="755904"/>
                </a:moveTo>
                <a:lnTo>
                  <a:pt x="4234910" y="755904"/>
                </a:lnTo>
                <a:cubicBezTo>
                  <a:pt x="4382862" y="755971"/>
                  <a:pt x="4456843" y="810320"/>
                  <a:pt x="4456843" y="918972"/>
                </a:cubicBezTo>
                <a:cubicBezTo>
                  <a:pt x="4456843" y="975293"/>
                  <a:pt x="4437793" y="1019108"/>
                  <a:pt x="4399693" y="1050417"/>
                </a:cubicBezTo>
                <a:cubicBezTo>
                  <a:pt x="4361716" y="1081726"/>
                  <a:pt x="4306700" y="1097375"/>
                  <a:pt x="4234624" y="1097375"/>
                </a:cubicBezTo>
                <a:lnTo>
                  <a:pt x="4023931" y="1097375"/>
                </a:lnTo>
                <a:close/>
                <a:moveTo>
                  <a:pt x="975932" y="755904"/>
                </a:moveTo>
                <a:lnTo>
                  <a:pt x="1186910" y="755904"/>
                </a:lnTo>
                <a:cubicBezTo>
                  <a:pt x="1334862" y="755971"/>
                  <a:pt x="1408843" y="810320"/>
                  <a:pt x="1408843" y="918972"/>
                </a:cubicBezTo>
                <a:cubicBezTo>
                  <a:pt x="1408843" y="975293"/>
                  <a:pt x="1389793" y="1019108"/>
                  <a:pt x="1351693" y="1050417"/>
                </a:cubicBezTo>
                <a:cubicBezTo>
                  <a:pt x="1313783" y="1081726"/>
                  <a:pt x="1258757" y="1097375"/>
                  <a:pt x="1186625" y="1097375"/>
                </a:cubicBezTo>
                <a:lnTo>
                  <a:pt x="975932" y="1097375"/>
                </a:lnTo>
                <a:close/>
                <a:moveTo>
                  <a:pt x="3745992" y="533400"/>
                </a:moveTo>
                <a:lnTo>
                  <a:pt x="3745992" y="1905000"/>
                </a:lnTo>
                <a:lnTo>
                  <a:pt x="4292442" y="1905000"/>
                </a:lnTo>
                <a:cubicBezTo>
                  <a:pt x="4400455" y="1905448"/>
                  <a:pt x="4493104" y="1889570"/>
                  <a:pt x="4570381" y="1857375"/>
                </a:cubicBezTo>
                <a:cubicBezTo>
                  <a:pt x="4647657" y="1825181"/>
                  <a:pt x="4706998" y="1779680"/>
                  <a:pt x="4748403" y="1720882"/>
                </a:cubicBezTo>
                <a:cubicBezTo>
                  <a:pt x="4790056" y="1662084"/>
                  <a:pt x="4810725" y="1591790"/>
                  <a:pt x="4810411" y="1509998"/>
                </a:cubicBezTo>
                <a:cubicBezTo>
                  <a:pt x="4810477" y="1426940"/>
                  <a:pt x="4789046" y="1356293"/>
                  <a:pt x="4746117" y="1298067"/>
                </a:cubicBezTo>
                <a:cubicBezTo>
                  <a:pt x="4703188" y="1239841"/>
                  <a:pt x="4641342" y="1197293"/>
                  <a:pt x="4560570" y="1170432"/>
                </a:cubicBezTo>
                <a:cubicBezTo>
                  <a:pt x="4614824" y="1145943"/>
                  <a:pt x="4660821" y="1106234"/>
                  <a:pt x="4692968" y="1056132"/>
                </a:cubicBezTo>
                <a:cubicBezTo>
                  <a:pt x="4723676" y="1004945"/>
                  <a:pt x="4739202" y="946071"/>
                  <a:pt x="4737735" y="886397"/>
                </a:cubicBezTo>
                <a:cubicBezTo>
                  <a:pt x="4737611" y="772601"/>
                  <a:pt x="4695949" y="685324"/>
                  <a:pt x="4612767" y="624554"/>
                </a:cubicBezTo>
                <a:cubicBezTo>
                  <a:pt x="4529585" y="563785"/>
                  <a:pt x="4412104" y="533400"/>
                  <a:pt x="4260342" y="533400"/>
                </a:cubicBezTo>
                <a:close/>
                <a:moveTo>
                  <a:pt x="697992" y="533400"/>
                </a:moveTo>
                <a:lnTo>
                  <a:pt x="697992" y="1905000"/>
                </a:lnTo>
                <a:lnTo>
                  <a:pt x="1244441" y="1905000"/>
                </a:lnTo>
                <a:cubicBezTo>
                  <a:pt x="1352455" y="1905448"/>
                  <a:pt x="1445104" y="1889570"/>
                  <a:pt x="1522381" y="1857375"/>
                </a:cubicBezTo>
                <a:cubicBezTo>
                  <a:pt x="1599657" y="1825181"/>
                  <a:pt x="1658998" y="1779680"/>
                  <a:pt x="1700403" y="1720882"/>
                </a:cubicBezTo>
                <a:cubicBezTo>
                  <a:pt x="1742056" y="1662084"/>
                  <a:pt x="1762725" y="1591790"/>
                  <a:pt x="1762411" y="1509998"/>
                </a:cubicBezTo>
                <a:cubicBezTo>
                  <a:pt x="1762478" y="1426940"/>
                  <a:pt x="1741046" y="1356293"/>
                  <a:pt x="1698117" y="1298067"/>
                </a:cubicBezTo>
                <a:cubicBezTo>
                  <a:pt x="1655188" y="1239841"/>
                  <a:pt x="1593342" y="1197293"/>
                  <a:pt x="1512570" y="1170432"/>
                </a:cubicBezTo>
                <a:cubicBezTo>
                  <a:pt x="1566824" y="1145943"/>
                  <a:pt x="1612821" y="1106234"/>
                  <a:pt x="1644968" y="1056132"/>
                </a:cubicBezTo>
                <a:cubicBezTo>
                  <a:pt x="1675676" y="1004945"/>
                  <a:pt x="1691202" y="946071"/>
                  <a:pt x="1689735" y="886397"/>
                </a:cubicBezTo>
                <a:cubicBezTo>
                  <a:pt x="1689611" y="772601"/>
                  <a:pt x="1647949" y="685324"/>
                  <a:pt x="1564767" y="624554"/>
                </a:cubicBezTo>
                <a:cubicBezTo>
                  <a:pt x="1481585" y="563785"/>
                  <a:pt x="1364104" y="533400"/>
                  <a:pt x="1212342" y="533400"/>
                </a:cubicBezTo>
                <a:close/>
                <a:moveTo>
                  <a:pt x="7427214" y="519113"/>
                </a:moveTo>
                <a:cubicBezTo>
                  <a:pt x="7326040" y="517693"/>
                  <a:pt x="7225427" y="534238"/>
                  <a:pt x="7130034" y="567976"/>
                </a:cubicBezTo>
                <a:cubicBezTo>
                  <a:pt x="7045128" y="598418"/>
                  <a:pt x="6967614" y="646452"/>
                  <a:pt x="6902577" y="708946"/>
                </a:cubicBezTo>
                <a:cubicBezTo>
                  <a:pt x="6838779" y="771239"/>
                  <a:pt x="6789258" y="846639"/>
                  <a:pt x="6757416" y="929926"/>
                </a:cubicBezTo>
                <a:cubicBezTo>
                  <a:pt x="6722688" y="1022118"/>
                  <a:pt x="6705600" y="1120026"/>
                  <a:pt x="6707029" y="1218533"/>
                </a:cubicBezTo>
                <a:cubicBezTo>
                  <a:pt x="6705562" y="1318708"/>
                  <a:pt x="6721954" y="1418330"/>
                  <a:pt x="6755416" y="1512761"/>
                </a:cubicBezTo>
                <a:cubicBezTo>
                  <a:pt x="6814595" y="1681658"/>
                  <a:pt x="6948021" y="1814065"/>
                  <a:pt x="7117366" y="1871948"/>
                </a:cubicBezTo>
                <a:cubicBezTo>
                  <a:pt x="7212559" y="1905048"/>
                  <a:pt x="7312828" y="1921164"/>
                  <a:pt x="7413593" y="1919573"/>
                </a:cubicBezTo>
                <a:cubicBezTo>
                  <a:pt x="7493137" y="1919945"/>
                  <a:pt x="7572442" y="1910801"/>
                  <a:pt x="7649813" y="1892332"/>
                </a:cubicBezTo>
                <a:cubicBezTo>
                  <a:pt x="7718631" y="1876435"/>
                  <a:pt x="7785030" y="1851450"/>
                  <a:pt x="7847266" y="1818037"/>
                </a:cubicBezTo>
                <a:lnTo>
                  <a:pt x="7847362" y="1556766"/>
                </a:lnTo>
                <a:cubicBezTo>
                  <a:pt x="7729481" y="1630147"/>
                  <a:pt x="7593216" y="1668618"/>
                  <a:pt x="7454360" y="1667732"/>
                </a:cubicBezTo>
                <a:cubicBezTo>
                  <a:pt x="7361396" y="1667732"/>
                  <a:pt x="7282339" y="1650178"/>
                  <a:pt x="7217188" y="1615059"/>
                </a:cubicBezTo>
                <a:cubicBezTo>
                  <a:pt x="7152732" y="1580760"/>
                  <a:pt x="7100621" y="1527181"/>
                  <a:pt x="7068122" y="1461802"/>
                </a:cubicBezTo>
                <a:cubicBezTo>
                  <a:pt x="7033832" y="1394812"/>
                  <a:pt x="7016715" y="1313660"/>
                  <a:pt x="7016782" y="1218343"/>
                </a:cubicBezTo>
                <a:cubicBezTo>
                  <a:pt x="7016848" y="1123026"/>
                  <a:pt x="7034593" y="1042197"/>
                  <a:pt x="7070027" y="975836"/>
                </a:cubicBezTo>
                <a:cubicBezTo>
                  <a:pt x="7104240" y="910590"/>
                  <a:pt x="7157628" y="857402"/>
                  <a:pt x="7222998" y="823436"/>
                </a:cubicBezTo>
                <a:cubicBezTo>
                  <a:pt x="7289416" y="788318"/>
                  <a:pt x="7369778" y="770763"/>
                  <a:pt x="7464076" y="770763"/>
                </a:cubicBezTo>
                <a:cubicBezTo>
                  <a:pt x="7530199" y="770430"/>
                  <a:pt x="7596016" y="779602"/>
                  <a:pt x="7659529" y="798005"/>
                </a:cubicBezTo>
                <a:cubicBezTo>
                  <a:pt x="7720689" y="815826"/>
                  <a:pt x="7778810" y="842763"/>
                  <a:pt x="7831931" y="877919"/>
                </a:cubicBezTo>
                <a:lnTo>
                  <a:pt x="7831931" y="611219"/>
                </a:lnTo>
                <a:cubicBezTo>
                  <a:pt x="7772124" y="580520"/>
                  <a:pt x="7708697" y="557451"/>
                  <a:pt x="7643146" y="542544"/>
                </a:cubicBezTo>
                <a:cubicBezTo>
                  <a:pt x="7572290" y="526590"/>
                  <a:pt x="7499842" y="518722"/>
                  <a:pt x="7427214" y="519113"/>
                </a:cubicBezTo>
                <a:close/>
                <a:moveTo>
                  <a:pt x="6096000" y="0"/>
                </a:moveTo>
                <a:lnTo>
                  <a:pt x="8534400" y="0"/>
                </a:lnTo>
                <a:lnTo>
                  <a:pt x="8534400" y="2438400"/>
                </a:lnTo>
                <a:lnTo>
                  <a:pt x="6096000" y="2438400"/>
                </a:lnTo>
                <a:close/>
                <a:moveTo>
                  <a:pt x="3048000" y="0"/>
                </a:moveTo>
                <a:lnTo>
                  <a:pt x="5486400" y="0"/>
                </a:lnTo>
                <a:lnTo>
                  <a:pt x="5486400" y="2438400"/>
                </a:lnTo>
                <a:lnTo>
                  <a:pt x="3048000" y="2438400"/>
                </a:lnTo>
                <a:close/>
                <a:moveTo>
                  <a:pt x="0" y="0"/>
                </a:moveTo>
                <a:lnTo>
                  <a:pt x="2438400" y="0"/>
                </a:lnTo>
                <a:lnTo>
                  <a:pt x="2438400" y="2438400"/>
                </a:lnTo>
                <a:lnTo>
                  <a:pt x="0" y="2438400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636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  <p:sldLayoutId id="2147483749" r:id="rId18"/>
    <p:sldLayoutId id="2147483750" r:id="rId19"/>
    <p:sldLayoutId id="2147483751" r:id="rId20"/>
    <p:sldLayoutId id="2147483752" r:id="rId21"/>
    <p:sldLayoutId id="2147483753" r:id="rId22"/>
    <p:sldLayoutId id="2147483754" r:id="rId23"/>
    <p:sldLayoutId id="2147483755" r:id="rId24"/>
    <p:sldLayoutId id="2147483756" r:id="rId25"/>
    <p:sldLayoutId id="2147483757" r:id="rId26"/>
    <p:sldLayoutId id="2147483758" r:id="rId27"/>
    <p:sldLayoutId id="2147483759" r:id="rId28"/>
    <p:sldLayoutId id="2147483760" r:id="rId29"/>
    <p:sldLayoutId id="2147483761" r:id="rId30"/>
    <p:sldLayoutId id="2147483762" r:id="rId31"/>
    <p:sldLayoutId id="2147483763" r:id="rId32"/>
    <p:sldLayoutId id="2147483764" r:id="rId33"/>
    <p:sldLayoutId id="2147483765" r:id="rId34"/>
    <p:sldLayoutId id="2147483766" r:id="rId35"/>
    <p:sldLayoutId id="2147483767" r:id="rId36"/>
    <p:sldLayoutId id="2147483768" r:id="rId37"/>
    <p:sldLayoutId id="2147483769" r:id="rId38"/>
    <p:sldLayoutId id="2147483770" r:id="rId39"/>
    <p:sldLayoutId id="2147483771" r:id="rId40"/>
    <p:sldLayoutId id="2147483772" r:id="rId41"/>
    <p:sldLayoutId id="2147483773" r:id="rId42"/>
    <p:sldLayoutId id="2147483774" r:id="rId43"/>
    <p:sldLayoutId id="2147483775" r:id="rId44"/>
    <p:sldLayoutId id="2147483776" r:id="rId45"/>
    <p:sldLayoutId id="2147483777" r:id="rId46"/>
    <p:sldLayoutId id="2147483778" r:id="rId47"/>
    <p:sldLayoutId id="2147483779" r:id="rId48"/>
    <p:sldLayoutId id="2147483780" r:id="rId49"/>
    <p:sldLayoutId id="2147483781" r:id="rId50"/>
    <p:sldLayoutId id="2147483782" r:id="rId51"/>
    <p:sldLayoutId id="2147483783" r:id="rId52"/>
    <p:sldLayoutId id="2147483784" r:id="rId53"/>
    <p:sldLayoutId id="2147483785" r:id="rId54"/>
    <p:sldLayoutId id="2147483786" r:id="rId55"/>
    <p:sldLayoutId id="2147483787" r:id="rId56"/>
    <p:sldLayoutId id="2147483788" r:id="rId57"/>
    <p:sldLayoutId id="2147483789" r:id="rId58"/>
    <p:sldLayoutId id="2147483790" r:id="rId59"/>
    <p:sldLayoutId id="2147483791" r:id="rId60"/>
    <p:sldLayoutId id="2147483792" r:id="rId61"/>
    <p:sldLayoutId id="2147483793" r:id="rId62"/>
    <p:sldLayoutId id="2147483794" r:id="rId63"/>
    <p:sldLayoutId id="2147483795" r:id="rId64"/>
    <p:sldLayoutId id="2147483796" r:id="rId65"/>
    <p:sldLayoutId id="2147483797" r:id="rId66"/>
    <p:sldLayoutId id="2147483798" r:id="rId67"/>
    <p:sldLayoutId id="2147483799" r:id="rId68"/>
    <p:sldLayoutId id="2147483800" r:id="rId69"/>
    <p:sldLayoutId id="2147483801" r:id="rId70"/>
    <p:sldLayoutId id="2147483802" r:id="rId71"/>
    <p:sldLayoutId id="2147483803" r:id="rId72"/>
    <p:sldLayoutId id="2147483804" r:id="rId73"/>
    <p:sldLayoutId id="2147483805" r:id="rId74"/>
    <p:sldLayoutId id="2147483806" r:id="rId75"/>
    <p:sldLayoutId id="2147483807" r:id="rId76"/>
    <p:sldLayoutId id="2147483808" r:id="rId77"/>
    <p:sldLayoutId id="2147483809" r:id="rId78"/>
    <p:sldLayoutId id="2147483810" r:id="rId79"/>
    <p:sldLayoutId id="2147483811" r:id="rId80"/>
    <p:sldLayoutId id="2147483812" r:id="rId81"/>
    <p:sldLayoutId id="2147483813" r:id="rId82"/>
    <p:sldLayoutId id="2147483814" r:id="rId83"/>
    <p:sldLayoutId id="2147483815" r:id="rId84"/>
    <p:sldLayoutId id="2147483816" r:id="rId85"/>
    <p:sldLayoutId id="2147483817" r:id="rId86"/>
    <p:sldLayoutId id="2147483818" r:id="rId87"/>
    <p:sldLayoutId id="2147483819" r:id="rId88"/>
    <p:sldLayoutId id="2147483820" r:id="rId89"/>
    <p:sldLayoutId id="2147483821" r:id="rId90"/>
    <p:sldLayoutId id="2147483822" r:id="rId91"/>
    <p:sldLayoutId id="2147483823" r:id="rId92"/>
    <p:sldLayoutId id="2147483824" r:id="rId93"/>
    <p:sldLayoutId id="2147483825" r:id="rId94"/>
    <p:sldLayoutId id="2147483826" r:id="rId95"/>
    <p:sldLayoutId id="2147483827" r:id="rId96"/>
    <p:sldLayoutId id="2147483828" r:id="rId97"/>
    <p:sldLayoutId id="2147483829" r:id="rId98"/>
    <p:sldLayoutId id="2147483830" r:id="rId99"/>
    <p:sldLayoutId id="2147483831" r:id="rId100"/>
    <p:sldLayoutId id="2147483832" r:id="rId101"/>
    <p:sldLayoutId id="2147483833" r:id="rId102"/>
    <p:sldLayoutId id="2147483834" r:id="rId103"/>
    <p:sldLayoutId id="2147483835" r:id="rId104"/>
    <p:sldLayoutId id="2147483836" r:id="rId105"/>
    <p:sldLayoutId id="2147483837" r:id="rId106"/>
    <p:sldLayoutId id="2147483838" r:id="rId107"/>
    <p:sldLayoutId id="2147483839" r:id="rId108"/>
    <p:sldLayoutId id="2147483840" r:id="rId10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lang="en-US" sz="1800" b="1" kern="1200" spc="-30" baseline="0" dirty="0" smtClean="0">
          <a:solidFill>
            <a:schemeClr val="tx1"/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tabLst/>
        <a:defRPr lang="en-GB" sz="1800" b="0" kern="1200" spc="-30" baseline="0" dirty="0" smtClean="0">
          <a:solidFill>
            <a:schemeClr val="tx1"/>
          </a:solidFill>
          <a:latin typeface="+mn-lt"/>
          <a:ea typeface="+mn-ea"/>
          <a:cs typeface="+mn-cs"/>
        </a:defRPr>
      </a:lvl2pPr>
      <a:lvl3pPr marL="139700" indent="-1397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lang="en-US" sz="1800" b="0" kern="1200" spc="-30" baseline="0" dirty="0" smtClean="0">
          <a:solidFill>
            <a:schemeClr val="tx1"/>
          </a:solidFill>
          <a:latin typeface="+mn-lt"/>
          <a:ea typeface="+mn-ea"/>
          <a:cs typeface="+mn-cs"/>
        </a:defRPr>
      </a:lvl3pPr>
      <a:lvl4pPr marL="442913" indent="-28575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US" sz="1800" b="0" kern="1200" spc="-30" baseline="0" dirty="0" smtClean="0">
          <a:solidFill>
            <a:schemeClr val="accent2"/>
          </a:solidFill>
          <a:latin typeface="+mn-lt"/>
          <a:ea typeface="+mn-ea"/>
          <a:cs typeface="+mn-cs"/>
        </a:defRPr>
      </a:lvl4pPr>
      <a:lvl5pPr marL="538163" indent="-182563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234">
          <p15:clr>
            <a:srgbClr val="F26B43"/>
          </p15:clr>
        </p15:guide>
        <p15:guide id="3" pos="7446">
          <p15:clr>
            <a:srgbClr val="F26B43"/>
          </p15:clr>
        </p15:guide>
        <p15:guide id="4" orient="horz" pos="3748">
          <p15:clr>
            <a:srgbClr val="F26B43"/>
          </p15:clr>
        </p15:guide>
        <p15:guide id="5" orient="horz" pos="4088">
          <p15:clr>
            <a:srgbClr val="F26B43"/>
          </p15:clr>
        </p15:guide>
        <p15:guide id="6" orient="horz" pos="232">
          <p15:clr>
            <a:srgbClr val="F26B43"/>
          </p15:clr>
        </p15:guide>
        <p15:guide id="7" orient="horz" pos="913">
          <p15:clr>
            <a:srgbClr val="F26B43"/>
          </p15:clr>
        </p15:guide>
        <p15:guide id="8" orient="horz" pos="1220">
          <p15:clr>
            <a:srgbClr val="F26B43"/>
          </p15:clr>
        </p15:guide>
        <p15:guide id="10" orient="horz" pos="1593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5.xml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0.xml"/><Relationship Id="rId4" Type="http://schemas.openxmlformats.org/officeDocument/2006/relationships/image" Target="../media/image6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0.xml"/><Relationship Id="rId4" Type="http://schemas.openxmlformats.org/officeDocument/2006/relationships/image" Target="../media/image6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0.xml"/><Relationship Id="rId4" Type="http://schemas.openxmlformats.org/officeDocument/2006/relationships/chart" Target="../charts/char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0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0.xml"/><Relationship Id="rId4" Type="http://schemas.openxmlformats.org/officeDocument/2006/relationships/chart" Target="../charts/char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svg"/><Relationship Id="rId2" Type="http://schemas.openxmlformats.org/officeDocument/2006/relationships/image" Target="../media/image68.svg"/><Relationship Id="rId1" Type="http://schemas.openxmlformats.org/officeDocument/2006/relationships/slideLayout" Target="../slideLayouts/slideLayout10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7" Type="http://schemas.openxmlformats.org/officeDocument/2006/relationships/image" Target="../media/image78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4.xml"/><Relationship Id="rId6" Type="http://schemas.openxmlformats.org/officeDocument/2006/relationships/image" Target="../media/image77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7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7" Type="http://schemas.openxmlformats.org/officeDocument/2006/relationships/image" Target="../media/image77.emf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5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7AABD-D785-E781-4876-96564EC273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2703" y="2119149"/>
            <a:ext cx="9926595" cy="2387600"/>
          </a:xfrm>
        </p:spPr>
        <p:txBody>
          <a:bodyPr anchor="ctr">
            <a:noAutofit/>
          </a:bodyPr>
          <a:lstStyle/>
          <a:p>
            <a:r>
              <a:rPr lang="ru-RU" sz="4800" dirty="0"/>
              <a:t>Будущее общественного телевидения в эпоху интернета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1B12AF-59DF-8A7E-61B3-696DEF0018B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az-Cyrl-AZ" sz="1400" dirty="0"/>
              <a:t>Надя Винокур</a:t>
            </a:r>
            <a:br>
              <a:rPr lang="en-GB" sz="1400" dirty="0"/>
            </a:br>
            <a:r>
              <a:rPr lang="ru-RU" sz="1400" dirty="0"/>
              <a:t>Старший менеджер по стратегии дистрибуции и развитию бизнеса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69854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532257-EF0A-AE6A-D938-9878F8EDE8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2" descr="Strictly says goodbye to seventh contestant – and features 'jaw-dropping'  series first | HELLO!">
            <a:extLst>
              <a:ext uri="{FF2B5EF4-FFF2-40B4-BE49-F238E27FC236}">
                <a16:creationId xmlns:a16="http://schemas.microsoft.com/office/drawing/2014/main" id="{DFB807CB-91D0-321A-EAFD-F58441BF51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C792DE-91CB-D6FE-7164-CD728FEE792C}"/>
              </a:ext>
            </a:extLst>
          </p:cNvPr>
          <p:cNvSpPr/>
          <p:nvPr/>
        </p:nvSpPr>
        <p:spPr>
          <a:xfrm>
            <a:off x="0" y="0"/>
            <a:ext cx="12192000" cy="6865817"/>
          </a:xfrm>
          <a:prstGeom prst="rect">
            <a:avLst/>
          </a:pr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7F74FD2-AF60-6286-B7F9-CFB6245981D9}"/>
              </a:ext>
            </a:extLst>
          </p:cNvPr>
          <p:cNvSpPr txBox="1"/>
          <p:nvPr/>
        </p:nvSpPr>
        <p:spPr>
          <a:xfrm>
            <a:off x="5455719" y="1685131"/>
            <a:ext cx="1533737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 defTabSz="541825">
              <a:defRPr/>
            </a:pPr>
            <a:r>
              <a:rPr lang="az-Cyrl-AZ" sz="2000" b="1" dirty="0">
                <a:solidFill>
                  <a:schemeClr val="bg1"/>
                </a:solidFill>
              </a:rPr>
              <a:t>МИССИЯ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BBC Reith Sans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6A8E0FC-3498-D40D-C916-3A1A7C7918BD}"/>
              </a:ext>
            </a:extLst>
          </p:cNvPr>
          <p:cNvGrpSpPr/>
          <p:nvPr/>
        </p:nvGrpSpPr>
        <p:grpSpPr>
          <a:xfrm>
            <a:off x="1046955" y="2085228"/>
            <a:ext cx="10351264" cy="743454"/>
            <a:chOff x="2141291" y="1510685"/>
            <a:chExt cx="15549809" cy="738791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9537271-8145-462E-5996-21945022997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2145726" y="1569201"/>
              <a:ext cx="15545374" cy="621754"/>
            </a:xfrm>
            <a:prstGeom prst="rect">
              <a:avLst/>
            </a:prstGeom>
          </p:spPr>
        </p:pic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9F63615F-B031-56D5-980B-24D4BC9CA4D5}"/>
                </a:ext>
              </a:extLst>
            </p:cNvPr>
            <p:cNvGrpSpPr/>
            <p:nvPr/>
          </p:nvGrpSpPr>
          <p:grpSpPr>
            <a:xfrm>
              <a:off x="2141291" y="1510685"/>
              <a:ext cx="15542164" cy="738791"/>
              <a:chOff x="430213" y="940210"/>
              <a:chExt cx="8291512" cy="414994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8E9F8C1B-0059-56E2-5A52-53350A819192}"/>
                  </a:ext>
                </a:extLst>
              </p:cNvPr>
              <p:cNvSpPr/>
              <p:nvPr/>
            </p:nvSpPr>
            <p:spPr>
              <a:xfrm>
                <a:off x="430213" y="977472"/>
                <a:ext cx="8291512" cy="34046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54182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133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BC Reith Sans"/>
                  <a:ea typeface="+mn-ea"/>
                  <a:cs typeface="+mn-cs"/>
                </a:endParaRP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CE4072C-729E-48BF-2D44-074E35CD55B2}"/>
                  </a:ext>
                </a:extLst>
              </p:cNvPr>
              <p:cNvSpPr txBox="1"/>
              <p:nvPr/>
            </p:nvSpPr>
            <p:spPr>
              <a:xfrm>
                <a:off x="2065958" y="940210"/>
                <a:ext cx="5010496" cy="414994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 marL="0" marR="0" lvl="0" indent="0" algn="ctr" defTabSz="54182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598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BBC Reith Sans XBold" panose="020B0803020204020204" pitchFamily="34" charset="0"/>
                    <a:ea typeface="BBC Reith Sans XBold" panose="020B0803020204020204" pitchFamily="34" charset="0"/>
                    <a:cs typeface="BBC Reith Sans XBold" panose="020B0803020204020204" pitchFamily="34" charset="0"/>
                  </a:rPr>
                  <a:t>INFORM, EDUCATE AND ENTERTAIN</a:t>
                </a:r>
                <a:br>
                  <a:rPr kumimoji="0" lang="en-US" sz="1598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BBC Reith Sans XBold" panose="020B0803020204020204" pitchFamily="34" charset="0"/>
                    <a:ea typeface="BBC Reith Sans XBold" panose="020B0803020204020204" pitchFamily="34" charset="0"/>
                    <a:cs typeface="BBC Reith Sans XBold" panose="020B0803020204020204" pitchFamily="34" charset="0"/>
                  </a:rPr>
                </a:br>
                <a:r>
                  <a:rPr kumimoji="0" lang="az-Cyrl-AZ" sz="1598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BBC Reith Sans XBold" panose="020B0803020204020204" pitchFamily="34" charset="0"/>
                    <a:ea typeface="BBC Reith Sans XBold" panose="020B0803020204020204" pitchFamily="34" charset="0"/>
                    <a:cs typeface="BBC Reith Sans XBold" panose="020B0803020204020204" pitchFamily="34" charset="0"/>
                  </a:rPr>
                  <a:t>Информировать. Просвещать. Развлекать.</a:t>
                </a:r>
                <a:endParaRPr kumimoji="0" lang="en-US" sz="1598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BBC Reith Sans XBold" panose="020B0803020204020204" pitchFamily="34" charset="0"/>
                  <a:ea typeface="BBC Reith Sans XBold" panose="020B0803020204020204" pitchFamily="34" charset="0"/>
                  <a:cs typeface="BBC Reith Sans XBold" panose="020B0803020204020204" pitchFamily="34" charset="0"/>
                </a:endParaRPr>
              </a:p>
            </p:txBody>
          </p:sp>
        </p:grp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BCD49E7A-1685-995E-50D0-ABDD7B5776C1}"/>
              </a:ext>
            </a:extLst>
          </p:cNvPr>
          <p:cNvGrpSpPr/>
          <p:nvPr/>
        </p:nvGrpSpPr>
        <p:grpSpPr>
          <a:xfrm>
            <a:off x="1048432" y="5075472"/>
            <a:ext cx="10348311" cy="802975"/>
            <a:chOff x="1789868" y="3953543"/>
            <a:chExt cx="15901232" cy="1393928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5225A50D-E421-5196-0F60-135C58812731}"/>
                </a:ext>
              </a:extLst>
            </p:cNvPr>
            <p:cNvGrpSpPr/>
            <p:nvPr/>
          </p:nvGrpSpPr>
          <p:grpSpPr>
            <a:xfrm>
              <a:off x="7148484" y="3953543"/>
              <a:ext cx="5184000" cy="1393928"/>
              <a:chOff x="7140839" y="2328328"/>
              <a:chExt cx="5184000" cy="1393928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BDA3BA3-668B-BA80-4BF3-CC49CEA8E93E}"/>
                  </a:ext>
                </a:extLst>
              </p:cNvPr>
              <p:cNvSpPr/>
              <p:nvPr/>
            </p:nvSpPr>
            <p:spPr>
              <a:xfrm>
                <a:off x="7140839" y="2328328"/>
                <a:ext cx="5184000" cy="1393928"/>
              </a:xfrm>
              <a:prstGeom prst="rect">
                <a:avLst/>
              </a:prstGeom>
              <a:solidFill>
                <a:schemeClr val="tx2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54182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13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BC Reith Sans"/>
                  <a:ea typeface="+mn-ea"/>
                  <a:cs typeface="+mn-cs"/>
                </a:endParaRP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A56FD8D9-B5F9-8CA7-3161-176E84F00625}"/>
                  </a:ext>
                </a:extLst>
              </p:cNvPr>
              <p:cNvSpPr txBox="1"/>
              <p:nvPr/>
            </p:nvSpPr>
            <p:spPr>
              <a:xfrm>
                <a:off x="7554835" y="2672431"/>
                <a:ext cx="4597053" cy="68299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marL="0" marR="0" lvl="0" indent="0" algn="l" defTabSz="541825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z-Cyrl-AZ" sz="1598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BBC Reith Sans XBold" panose="020B0803020204020204" pitchFamily="34" charset="0"/>
                    <a:ea typeface="BBC Reith Sans XBold" panose="020B0803020204020204" pitchFamily="34" charset="0"/>
                    <a:cs typeface="BBC Reith Sans XBold" panose="020B0803020204020204" pitchFamily="34" charset="0"/>
                  </a:rPr>
                  <a:t>Глобальное влияние и репутация</a:t>
                </a:r>
                <a:endParaRPr kumimoji="0" lang="en-US" sz="1598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BC Reith Sans XBold" panose="020B0803020204020204" pitchFamily="34" charset="0"/>
                  <a:ea typeface="BBC Reith Sans XBold" panose="020B0803020204020204" pitchFamily="34" charset="0"/>
                  <a:cs typeface="BBC Reith Sans XBold" panose="020B0803020204020204" pitchFamily="34" charset="0"/>
                </a:endParaRPr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4CF5A922-8704-2207-88B3-B3C6764D0B3D}"/>
                </a:ext>
              </a:extLst>
            </p:cNvPr>
            <p:cNvGrpSpPr/>
            <p:nvPr/>
          </p:nvGrpSpPr>
          <p:grpSpPr>
            <a:xfrm>
              <a:off x="12507100" y="3953543"/>
              <a:ext cx="5184000" cy="1393927"/>
              <a:chOff x="12499455" y="2328328"/>
              <a:chExt cx="5184000" cy="1393927"/>
            </a:xfrm>
          </p:grpSpPr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263DFB6A-246C-44DB-E37D-D77D667E9164}"/>
                  </a:ext>
                </a:extLst>
              </p:cNvPr>
              <p:cNvSpPr/>
              <p:nvPr/>
            </p:nvSpPr>
            <p:spPr>
              <a:xfrm>
                <a:off x="12499455" y="2328328"/>
                <a:ext cx="5184000" cy="1393927"/>
              </a:xfrm>
              <a:prstGeom prst="rect">
                <a:avLst/>
              </a:prstGeom>
              <a:solidFill>
                <a:schemeClr val="tx2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54182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13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BC Reith Sans"/>
                  <a:ea typeface="+mn-ea"/>
                  <a:cs typeface="+mn-cs"/>
                </a:endParaRPr>
              </a:p>
            </p:txBody>
          </p:sp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C922E311-872B-8BD9-734A-3116F67A5B1D}"/>
                  </a:ext>
                </a:extLst>
              </p:cNvPr>
              <p:cNvSpPr txBox="1"/>
              <p:nvPr/>
            </p:nvSpPr>
            <p:spPr>
              <a:xfrm>
                <a:off x="12905991" y="2672431"/>
                <a:ext cx="4468361" cy="68299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marL="0" marR="0" lvl="0" indent="0" algn="l" defTabSz="541825" rtl="0" eaLnBrk="1" fontAlgn="auto" latinLnBrk="0" hangingPunct="1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az-Cyrl-AZ" sz="1598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BBC Reith Sans XBold" panose="020B0803020204020204" pitchFamily="34" charset="0"/>
                    <a:ea typeface="BBC Reith Sans XBold" panose="020B0803020204020204" pitchFamily="34" charset="0"/>
                    <a:cs typeface="BBC Reith Sans XBold" panose="020B0803020204020204" pitchFamily="34" charset="0"/>
                  </a:rPr>
                  <a:t>Сильный коммерческий бизнес</a:t>
                </a:r>
                <a:endParaRPr kumimoji="0" lang="en-US" sz="1598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BC Reith Sans XBold" panose="020B0803020204020204" pitchFamily="34" charset="0"/>
                  <a:ea typeface="BBC Reith Sans XBold" panose="020B0803020204020204" pitchFamily="34" charset="0"/>
                  <a:cs typeface="BBC Reith Sans XBold" panose="020B0803020204020204" pitchFamily="34" charset="0"/>
                </a:endParaRPr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47357528-E920-BEFD-1F95-91607FCF91E3}"/>
                </a:ext>
              </a:extLst>
            </p:cNvPr>
            <p:cNvGrpSpPr/>
            <p:nvPr/>
          </p:nvGrpSpPr>
          <p:grpSpPr>
            <a:xfrm>
              <a:off x="1789868" y="3953543"/>
              <a:ext cx="5184000" cy="1393928"/>
              <a:chOff x="1782223" y="2328328"/>
              <a:chExt cx="5184000" cy="1393928"/>
            </a:xfrm>
          </p:grpSpPr>
          <p:sp>
            <p:nvSpPr>
              <p:cNvPr id="54" name="Rectangle 53">
                <a:extLst>
                  <a:ext uri="{FF2B5EF4-FFF2-40B4-BE49-F238E27FC236}">
                    <a16:creationId xmlns:a16="http://schemas.microsoft.com/office/drawing/2014/main" id="{9F0DB3AB-0C47-504C-8197-9B2A792514EA}"/>
                  </a:ext>
                </a:extLst>
              </p:cNvPr>
              <p:cNvSpPr/>
              <p:nvPr/>
            </p:nvSpPr>
            <p:spPr>
              <a:xfrm>
                <a:off x="1782223" y="2328328"/>
                <a:ext cx="5184000" cy="1393928"/>
              </a:xfrm>
              <a:prstGeom prst="rect">
                <a:avLst/>
              </a:prstGeom>
              <a:solidFill>
                <a:schemeClr val="tx2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54182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13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BC Reith Sans"/>
                  <a:ea typeface="+mn-ea"/>
                  <a:cs typeface="+mn-cs"/>
                </a:endParaRPr>
              </a:p>
            </p:txBody>
          </p:sp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827A1B3A-A6DA-F7CB-FEAC-D57F05334ECF}"/>
                  </a:ext>
                </a:extLst>
              </p:cNvPr>
              <p:cNvSpPr txBox="1"/>
              <p:nvPr/>
            </p:nvSpPr>
            <p:spPr>
              <a:xfrm>
                <a:off x="2149276" y="2501014"/>
                <a:ext cx="3903961" cy="102582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>
                <a:defPPr>
                  <a:defRPr lang="en-US"/>
                </a:defPPr>
                <a:lvl1pPr marR="0" lvl="0" indent="0" defTabSz="541825" fontAlgn="auto">
                  <a:lnSpc>
                    <a:spcPct val="8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1598" b="0" i="0" u="none" strike="noStrike" cap="none" spc="0" normalizeH="0" baseline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BBC Reith Sans XBold" panose="020B0803020204020204" pitchFamily="34" charset="0"/>
                    <a:ea typeface="BBC Reith Sans XBold" panose="020B0803020204020204" pitchFamily="34" charset="0"/>
                    <a:cs typeface="BBC Reith Sans XBold" panose="020B0803020204020204" pitchFamily="34" charset="0"/>
                  </a:defRPr>
                </a:lvl1pPr>
              </a:lstStyle>
              <a:p>
                <a:r>
                  <a:rPr lang="ru-RU" dirty="0"/>
                  <a:t>Ценность для всех аудиторий Великобритании</a:t>
                </a:r>
                <a:endParaRPr lang="en-US" dirty="0"/>
              </a:p>
            </p:txBody>
          </p:sp>
        </p:grp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D0B2044E-EC12-FB64-C408-CAF583AD76D3}"/>
              </a:ext>
            </a:extLst>
          </p:cNvPr>
          <p:cNvSpPr txBox="1"/>
          <p:nvPr/>
        </p:nvSpPr>
        <p:spPr>
          <a:xfrm>
            <a:off x="5439243" y="4603682"/>
            <a:ext cx="1533737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lvl="0" defTabSz="541825">
              <a:defRPr/>
            </a:pPr>
            <a:r>
              <a:rPr lang="az-Cyrl-AZ" sz="2000" b="1" dirty="0">
                <a:solidFill>
                  <a:schemeClr val="bg1"/>
                </a:solidFill>
              </a:rPr>
              <a:t>АМБИЦИЯ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BBC Reith Sans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57A5E32-5EC2-525A-897A-580B37FCA72B}"/>
              </a:ext>
            </a:extLst>
          </p:cNvPr>
          <p:cNvGrpSpPr/>
          <p:nvPr/>
        </p:nvGrpSpPr>
        <p:grpSpPr>
          <a:xfrm>
            <a:off x="1048431" y="3056811"/>
            <a:ext cx="10348312" cy="1400354"/>
            <a:chOff x="2145726" y="2328327"/>
            <a:chExt cx="15545374" cy="1218819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9F871E3-ABF6-E073-12BC-D09B8E8843E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2145726" y="2341566"/>
              <a:ext cx="15545374" cy="1205578"/>
            </a:xfrm>
            <a:prstGeom prst="rect">
              <a:avLst/>
            </a:prstGeom>
          </p:spPr>
        </p:pic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6FC18FD4-7F8A-84D8-1B28-FF6E5643A232}"/>
                </a:ext>
              </a:extLst>
            </p:cNvPr>
            <p:cNvGrpSpPr/>
            <p:nvPr/>
          </p:nvGrpSpPr>
          <p:grpSpPr>
            <a:xfrm>
              <a:off x="7384420" y="2328328"/>
              <a:ext cx="5067986" cy="1206240"/>
              <a:chOff x="7140839" y="2328328"/>
              <a:chExt cx="5184000" cy="1393928"/>
            </a:xfrm>
          </p:grpSpPr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7BD22B3A-2A3C-7AE8-F7BD-012412D6BDC2}"/>
                  </a:ext>
                </a:extLst>
              </p:cNvPr>
              <p:cNvSpPr/>
              <p:nvPr/>
            </p:nvSpPr>
            <p:spPr>
              <a:xfrm>
                <a:off x="7140839" y="2328328"/>
                <a:ext cx="5184000" cy="1393928"/>
              </a:xfrm>
              <a:prstGeom prst="rect">
                <a:avLst/>
              </a:prstGeom>
              <a:solidFill>
                <a:schemeClr val="tx2">
                  <a:alpha val="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54182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13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BBC Reith Sans"/>
                  <a:ea typeface="+mn-ea"/>
                  <a:cs typeface="+mn-cs"/>
                </a:endParaRPr>
              </a:p>
            </p:txBody>
          </p:sp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DF51E9B2-4A46-CE1C-6054-5A9C308719CA}"/>
                  </a:ext>
                </a:extLst>
              </p:cNvPr>
              <p:cNvGrpSpPr/>
              <p:nvPr/>
            </p:nvGrpSpPr>
            <p:grpSpPr>
              <a:xfrm>
                <a:off x="7530511" y="2571078"/>
                <a:ext cx="4621378" cy="1005192"/>
                <a:chOff x="7530511" y="2582973"/>
                <a:chExt cx="4621378" cy="1005192"/>
              </a:xfrm>
            </p:grpSpPr>
            <p:sp>
              <p:nvSpPr>
                <p:cNvPr id="41" name="TextBox 40">
                  <a:extLst>
                    <a:ext uri="{FF2B5EF4-FFF2-40B4-BE49-F238E27FC236}">
                      <a16:creationId xmlns:a16="http://schemas.microsoft.com/office/drawing/2014/main" id="{65E5343D-BA25-4F66-3E2F-C1C4EF8598C0}"/>
                    </a:ext>
                  </a:extLst>
                </p:cNvPr>
                <p:cNvSpPr txBox="1"/>
                <p:nvPr/>
              </p:nvSpPr>
              <p:spPr>
                <a:xfrm>
                  <a:off x="7554835" y="2582973"/>
                  <a:ext cx="4597054" cy="395720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marL="0" marR="0" lvl="0" indent="0" algn="l" defTabSz="541825" rtl="0" eaLnBrk="1" fontAlgn="auto" latinLnBrk="0" hangingPunct="1">
                    <a:lnSpc>
                      <a:spcPct val="8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az-Cyrl-AZ" sz="1598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BBC Reith Sans XBold" panose="020B0803020204020204" pitchFamily="34" charset="0"/>
                      <a:ea typeface="BBC Reith Sans XBold" panose="020B0803020204020204" pitchFamily="34" charset="0"/>
                      <a:cs typeface="BBC Reith Sans XBold" panose="020B0803020204020204" pitchFamily="34" charset="0"/>
                    </a:rPr>
                    <a:t>Поддерживать национальное творчество</a:t>
                  </a:r>
                  <a:endParaRPr kumimoji="0" lang="en-US" sz="1598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BBC Reith Sans XBold" panose="020B0803020204020204" pitchFamily="34" charset="0"/>
                    <a:ea typeface="BBC Reith Sans XBold" panose="020B0803020204020204" pitchFamily="34" charset="0"/>
                    <a:cs typeface="BBC Reith Sans XBold" panose="020B0803020204020204" pitchFamily="34" charset="0"/>
                  </a:endParaRPr>
                </a:p>
              </p:txBody>
            </p:sp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id="{3D282CF1-8FE3-1165-30CB-905E2365F27F}"/>
                    </a:ext>
                  </a:extLst>
                </p:cNvPr>
                <p:cNvSpPr txBox="1"/>
                <p:nvPr/>
              </p:nvSpPr>
              <p:spPr>
                <a:xfrm>
                  <a:off x="7530511" y="3170260"/>
                  <a:ext cx="4597054" cy="417905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marL="0" marR="0" lvl="0" indent="0" algn="l" defTabSz="541825" rtl="0" eaLnBrk="1" fontAlgn="auto" latinLnBrk="0" hangingPunct="1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ru-RU" sz="15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BBC Reith Sans Light"/>
                      <a:ea typeface="+mn-ea"/>
                      <a:cs typeface="+mn-cs"/>
                    </a:rPr>
                    <a:t>Британские истории, таланты и креативные индустрии</a:t>
                  </a:r>
                  <a:endParaRPr kumimoji="0" lang="en-US" sz="15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BBC Reith Sans Ligh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D8E456B3-6E0A-A925-6CDF-F5E9F13563BD}"/>
                </a:ext>
              </a:extLst>
            </p:cNvPr>
            <p:cNvGrpSpPr/>
            <p:nvPr/>
          </p:nvGrpSpPr>
          <p:grpSpPr>
            <a:xfrm>
              <a:off x="12623114" y="2328328"/>
              <a:ext cx="5067986" cy="1206239"/>
              <a:chOff x="12499455" y="2328328"/>
              <a:chExt cx="5184000" cy="1393927"/>
            </a:xfrm>
          </p:grpSpPr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3422464D-DFD9-9592-D4E9-9D0E38BB26D8}"/>
                  </a:ext>
                </a:extLst>
              </p:cNvPr>
              <p:cNvSpPr/>
              <p:nvPr/>
            </p:nvSpPr>
            <p:spPr>
              <a:xfrm>
                <a:off x="12499455" y="2328328"/>
                <a:ext cx="5184000" cy="1393927"/>
              </a:xfrm>
              <a:prstGeom prst="rect">
                <a:avLst/>
              </a:prstGeom>
              <a:solidFill>
                <a:schemeClr val="tx2">
                  <a:alpha val="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54182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13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BBC Reith Sans"/>
                  <a:ea typeface="+mn-ea"/>
                  <a:cs typeface="+mn-cs"/>
                </a:endParaRPr>
              </a:p>
            </p:txBody>
          </p:sp>
          <p:grpSp>
            <p:nvGrpSpPr>
              <p:cNvPr id="45" name="Group 44">
                <a:extLst>
                  <a:ext uri="{FF2B5EF4-FFF2-40B4-BE49-F238E27FC236}">
                    <a16:creationId xmlns:a16="http://schemas.microsoft.com/office/drawing/2014/main" id="{0BBCB30D-3DCF-A5EC-0751-07BC3CB98252}"/>
                  </a:ext>
                </a:extLst>
              </p:cNvPr>
              <p:cNvGrpSpPr/>
              <p:nvPr/>
            </p:nvGrpSpPr>
            <p:grpSpPr>
              <a:xfrm>
                <a:off x="12905991" y="2571077"/>
                <a:ext cx="4468361" cy="1005193"/>
                <a:chOff x="12905991" y="2582973"/>
                <a:chExt cx="4468361" cy="1005193"/>
              </a:xfrm>
            </p:grpSpPr>
            <p:sp>
              <p:nvSpPr>
                <p:cNvPr id="46" name="TextBox 45">
                  <a:extLst>
                    <a:ext uri="{FF2B5EF4-FFF2-40B4-BE49-F238E27FC236}">
                      <a16:creationId xmlns:a16="http://schemas.microsoft.com/office/drawing/2014/main" id="{FDF055B3-6FA8-1F63-5B04-98954C9451AB}"/>
                    </a:ext>
                  </a:extLst>
                </p:cNvPr>
                <p:cNvSpPr txBox="1"/>
                <p:nvPr/>
              </p:nvSpPr>
              <p:spPr>
                <a:xfrm>
                  <a:off x="12905991" y="2582973"/>
                  <a:ext cx="4468361" cy="197860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marL="0" marR="0" lvl="0" indent="0" algn="l" defTabSz="541825" rtl="0" eaLnBrk="1" fontAlgn="auto" latinLnBrk="0" hangingPunct="1">
                    <a:lnSpc>
                      <a:spcPct val="8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az-Cyrl-AZ" sz="1598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BBC Reith Sans XBold" panose="020B0803020204020204" pitchFamily="34" charset="0"/>
                      <a:ea typeface="BBC Reith Sans XBold" panose="020B0803020204020204" pitchFamily="34" charset="0"/>
                      <a:cs typeface="BBC Reith Sans XBold" panose="020B0803020204020204" pitchFamily="34" charset="0"/>
                    </a:rPr>
                    <a:t>Объединять людей</a:t>
                  </a:r>
                  <a:endParaRPr kumimoji="0" lang="en-US" sz="1598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BBC Reith Sans XBold" panose="020B0803020204020204" pitchFamily="34" charset="0"/>
                    <a:ea typeface="BBC Reith Sans XBold" panose="020B0803020204020204" pitchFamily="34" charset="0"/>
                    <a:cs typeface="BBC Reith Sans XBold" panose="020B0803020204020204" pitchFamily="34" charset="0"/>
                  </a:endParaRPr>
                </a:p>
              </p:txBody>
            </p:sp>
            <p:sp>
              <p:nvSpPr>
                <p:cNvPr id="47" name="TextBox 46">
                  <a:extLst>
                    <a:ext uri="{FF2B5EF4-FFF2-40B4-BE49-F238E27FC236}">
                      <a16:creationId xmlns:a16="http://schemas.microsoft.com/office/drawing/2014/main" id="{2AAA1F78-50BB-93A3-097E-0FB85C29ABCF}"/>
                    </a:ext>
                  </a:extLst>
                </p:cNvPr>
                <p:cNvSpPr txBox="1"/>
                <p:nvPr/>
              </p:nvSpPr>
              <p:spPr>
                <a:xfrm>
                  <a:off x="12905993" y="3170261"/>
                  <a:ext cx="4468359" cy="417905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marL="0" marR="0" lvl="0" indent="0" algn="l" defTabSz="541825" rtl="0" eaLnBrk="1" fontAlgn="auto" latinLnBrk="0" hangingPunct="1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ru-RU" sz="15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BBC Reith Sans Light"/>
                      <a:ea typeface="+mn-ea"/>
                      <a:cs typeface="+mn-cs"/>
                    </a:rPr>
                    <a:t>Общий опыт, общие темы и общенациональный диалог</a:t>
                  </a:r>
                  <a:endParaRPr kumimoji="0" lang="en-US" sz="15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BBC Reith Sans Ligh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F9BE3C9B-561C-0598-9226-3AFAF43ABA92}"/>
                </a:ext>
              </a:extLst>
            </p:cNvPr>
            <p:cNvGrpSpPr/>
            <p:nvPr/>
          </p:nvGrpSpPr>
          <p:grpSpPr>
            <a:xfrm>
              <a:off x="2145727" y="2328327"/>
              <a:ext cx="5067986" cy="1212528"/>
              <a:chOff x="1782223" y="2328328"/>
              <a:chExt cx="5184000" cy="1401195"/>
            </a:xfrm>
          </p:grpSpPr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A76183CC-2854-CBA3-AEF5-DF2A4FE3D76B}"/>
                  </a:ext>
                </a:extLst>
              </p:cNvPr>
              <p:cNvSpPr/>
              <p:nvPr/>
            </p:nvSpPr>
            <p:spPr>
              <a:xfrm>
                <a:off x="1782223" y="2328328"/>
                <a:ext cx="5184000" cy="1393928"/>
              </a:xfrm>
              <a:prstGeom prst="rect">
                <a:avLst/>
              </a:prstGeom>
              <a:solidFill>
                <a:schemeClr val="tx2">
                  <a:alpha val="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54182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13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BBC Reith Sans"/>
                  <a:ea typeface="+mn-ea"/>
                  <a:cs typeface="+mn-cs"/>
                </a:endParaRPr>
              </a:p>
            </p:txBody>
          </p: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0DBB0341-35CA-B774-BBB3-A497898D2DFA}"/>
                  </a:ext>
                </a:extLst>
              </p:cNvPr>
              <p:cNvGrpSpPr/>
              <p:nvPr/>
            </p:nvGrpSpPr>
            <p:grpSpPr>
              <a:xfrm>
                <a:off x="2149273" y="2571078"/>
                <a:ext cx="4642330" cy="1158445"/>
                <a:chOff x="2149273" y="2582973"/>
                <a:chExt cx="4642330" cy="1158445"/>
              </a:xfrm>
            </p:grpSpPr>
            <p:sp>
              <p:nvSpPr>
                <p:cNvPr id="56" name="TextBox 55">
                  <a:extLst>
                    <a:ext uri="{FF2B5EF4-FFF2-40B4-BE49-F238E27FC236}">
                      <a16:creationId xmlns:a16="http://schemas.microsoft.com/office/drawing/2014/main" id="{BE565BF2-1E22-61BD-58A6-44D9AA225FE9}"/>
                    </a:ext>
                  </a:extLst>
                </p:cNvPr>
                <p:cNvSpPr txBox="1"/>
                <p:nvPr/>
              </p:nvSpPr>
              <p:spPr>
                <a:xfrm>
                  <a:off x="2149273" y="2582973"/>
                  <a:ext cx="4642330" cy="540836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 marL="0" marR="0" lvl="0" indent="0" algn="l" defTabSz="541825" rtl="0" eaLnBrk="1" fontAlgn="auto" latinLnBrk="0" hangingPunct="1">
                    <a:lnSpc>
                      <a:spcPct val="8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ru-RU" sz="1598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BBC Reith Sans XBold" panose="020B0803020204020204" pitchFamily="34" charset="0"/>
                      <a:ea typeface="BBC Reith Sans XBold" panose="020B0803020204020204" pitchFamily="34" charset="0"/>
                      <a:cs typeface="BBC Reith Sans XBold" panose="020B0803020204020204" pitchFamily="34" charset="0"/>
                    </a:rPr>
                    <a:t>Отстаивать правду и сохранять беспристрастность</a:t>
                  </a:r>
                  <a:endParaRPr kumimoji="0" lang="en-US" sz="1598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BBC Reith Sans XBold" panose="020B0803020204020204" pitchFamily="34" charset="0"/>
                    <a:ea typeface="BBC Reith Sans XBold" panose="020B0803020204020204" pitchFamily="34" charset="0"/>
                    <a:cs typeface="BBC Reith Sans XBold" panose="020B0803020204020204" pitchFamily="34" charset="0"/>
                  </a:endParaRPr>
                </a:p>
              </p:txBody>
            </p:sp>
            <p:sp>
              <p:nvSpPr>
                <p:cNvPr id="64" name="TextBox 63">
                  <a:extLst>
                    <a:ext uri="{FF2B5EF4-FFF2-40B4-BE49-F238E27FC236}">
                      <a16:creationId xmlns:a16="http://schemas.microsoft.com/office/drawing/2014/main" id="{452DED95-7CC7-DEDE-1F7B-A0FD3068A959}"/>
                    </a:ext>
                  </a:extLst>
                </p:cNvPr>
                <p:cNvSpPr txBox="1"/>
                <p:nvPr/>
              </p:nvSpPr>
              <p:spPr>
                <a:xfrm>
                  <a:off x="2149273" y="3170261"/>
                  <a:ext cx="4313089" cy="571157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marL="0" marR="0" lvl="0" indent="0" algn="l" defTabSz="541825" rtl="0" eaLnBrk="1" fontAlgn="auto" latinLnBrk="0" hangingPunct="1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ru-RU" sz="15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BBC Reith Sans Light"/>
                      <a:ea typeface="+mn-ea"/>
                      <a:cs typeface="+mn-cs"/>
                    </a:rPr>
                    <a:t>Независимая, надёжная и объективная журналистика</a:t>
                  </a:r>
                  <a:endParaRPr kumimoji="0" lang="en-US" sz="15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BBC Reith Sans Light"/>
                    <a:ea typeface="+mn-ea"/>
                    <a:cs typeface="+mn-cs"/>
                  </a:endParaRPr>
                </a:p>
              </p:txBody>
            </p:sp>
          </p:grpSp>
        </p:grpSp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F808473F-283E-6BEE-0F56-91C771F2392A}"/>
                </a:ext>
              </a:extLst>
            </p:cNvPr>
            <p:cNvSpPr/>
            <p:nvPr/>
          </p:nvSpPr>
          <p:spPr>
            <a:xfrm>
              <a:off x="12451593" y="2341565"/>
              <a:ext cx="168269" cy="119300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3043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1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BC Reith Sans Light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B3BE91F-6FFF-4711-004F-E00DC790C9C5}"/>
                </a:ext>
              </a:extLst>
            </p:cNvPr>
            <p:cNvSpPr/>
            <p:nvPr/>
          </p:nvSpPr>
          <p:spPr>
            <a:xfrm>
              <a:off x="7213711" y="2341566"/>
              <a:ext cx="168269" cy="120558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3043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198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BC Reith Sans Light"/>
                <a:ea typeface="+mn-ea"/>
                <a:cs typeface="+mn-cs"/>
              </a:endParaRPr>
            </a:p>
          </p:txBody>
        </p:sp>
      </p:grpSp>
      <p:sp>
        <p:nvSpPr>
          <p:cNvPr id="14" name="Title 13">
            <a:extLst>
              <a:ext uri="{FF2B5EF4-FFF2-40B4-BE49-F238E27FC236}">
                <a16:creationId xmlns:a16="http://schemas.microsoft.com/office/drawing/2014/main" id="{A2750F88-C08A-1775-56CA-3EF77FA01E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327" y="808729"/>
            <a:ext cx="9143999" cy="358161"/>
          </a:xfrm>
        </p:spPr>
        <p:txBody>
          <a:bodyPr/>
          <a:lstStyle/>
          <a:p>
            <a:r>
              <a:rPr lang="az-Cyrl-AZ" dirty="0"/>
              <a:t>Видение </a:t>
            </a:r>
            <a:r>
              <a:rPr lang="en-GB" dirty="0"/>
              <a:t>BBC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85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screenshot of a phone&#10;&#10;Description automatically generated">
            <a:extLst>
              <a:ext uri="{FF2B5EF4-FFF2-40B4-BE49-F238E27FC236}">
                <a16:creationId xmlns:a16="http://schemas.microsoft.com/office/drawing/2014/main" id="{65F6ECFE-04CA-C02D-F0F9-F7CEC3ED2E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7531" y="2006924"/>
            <a:ext cx="5125936" cy="28420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03CFFB-0B4F-9F1C-4FFB-7B279E38130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3063" y="257175"/>
            <a:ext cx="11818937" cy="469900"/>
          </a:xfrm>
        </p:spPr>
        <p:txBody>
          <a:bodyPr>
            <a:noAutofit/>
          </a:bodyPr>
          <a:lstStyle/>
          <a:p>
            <a:r>
              <a:rPr lang="ru-RU" sz="2800" dirty="0"/>
              <a:t>Как дистрибуция влияет на потребление контента</a:t>
            </a:r>
            <a:endParaRPr lang="en-GB" sz="2800" dirty="0"/>
          </a:p>
        </p:txBody>
      </p:sp>
      <p:pic>
        <p:nvPicPr>
          <p:cNvPr id="25" name="Picture 4">
            <a:extLst>
              <a:ext uri="{FF2B5EF4-FFF2-40B4-BE49-F238E27FC236}">
                <a16:creationId xmlns:a16="http://schemas.microsoft.com/office/drawing/2014/main" id="{A42C9BB8-63C3-A827-75C2-855709D0A4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" r="399"/>
          <a:stretch/>
        </p:blipFill>
        <p:spPr bwMode="auto">
          <a:xfrm>
            <a:off x="525782" y="2010485"/>
            <a:ext cx="5056012" cy="28440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8" name="Oval 47">
            <a:extLst>
              <a:ext uri="{FF2B5EF4-FFF2-40B4-BE49-F238E27FC236}">
                <a16:creationId xmlns:a16="http://schemas.microsoft.com/office/drawing/2014/main" id="{62AE60A7-FEF2-9C22-B7F9-9B782FF20ABC}"/>
              </a:ext>
            </a:extLst>
          </p:cNvPr>
          <p:cNvSpPr/>
          <p:nvPr/>
        </p:nvSpPr>
        <p:spPr bwMode="gray">
          <a:xfrm>
            <a:off x="6643664" y="2036962"/>
            <a:ext cx="1649436" cy="319638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  <a:sym typeface="Arial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82103EDF-02F6-7C7E-96DA-6AEFE4757A7F}"/>
              </a:ext>
            </a:extLst>
          </p:cNvPr>
          <p:cNvSpPr/>
          <p:nvPr/>
        </p:nvSpPr>
        <p:spPr bwMode="gray">
          <a:xfrm>
            <a:off x="614683" y="3455198"/>
            <a:ext cx="591817" cy="793701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  <a:sym typeface="Arial"/>
            </a:endParaRPr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116875C6-75D2-174C-4CCE-F37E46EB0C4C}"/>
              </a:ext>
            </a:extLst>
          </p:cNvPr>
          <p:cNvSpPr/>
          <p:nvPr/>
        </p:nvSpPr>
        <p:spPr bwMode="gray">
          <a:xfrm>
            <a:off x="1135408" y="4414000"/>
            <a:ext cx="452092" cy="391750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  <a:sym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E8BA51-9AAF-FCDB-7E39-2695C576C2C3}"/>
              </a:ext>
            </a:extLst>
          </p:cNvPr>
          <p:cNvSpPr txBox="1"/>
          <p:nvPr/>
        </p:nvSpPr>
        <p:spPr bwMode="gray">
          <a:xfrm>
            <a:off x="2326550" y="922150"/>
            <a:ext cx="175103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4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29%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DD1E4A-4E71-28BE-308A-DB4AC86E6FD0}"/>
              </a:ext>
            </a:extLst>
          </p:cNvPr>
          <p:cNvSpPr txBox="1"/>
          <p:nvPr/>
        </p:nvSpPr>
        <p:spPr bwMode="gray">
          <a:xfrm>
            <a:off x="8293100" y="982279"/>
            <a:ext cx="175103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4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15%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5F61CC-42D8-1777-3C7A-EF4DC475C42E}"/>
              </a:ext>
            </a:extLst>
          </p:cNvPr>
          <p:cNvSpPr txBox="1"/>
          <p:nvPr/>
        </p:nvSpPr>
        <p:spPr bwMode="gray">
          <a:xfrm>
            <a:off x="2178269" y="1681206"/>
            <a:ext cx="17510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1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BT</a:t>
            </a:r>
            <a:endParaRPr kumimoji="0" lang="en-GB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5E0528-BABA-1476-04FB-DDB1A03D159A}"/>
              </a:ext>
            </a:extLst>
          </p:cNvPr>
          <p:cNvSpPr txBox="1"/>
          <p:nvPr/>
        </p:nvSpPr>
        <p:spPr bwMode="gray">
          <a:xfrm>
            <a:off x="8262693" y="1681205"/>
            <a:ext cx="17510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1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Virgin</a:t>
            </a:r>
            <a:endParaRPr kumimoji="0" lang="en-GB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26DE1E-0FD9-07BA-7C62-8BB0BF96A675}"/>
              </a:ext>
            </a:extLst>
          </p:cNvPr>
          <p:cNvSpPr txBox="1"/>
          <p:nvPr/>
        </p:nvSpPr>
        <p:spPr bwMode="gray">
          <a:xfrm>
            <a:off x="199291" y="5751541"/>
            <a:ext cx="1165525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ru-RU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Доля </a:t>
            </a:r>
            <a:r>
              <a:rPr kumimoji="0" lang="ru-RU" sz="22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BBC iPlayer </a:t>
            </a:r>
            <a:r>
              <a:rPr kumimoji="0" lang="ru-RU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в просмотре контента по запросу в </a:t>
            </a:r>
            <a:r>
              <a:rPr kumimoji="0" lang="ru-RU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1,9 раза выше</a:t>
            </a:r>
            <a:endParaRPr kumimoji="0" lang="en-GB" sz="22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highlight>
                <a:srgbClr val="FFFF00"/>
              </a:highlight>
              <a:uLnTx/>
              <a:uFillTx/>
              <a:latin typeface="BBC Reith Sans" panose="020B0603020204020204" pitchFamily="34" charset="0"/>
              <a:ea typeface="BBC Reith Sans" panose="020B0603020204020204" pitchFamily="34" charset="0"/>
              <a:cs typeface="BBC Reith Sans" panose="020B0603020204020204" pitchFamily="34" charset="0"/>
              <a:sym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D7C617-7F7F-9B6F-6A40-B7DCD49B6EB9}"/>
              </a:ext>
            </a:extLst>
          </p:cNvPr>
          <p:cNvSpPr txBox="1"/>
          <p:nvPr/>
        </p:nvSpPr>
        <p:spPr bwMode="gray">
          <a:xfrm>
            <a:off x="5220482" y="3197120"/>
            <a:ext cx="17510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Vs</a:t>
            </a: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6" name="AutoShape 2">
            <a:extLst>
              <a:ext uri="{FF2B5EF4-FFF2-40B4-BE49-F238E27FC236}">
                <a16:creationId xmlns:a16="http://schemas.microsoft.com/office/drawing/2014/main" id="{341A9CB4-2F0F-FC9B-D298-C1DDB5A6407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DBBCDAB-E74A-A138-10AF-0BD13CEE4D83}"/>
              </a:ext>
            </a:extLst>
          </p:cNvPr>
          <p:cNvSpPr/>
          <p:nvPr/>
        </p:nvSpPr>
        <p:spPr bwMode="gray">
          <a:xfrm>
            <a:off x="6568628" y="3821988"/>
            <a:ext cx="972604" cy="929800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BED127-1E59-6FE3-7607-EA6DB359DD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060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3CFFB-0B4F-9F1C-4FFB-7B279E38130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3063" y="257175"/>
            <a:ext cx="11818937" cy="469900"/>
          </a:xfrm>
        </p:spPr>
        <p:txBody>
          <a:bodyPr>
            <a:noAutofit/>
          </a:bodyPr>
          <a:lstStyle/>
          <a:p>
            <a:r>
              <a:rPr lang="ru-RU" sz="2800" dirty="0"/>
              <a:t>Приоритетное размещение напрямую влияет на потребление</a:t>
            </a:r>
            <a:endParaRPr lang="en-GB" sz="2800" dirty="0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9425FE3D-D0FB-AC6C-93CF-5C89FAECC5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3" r="2343"/>
          <a:stretch/>
        </p:blipFill>
        <p:spPr>
          <a:xfrm>
            <a:off x="695452" y="1914840"/>
            <a:ext cx="5426260" cy="31782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0000" dist="5000" dir="5400000" sy="-100000" algn="bl" rotWithShape="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00D4D86-9384-7C9A-5899-2A6219D37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78" r="8478"/>
          <a:stretch/>
        </p:blipFill>
        <p:spPr>
          <a:xfrm>
            <a:off x="6809021" y="1922142"/>
            <a:ext cx="4728667" cy="31709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0000" dist="5000" dir="5400000" sy="-100000" algn="bl" rotWithShape="0"/>
          </a:effectLst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FA5DC584-7458-85CD-17EA-7C3A946F9A62}"/>
              </a:ext>
            </a:extLst>
          </p:cNvPr>
          <p:cNvSpPr/>
          <p:nvPr/>
        </p:nvSpPr>
        <p:spPr bwMode="gray">
          <a:xfrm>
            <a:off x="2570170" y="3284456"/>
            <a:ext cx="649482" cy="588610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1CF737-FA6B-80E7-E2B6-0AA955C28AD5}"/>
              </a:ext>
            </a:extLst>
          </p:cNvPr>
          <p:cNvSpPr/>
          <p:nvPr/>
        </p:nvSpPr>
        <p:spPr bwMode="gray">
          <a:xfrm>
            <a:off x="7779455" y="3651053"/>
            <a:ext cx="649482" cy="588610"/>
          </a:xfrm>
          <a:prstGeom prst="ellipse">
            <a:avLst/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D1C091-6B64-7C14-FF07-9DA93EADC99C}"/>
              </a:ext>
            </a:extLst>
          </p:cNvPr>
          <p:cNvSpPr txBox="1"/>
          <p:nvPr/>
        </p:nvSpPr>
        <p:spPr bwMode="gray">
          <a:xfrm>
            <a:off x="900356" y="5649043"/>
            <a:ext cx="1039128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ru-RU" sz="220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Количество запросов к </a:t>
            </a:r>
            <a:r>
              <a:rPr kumimoji="0" lang="ru-RU" sz="220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BBC iPlayer </a:t>
            </a:r>
            <a:r>
              <a:rPr kumimoji="0" lang="ru-RU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на 25% выше</a:t>
            </a:r>
            <a:endParaRPr kumimoji="0" lang="en-GB" sz="22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BBC Reith Sans" panose="020B0603020204020204" pitchFamily="34" charset="0"/>
              <a:ea typeface="BBC Reith Sans" panose="020B0603020204020204" pitchFamily="34" charset="0"/>
              <a:cs typeface="BBC Reith Sans" panose="020B0603020204020204" pitchFamily="34" charset="0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3FAD13-5134-294F-D4E9-5EC3A9790D16}"/>
              </a:ext>
            </a:extLst>
          </p:cNvPr>
          <p:cNvSpPr txBox="1"/>
          <p:nvPr/>
        </p:nvSpPr>
        <p:spPr bwMode="gray">
          <a:xfrm>
            <a:off x="5583615" y="3014894"/>
            <a:ext cx="17510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Vs</a:t>
            </a: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B34B51-AC6A-3B9B-D978-FE62FF728908}"/>
              </a:ext>
            </a:extLst>
          </p:cNvPr>
          <p:cNvSpPr txBox="1"/>
          <p:nvPr/>
        </p:nvSpPr>
        <p:spPr bwMode="gray">
          <a:xfrm>
            <a:off x="1034030" y="1017511"/>
            <a:ext cx="407246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z-Cyrl-AZ" sz="2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Позиция №1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FC9C6D-1178-2F07-323E-93139848A924}"/>
              </a:ext>
            </a:extLst>
          </p:cNvPr>
          <p:cNvSpPr txBox="1"/>
          <p:nvPr/>
        </p:nvSpPr>
        <p:spPr bwMode="gray">
          <a:xfrm>
            <a:off x="7411546" y="1006940"/>
            <a:ext cx="34862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z-Cyrl-AZ" sz="3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Позиция №4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580326-C8A2-B353-94BE-8F7FFF773D5B}"/>
              </a:ext>
            </a:extLst>
          </p:cNvPr>
          <p:cNvSpPr txBox="1"/>
          <p:nvPr/>
        </p:nvSpPr>
        <p:spPr bwMode="gray">
          <a:xfrm>
            <a:off x="2178269" y="1541160"/>
            <a:ext cx="17510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Amazon Fire TV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200AB4-5873-C627-5A4E-7A8CE74648EC}"/>
              </a:ext>
            </a:extLst>
          </p:cNvPr>
          <p:cNvSpPr txBox="1"/>
          <p:nvPr/>
        </p:nvSpPr>
        <p:spPr bwMode="gray">
          <a:xfrm>
            <a:off x="8262693" y="1541159"/>
            <a:ext cx="17510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s-IS" sz="1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LG TV</a:t>
            </a:r>
            <a:endParaRPr kumimoji="0" lang="en-GB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15C729-68E0-431E-E8B1-9D9333B7B2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770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99A3D0C-3C9C-0128-EFC4-873F13BDACFB}"/>
              </a:ext>
            </a:extLst>
          </p:cNvPr>
          <p:cNvSpPr/>
          <p:nvPr/>
        </p:nvSpPr>
        <p:spPr bwMode="gray">
          <a:xfrm>
            <a:off x="6409482" y="1753744"/>
            <a:ext cx="4809843" cy="3917143"/>
          </a:xfrm>
          <a:prstGeom prst="roundRect">
            <a:avLst>
              <a:gd name="adj" fmla="val 8359"/>
            </a:avLst>
          </a:prstGeom>
          <a:solidFill>
            <a:schemeClr val="bg1"/>
          </a:solidFill>
          <a:ln w="95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  <a:sym typeface="Arial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7936ED0-4FE7-01C4-EEAF-E5A75322101D}"/>
              </a:ext>
            </a:extLst>
          </p:cNvPr>
          <p:cNvSpPr/>
          <p:nvPr/>
        </p:nvSpPr>
        <p:spPr bwMode="gray">
          <a:xfrm>
            <a:off x="666904" y="1753744"/>
            <a:ext cx="4964537" cy="3917143"/>
          </a:xfrm>
          <a:prstGeom prst="roundRect">
            <a:avLst>
              <a:gd name="adj" fmla="val 8359"/>
            </a:avLst>
          </a:prstGeom>
          <a:solidFill>
            <a:schemeClr val="bg1"/>
          </a:solidFill>
          <a:ln w="95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3CFFB-0B4F-9F1C-4FFB-7B279E38130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3063" y="230188"/>
            <a:ext cx="11818937" cy="469900"/>
          </a:xfrm>
        </p:spPr>
        <p:txBody>
          <a:bodyPr>
            <a:normAutofit fontScale="90000"/>
          </a:bodyPr>
          <a:lstStyle/>
          <a:p>
            <a:r>
              <a:rPr lang="ru-RU" dirty="0"/>
              <a:t>Аудитория всё чаще смотрит телевидение через интернет</a:t>
            </a:r>
            <a:endParaRPr lang="en-GB" dirty="0"/>
          </a:p>
        </p:txBody>
      </p:sp>
      <p:graphicFrame>
        <p:nvGraphicFramePr>
          <p:cNvPr id="28" name="Chart 27">
            <a:extLst>
              <a:ext uri="{FF2B5EF4-FFF2-40B4-BE49-F238E27FC236}">
                <a16:creationId xmlns:a16="http://schemas.microsoft.com/office/drawing/2014/main" id="{231064D6-AB50-9ABA-6F30-268F30AF29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623965"/>
              </p:ext>
            </p:extLst>
          </p:nvPr>
        </p:nvGraphicFramePr>
        <p:xfrm>
          <a:off x="870163" y="2336877"/>
          <a:ext cx="4441372" cy="34658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8F4AE0FC-73DA-5D04-779F-3A14A65BA09D}"/>
              </a:ext>
            </a:extLst>
          </p:cNvPr>
          <p:cNvSpPr txBox="1"/>
          <p:nvPr/>
        </p:nvSpPr>
        <p:spPr>
          <a:xfrm>
            <a:off x="778954" y="1797775"/>
            <a:ext cx="4740437" cy="554605"/>
          </a:xfrm>
          <a:prstGeom prst="rect">
            <a:avLst/>
          </a:prstGeom>
          <a:noFill/>
        </p:spPr>
        <p:txBody>
          <a:bodyPr wrap="square" lIns="86400" tIns="86400" rIns="86400" bIns="86400" rtlCol="0" anchor="t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algn="ctr">
              <a:spcBef>
                <a:spcPts val="400"/>
              </a:spcBef>
              <a:spcAft>
                <a:spcPts val="400"/>
              </a:spcAft>
              <a:defRPr b="1">
                <a:solidFill>
                  <a:schemeClr val="tx1">
                    <a:lumMod val="75000"/>
                    <a:lumOff val="25000"/>
                  </a:schemeClr>
                </a:solidFill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ru-RU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К 2030 году более половины домов в Великобритании будут смотреть ТВ</a:t>
            </a:r>
            <a:b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</a:br>
            <a:r>
              <a:rPr kumimoji="0" lang="ru-RU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только через IP</a:t>
            </a:r>
            <a:endParaRPr kumimoji="0" lang="en-GB" sz="16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" panose="020B0603020204020204" pitchFamily="34" charset="0"/>
              <a:ea typeface="BBC Reith Sans" panose="020B0603020204020204" pitchFamily="34" charset="0"/>
              <a:cs typeface="BBC Reith Sans" panose="020B0603020204020204" pitchFamily="34" charset="0"/>
              <a:sym typeface="Arial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0C63E5D-9A7E-92F2-6FE7-E9B191CC158F}"/>
              </a:ext>
            </a:extLst>
          </p:cNvPr>
          <p:cNvSpPr txBox="1"/>
          <p:nvPr/>
        </p:nvSpPr>
        <p:spPr bwMode="gray">
          <a:xfrm>
            <a:off x="870163" y="5306696"/>
            <a:ext cx="1950442" cy="384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>
            <a:defPPr>
              <a:defRPr lang="en-US"/>
            </a:defPPr>
            <a:lvl1pPr defTabSz="1219140">
              <a:buClr>
                <a:srgbClr val="000000"/>
              </a:buClr>
              <a:buSzPts val="800"/>
              <a:defRPr sz="900" i="1" kern="0">
                <a:solidFill>
                  <a:srgbClr val="3F3F3F"/>
                </a:solidFill>
                <a:latin typeface="BBC Reith Sans Light"/>
                <a:ea typeface="Arial"/>
                <a:cs typeface="Arial"/>
              </a:defRPr>
            </a:lvl1pPr>
          </a:lstStyle>
          <a:p>
            <a:r>
              <a:rPr lang="en-GB" dirty="0">
                <a:sym typeface="Arial"/>
              </a:rPr>
              <a:t>3Reasons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257EB5CE-C3DA-6FB3-51DF-D16256BDDB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3968271"/>
              </p:ext>
            </p:extLst>
          </p:nvPr>
        </p:nvGraphicFramePr>
        <p:xfrm>
          <a:off x="6594239" y="2633930"/>
          <a:ext cx="4727598" cy="297167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5C430F1-A781-CD81-BC1B-9201B982CDA2}"/>
              </a:ext>
            </a:extLst>
          </p:cNvPr>
          <p:cNvSpPr txBox="1"/>
          <p:nvPr/>
        </p:nvSpPr>
        <p:spPr bwMode="gray">
          <a:xfrm>
            <a:off x="6605918" y="1808513"/>
            <a:ext cx="4416970" cy="543867"/>
          </a:xfrm>
          <a:prstGeom prst="rect">
            <a:avLst/>
          </a:prstGeom>
          <a:noFill/>
        </p:spPr>
        <p:txBody>
          <a:bodyPr wrap="square" lIns="86400" tIns="86400" rIns="86400" bIns="86400" rtlCol="0" anchor="t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algn="ctr">
              <a:spcBef>
                <a:spcPts val="400"/>
              </a:spcBef>
              <a:spcAft>
                <a:spcPts val="400"/>
              </a:spcAft>
              <a:defRPr sz="1467">
                <a:solidFill>
                  <a:schemeClr val="tx1">
                    <a:lumMod val="75000"/>
                    <a:lumOff val="25000"/>
                  </a:schemeClr>
                </a:solidFill>
                <a:latin typeface="BBC Reith Qalam XBold" panose="020B0803020204020204" pitchFamily="34" charset="-78"/>
                <a:ea typeface="BBC Reith Sans Light" panose="020B0403020204020204" pitchFamily="34" charset="0"/>
                <a:cs typeface="BBC Reith Qalam XBold" panose="020B0803020204020204" pitchFamily="34" charset="-78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ru-RU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Контент через интернет смотрят зрители всех возрастов</a:t>
            </a:r>
            <a:b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</a:br>
            <a:r>
              <a:rPr kumimoji="0" lang="az-Cyrl-AZ" sz="120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(просмотр на телевизоре)</a:t>
            </a:r>
            <a:endParaRPr kumimoji="0" lang="en-GB" sz="1600" i="1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" panose="020B0603020204020204" pitchFamily="34" charset="0"/>
              <a:ea typeface="BBC Reith Sans" panose="020B0603020204020204" pitchFamily="34" charset="0"/>
              <a:cs typeface="BBC Reith Sans" panose="020B0603020204020204" pitchFamily="34" charset="0"/>
              <a:sym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E83764-C8EA-8386-963A-E724FD346897}"/>
              </a:ext>
            </a:extLst>
          </p:cNvPr>
          <p:cNvSpPr txBox="1"/>
          <p:nvPr/>
        </p:nvSpPr>
        <p:spPr bwMode="gray">
          <a:xfrm>
            <a:off x="6756125" y="5324500"/>
            <a:ext cx="2510714" cy="384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>
            <a:defPPr>
              <a:defRPr lang="en-US"/>
            </a:defPPr>
            <a:lvl1pPr defTabSz="1219140">
              <a:buClr>
                <a:srgbClr val="000000"/>
              </a:buClr>
              <a:buSzPts val="800"/>
              <a:defRPr sz="900" i="1" kern="0">
                <a:solidFill>
                  <a:srgbClr val="3F3F3F"/>
                </a:solidFill>
                <a:latin typeface="BBC Reith Sans Light"/>
                <a:ea typeface="Arial"/>
                <a:cs typeface="Arial"/>
              </a:defRPr>
            </a:lvl1pPr>
          </a:lstStyle>
          <a:p>
            <a:r>
              <a:rPr lang="en-GB" dirty="0">
                <a:sym typeface="Arial"/>
              </a:rPr>
              <a:t>BARB, avg. weekly reach, FY 2023/24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B126E-C7A3-55C6-0B77-68F3BDBFB2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4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9A5218CF-F2E5-EDD8-DBAE-801B96658E05}"/>
              </a:ext>
            </a:extLst>
          </p:cNvPr>
          <p:cNvSpPr/>
          <p:nvPr/>
        </p:nvSpPr>
        <p:spPr bwMode="gray">
          <a:xfrm>
            <a:off x="6202130" y="1696995"/>
            <a:ext cx="5404982" cy="4234248"/>
          </a:xfrm>
          <a:prstGeom prst="roundRect">
            <a:avLst>
              <a:gd name="adj" fmla="val 8359"/>
            </a:avLst>
          </a:prstGeom>
          <a:solidFill>
            <a:schemeClr val="bg1"/>
          </a:solidFill>
          <a:ln w="95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  <a:sym typeface="Arial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E6589563-BB63-4BD7-3199-DEF64DAE90A3}"/>
              </a:ext>
            </a:extLst>
          </p:cNvPr>
          <p:cNvSpPr/>
          <p:nvPr/>
        </p:nvSpPr>
        <p:spPr bwMode="gray">
          <a:xfrm>
            <a:off x="487096" y="1696995"/>
            <a:ext cx="5311359" cy="4234248"/>
          </a:xfrm>
          <a:prstGeom prst="roundRect">
            <a:avLst>
              <a:gd name="adj" fmla="val 8359"/>
            </a:avLst>
          </a:prstGeom>
          <a:solidFill>
            <a:schemeClr val="bg1"/>
          </a:solidFill>
          <a:ln w="95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  <a:sym typeface="Arial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32E25EA-ED7C-2F0C-A139-328F556D85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9" name="Google Shape;213;g31d24460542_1_2676">
            <a:extLst>
              <a:ext uri="{FF2B5EF4-FFF2-40B4-BE49-F238E27FC236}">
                <a16:creationId xmlns:a16="http://schemas.microsoft.com/office/drawing/2014/main" id="{D690B6A0-BEA1-D5F2-69AA-BF53B7EAEB6D}"/>
              </a:ext>
            </a:extLst>
          </p:cNvPr>
          <p:cNvSpPr txBox="1"/>
          <p:nvPr/>
        </p:nvSpPr>
        <p:spPr>
          <a:xfrm>
            <a:off x="536821" y="1919902"/>
            <a:ext cx="5211909" cy="707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algn="ctr" defTabSz="1219140">
              <a:buClr>
                <a:srgbClr val="000000"/>
              </a:buClr>
              <a:defRPr/>
            </a:pPr>
            <a:r>
              <a:rPr lang="az-Cyrl-AZ" sz="1600" b="1" kern="0" dirty="0">
                <a:latin typeface="BBC Reith Sans Light (Body)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Подключённые телевизоры становятся нормой</a:t>
            </a:r>
            <a:br>
              <a:rPr lang="en-GB" sz="1600" b="1" kern="0" dirty="0">
                <a:latin typeface="BBC Reith Sans Light (Body)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</a:br>
            <a:r>
              <a:rPr lang="ru-RU" sz="1400" i="1" kern="0" dirty="0">
                <a:solidFill>
                  <a:srgbClr val="FFFFFF">
                    <a:lumMod val="50000"/>
                  </a:srgbClr>
                </a:solidFill>
                <a:latin typeface="BBC Reith Sans Light (Body)"/>
                <a:ea typeface="BBC Reith Serif" panose="02040603040305030204" pitchFamily="18" charset="0"/>
                <a:cs typeface="BBC Reith Serif" panose="02040603040305030204" pitchFamily="18" charset="0"/>
                <a:sym typeface="Arial"/>
              </a:rPr>
              <a:t>Доля домов с подключёнными телевизорами</a:t>
            </a:r>
            <a:endParaRPr lang="en-GB" sz="1600" i="1" kern="0" dirty="0">
              <a:solidFill>
                <a:srgbClr val="FFFFFF">
                  <a:lumMod val="50000"/>
                </a:srgbClr>
              </a:solidFill>
              <a:latin typeface="BBC Reith Sans Light (Body)"/>
              <a:ea typeface="BBC Reith Serif" panose="02040603040305030204" pitchFamily="18" charset="0"/>
              <a:cs typeface="BBC Reith Serif" panose="02040603040305030204" pitchFamily="18" charset="0"/>
              <a:sym typeface="Arial"/>
            </a:endParaRPr>
          </a:p>
        </p:txBody>
      </p:sp>
      <p:sp>
        <p:nvSpPr>
          <p:cNvPr id="10" name="Google Shape;215;g31d24460542_1_2676">
            <a:extLst>
              <a:ext uri="{FF2B5EF4-FFF2-40B4-BE49-F238E27FC236}">
                <a16:creationId xmlns:a16="http://schemas.microsoft.com/office/drawing/2014/main" id="{DC833FCA-76CA-B71C-F749-9988D374B0AC}"/>
              </a:ext>
            </a:extLst>
          </p:cNvPr>
          <p:cNvSpPr txBox="1"/>
          <p:nvPr/>
        </p:nvSpPr>
        <p:spPr>
          <a:xfrm>
            <a:off x="649954" y="5385834"/>
            <a:ext cx="4166950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defTabSz="1219140">
              <a:buClr>
                <a:srgbClr val="000000"/>
              </a:buClr>
              <a:buSzPts val="800"/>
              <a:defRPr/>
            </a:pPr>
            <a:r>
              <a:rPr lang="en-GB" sz="900" i="1" kern="0" dirty="0">
                <a:solidFill>
                  <a:srgbClr val="3F3F3F"/>
                </a:solidFill>
                <a:latin typeface="BBC Reith Sans Light"/>
                <a:ea typeface="Arial"/>
                <a:cs typeface="Arial"/>
                <a:sym typeface="Arial"/>
              </a:rPr>
              <a:t>Ofcom Communications Market Report 2024; Future of TV Distribution Audience Working Group (2026). 2032 figure is a projection.</a:t>
            </a:r>
            <a:endParaRPr sz="1400" kern="0" dirty="0">
              <a:solidFill>
                <a:srgbClr val="000000"/>
              </a:solidFill>
              <a:latin typeface="BBC Reith Sans Light"/>
              <a:ea typeface="Arial"/>
              <a:cs typeface="Arial"/>
              <a:sym typeface="Arial"/>
            </a:endParaRPr>
          </a:p>
        </p:txBody>
      </p:sp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B11D7DD9-03A8-5BB8-9DEF-EC16BDF657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71711929"/>
              </p:ext>
            </p:extLst>
          </p:nvPr>
        </p:nvGraphicFramePr>
        <p:xfrm>
          <a:off x="924687" y="2799051"/>
          <a:ext cx="4090180" cy="26049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8" name="Google Shape;216;g31d24460542_1_2676">
            <a:extLst>
              <a:ext uri="{FF2B5EF4-FFF2-40B4-BE49-F238E27FC236}">
                <a16:creationId xmlns:a16="http://schemas.microsoft.com/office/drawing/2014/main" id="{1A51C9C9-9E13-E4C2-1907-BBE326ACE4F2}"/>
              </a:ext>
            </a:extLst>
          </p:cNvPr>
          <p:cNvSpPr txBox="1"/>
          <p:nvPr/>
        </p:nvSpPr>
        <p:spPr>
          <a:xfrm>
            <a:off x="6533646" y="5385834"/>
            <a:ext cx="3759200" cy="384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defTabSz="1219140">
              <a:buClr>
                <a:srgbClr val="000000"/>
              </a:buClr>
              <a:buSzPts val="800"/>
              <a:defRPr/>
            </a:pPr>
            <a:r>
              <a:rPr lang="en-GB" sz="900" i="1" kern="0" dirty="0">
                <a:solidFill>
                  <a:srgbClr val="3F3F3F"/>
                </a:solidFill>
                <a:latin typeface="BBC Reith Sans Light"/>
                <a:ea typeface="Arial"/>
                <a:cs typeface="Arial"/>
                <a:sym typeface="Arial"/>
              </a:rPr>
              <a:t>Future of TV Distribution 2024</a:t>
            </a:r>
          </a:p>
        </p:txBody>
      </p:sp>
      <p:graphicFrame>
        <p:nvGraphicFramePr>
          <p:cNvPr id="19" name="Chart 18">
            <a:extLst>
              <a:ext uri="{FF2B5EF4-FFF2-40B4-BE49-F238E27FC236}">
                <a16:creationId xmlns:a16="http://schemas.microsoft.com/office/drawing/2014/main" id="{10EBEBB8-C1F8-406A-BFB4-1A6BDDCA038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48392920"/>
              </p:ext>
            </p:extLst>
          </p:nvPr>
        </p:nvGraphicFramePr>
        <p:xfrm>
          <a:off x="6286815" y="2699335"/>
          <a:ext cx="3442996" cy="26864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0" name="Google Shape;213;g31d24460542_1_2676">
            <a:extLst>
              <a:ext uri="{FF2B5EF4-FFF2-40B4-BE49-F238E27FC236}">
                <a16:creationId xmlns:a16="http://schemas.microsoft.com/office/drawing/2014/main" id="{6565FB8A-AC54-F9CF-AD89-BCF1BE47A96B}"/>
              </a:ext>
            </a:extLst>
          </p:cNvPr>
          <p:cNvSpPr txBox="1"/>
          <p:nvPr/>
        </p:nvSpPr>
        <p:spPr>
          <a:xfrm>
            <a:off x="6288704" y="1796332"/>
            <a:ext cx="5183001" cy="11695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algn="ctr" defTabSz="1219140">
              <a:buClr>
                <a:srgbClr val="000000"/>
              </a:buClr>
              <a:buSzPts val="1000"/>
              <a:defRPr/>
            </a:pPr>
            <a:r>
              <a:rPr lang="ru-RU" sz="1600" b="1" kern="0" dirty="0">
                <a:latin typeface="BBC Reith Sans Light (Body)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Просмотр всё больше смещается в сторону стриминга и VOD</a:t>
            </a:r>
            <a:br>
              <a:rPr lang="en-GB" sz="1600" b="1" kern="0" dirty="0">
                <a:latin typeface="BBC Reith Sans Light (Body)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</a:br>
            <a:r>
              <a:rPr lang="ru-RU" sz="1400" i="1" kern="0" dirty="0">
                <a:solidFill>
                  <a:srgbClr val="FFFFFF">
                    <a:lumMod val="50000"/>
                  </a:srgbClr>
                </a:solidFill>
                <a:latin typeface="BBC Reith Sans Light (Body)"/>
                <a:ea typeface="BBC Reith Serif" panose="02040603040305030204" pitchFamily="18" charset="0"/>
                <a:cs typeface="BBC Reith Serif" panose="02040603040305030204" pitchFamily="18" charset="0"/>
                <a:sym typeface="Arial"/>
              </a:rPr>
              <a:t>Среднее количество минут просмотра</a:t>
            </a:r>
            <a:br>
              <a:rPr lang="en-GB" sz="1400" i="1" kern="0" dirty="0">
                <a:solidFill>
                  <a:srgbClr val="FFFFFF">
                    <a:lumMod val="50000"/>
                  </a:srgbClr>
                </a:solidFill>
                <a:latin typeface="BBC Reith Sans Light (Body)"/>
                <a:ea typeface="BBC Reith Serif" panose="02040603040305030204" pitchFamily="18" charset="0"/>
                <a:cs typeface="BBC Reith Serif" panose="02040603040305030204" pitchFamily="18" charset="0"/>
                <a:sym typeface="Arial"/>
              </a:rPr>
            </a:br>
            <a:r>
              <a:rPr lang="ru-RU" sz="1400" i="1" kern="0" dirty="0">
                <a:solidFill>
                  <a:srgbClr val="FFFFFF">
                    <a:lumMod val="50000"/>
                  </a:srgbClr>
                </a:solidFill>
                <a:latin typeface="BBC Reith Sans Light (Body)"/>
                <a:ea typeface="BBC Reith Serif" panose="02040603040305030204" pitchFamily="18" charset="0"/>
                <a:cs typeface="BBC Reith Serif" panose="02040603040305030204" pitchFamily="18" charset="0"/>
                <a:sym typeface="Arial"/>
              </a:rPr>
              <a:t>на человека в день</a:t>
            </a:r>
            <a:endParaRPr lang="en-GB" sz="1400" i="1" kern="0" dirty="0">
              <a:solidFill>
                <a:srgbClr val="FFFFFF">
                  <a:lumMod val="50000"/>
                </a:srgbClr>
              </a:solidFill>
              <a:latin typeface="BBC Reith Sans Light (Body)"/>
              <a:ea typeface="BBC Reith Serif" panose="02040603040305030204" pitchFamily="18" charset="0"/>
              <a:cs typeface="BBC Reith Serif" panose="02040603040305030204" pitchFamily="18" charset="0"/>
              <a:sym typeface="Arial"/>
            </a:endParaRP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C27F8B3C-A133-6DB3-7796-FF2901F1049D}"/>
              </a:ext>
            </a:extLst>
          </p:cNvPr>
          <p:cNvSpPr txBox="1">
            <a:spLocks/>
          </p:cNvSpPr>
          <p:nvPr/>
        </p:nvSpPr>
        <p:spPr>
          <a:xfrm>
            <a:off x="373063" y="230188"/>
            <a:ext cx="11818937" cy="818230"/>
          </a:xfrm>
          <a:prstGeom prst="rect">
            <a:avLst/>
          </a:prstGeom>
        </p:spPr>
        <p:txBody>
          <a:bodyPr vert="horz" lIns="0" tIns="45720" rIns="91440" bIns="0" rtlCol="0" anchor="b" anchorCtr="0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800" dirty="0"/>
              <a:t>Переход к IPTV поддерживается массовым распространением интернета и</a:t>
            </a:r>
            <a:r>
              <a:rPr lang="en-GB" sz="2800" dirty="0"/>
              <a:t> </a:t>
            </a:r>
            <a:r>
              <a:rPr lang="ru-RU" sz="2800" dirty="0"/>
              <a:t>подключённых устройств</a:t>
            </a:r>
            <a:endParaRPr lang="en-GB" sz="28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28863D5-4CB5-0006-BF17-D4D1BCF6013E}"/>
              </a:ext>
            </a:extLst>
          </p:cNvPr>
          <p:cNvSpPr txBox="1"/>
          <p:nvPr/>
        </p:nvSpPr>
        <p:spPr>
          <a:xfrm>
            <a:off x="9629451" y="3668325"/>
            <a:ext cx="184455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40">
              <a:buClr>
                <a:srgbClr val="000000"/>
              </a:buClr>
              <a:defRPr/>
            </a:pPr>
            <a:r>
              <a:rPr lang="az-Cyrl-AZ" sz="1050" kern="0" dirty="0">
                <a:solidFill>
                  <a:srgbClr val="3D3D3D"/>
                </a:solidFill>
                <a:latin typeface="BBC Reith Sans Cd" panose="020B0602020204020204" pitchFamily="34" charset="0"/>
                <a:ea typeface="BBC Reith Sans Cd" panose="020B0602020204020204" pitchFamily="34" charset="0"/>
                <a:cs typeface="BBC Reith Sans Cd" panose="020B0602020204020204" pitchFamily="34" charset="0"/>
                <a:sym typeface="Arial"/>
              </a:rPr>
              <a:t>Подписные стриминговые сервисы (</a:t>
            </a:r>
            <a:r>
              <a:rPr lang="en-GB" sz="1050" kern="0" dirty="0">
                <a:solidFill>
                  <a:srgbClr val="3D3D3D"/>
                </a:solidFill>
                <a:latin typeface="BBC Reith Sans Cd" panose="020B0602020204020204" pitchFamily="34" charset="0"/>
                <a:ea typeface="BBC Reith Sans Cd" panose="020B0602020204020204" pitchFamily="34" charset="0"/>
                <a:cs typeface="BBC Reith Sans Cd" panose="020B0602020204020204" pitchFamily="34" charset="0"/>
                <a:sym typeface="Arial"/>
              </a:rPr>
              <a:t>SVOD)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D603FA4-5969-D42E-F8D8-B3B77B66DC50}"/>
              </a:ext>
            </a:extLst>
          </p:cNvPr>
          <p:cNvSpPr txBox="1"/>
          <p:nvPr/>
        </p:nvSpPr>
        <p:spPr>
          <a:xfrm>
            <a:off x="9629451" y="4166035"/>
            <a:ext cx="1919997" cy="256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40">
              <a:buClr>
                <a:srgbClr val="000000"/>
              </a:buClr>
              <a:defRPr/>
            </a:pPr>
            <a:r>
              <a:rPr lang="az-Cyrl-AZ" sz="1067" kern="0" dirty="0">
                <a:solidFill>
                  <a:srgbClr val="F46A24"/>
                </a:solidFill>
                <a:latin typeface="BBC Reith Sans Cd" panose="020B0602020204020204" pitchFamily="34" charset="0"/>
                <a:ea typeface="BBC Reith Sans Cd" panose="020B0602020204020204" pitchFamily="34" charset="0"/>
                <a:cs typeface="BBC Reith Sans Cd" panose="020B0602020204020204" pitchFamily="34" charset="0"/>
                <a:sym typeface="Arial"/>
              </a:rPr>
              <a:t>Сервисы вещателей</a:t>
            </a:r>
            <a:r>
              <a:rPr lang="en-GB" sz="1067" kern="0" dirty="0">
                <a:solidFill>
                  <a:srgbClr val="F46A24"/>
                </a:solidFill>
                <a:latin typeface="BBC Reith Sans Cd" panose="020B0602020204020204" pitchFamily="34" charset="0"/>
                <a:ea typeface="BBC Reith Sans Cd" panose="020B0602020204020204" pitchFamily="34" charset="0"/>
                <a:cs typeface="BBC Reith Sans Cd" panose="020B0602020204020204" pitchFamily="34" charset="0"/>
                <a:sym typeface="Arial"/>
              </a:rPr>
              <a:t> (BVOD)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3C9E6F8-EBAF-3B54-310B-5F62A66AAF8B}"/>
              </a:ext>
            </a:extLst>
          </p:cNvPr>
          <p:cNvSpPr txBox="1"/>
          <p:nvPr/>
        </p:nvSpPr>
        <p:spPr>
          <a:xfrm>
            <a:off x="9629451" y="4307726"/>
            <a:ext cx="1570709" cy="256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40">
              <a:buClr>
                <a:srgbClr val="000000"/>
              </a:buClr>
              <a:defRPr/>
            </a:pPr>
            <a:r>
              <a:rPr lang="az-Cyrl-AZ" sz="1067" kern="0" dirty="0">
                <a:solidFill>
                  <a:srgbClr val="801650"/>
                </a:solidFill>
                <a:latin typeface="BBC Reith Sans Cd" panose="020B0602020204020204" pitchFamily="34" charset="0"/>
                <a:ea typeface="BBC Reith Sans Cd" panose="020B0602020204020204" pitchFamily="34" charset="0"/>
                <a:cs typeface="BBC Reith Sans Cd" panose="020B0602020204020204" pitchFamily="34" charset="0"/>
                <a:sym typeface="Arial"/>
              </a:rPr>
              <a:t>Записи программ (</a:t>
            </a:r>
            <a:r>
              <a:rPr lang="en-GB" sz="1067" kern="0" dirty="0">
                <a:solidFill>
                  <a:srgbClr val="801650"/>
                </a:solidFill>
                <a:latin typeface="BBC Reith Sans Cd" panose="020B0602020204020204" pitchFamily="34" charset="0"/>
                <a:ea typeface="BBC Reith Sans Cd" panose="020B0602020204020204" pitchFamily="34" charset="0"/>
                <a:cs typeface="BBC Reith Sans Cd" panose="020B0602020204020204" pitchFamily="34" charset="0"/>
                <a:sym typeface="Arial"/>
              </a:rPr>
              <a:t>PVR)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B15EC32-FB03-D10A-21AC-D8D89E73D958}"/>
              </a:ext>
            </a:extLst>
          </p:cNvPr>
          <p:cNvSpPr txBox="1"/>
          <p:nvPr/>
        </p:nvSpPr>
        <p:spPr>
          <a:xfrm>
            <a:off x="9629451" y="4449417"/>
            <a:ext cx="2035327" cy="42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40">
              <a:buClr>
                <a:srgbClr val="000000"/>
              </a:buClr>
              <a:defRPr/>
            </a:pPr>
            <a:r>
              <a:rPr lang="az-Cyrl-AZ" sz="1067" kern="0" dirty="0">
                <a:solidFill>
                  <a:srgbClr val="27A199"/>
                </a:solidFill>
                <a:latin typeface="BBC Reith Sans Cd" panose="020B0602020204020204" pitchFamily="34" charset="0"/>
                <a:ea typeface="BBC Reith Sans Cd" panose="020B0602020204020204" pitchFamily="34" charset="0"/>
                <a:cs typeface="BBC Reith Sans Cd" panose="020B0602020204020204" pitchFamily="34" charset="0"/>
                <a:sym typeface="Arial"/>
              </a:rPr>
              <a:t>Одновременная трансляция через интернет</a:t>
            </a:r>
            <a:r>
              <a:rPr lang="en-GB" sz="1067" kern="0" dirty="0">
                <a:solidFill>
                  <a:srgbClr val="27A199"/>
                </a:solidFill>
                <a:latin typeface="BBC Reith Sans Cd" panose="020B0602020204020204" pitchFamily="34" charset="0"/>
                <a:ea typeface="BBC Reith Sans Cd" panose="020B0602020204020204" pitchFamily="34" charset="0"/>
                <a:cs typeface="BBC Reith Sans Cd" panose="020B0602020204020204" pitchFamily="34" charset="0"/>
                <a:sym typeface="Arial"/>
              </a:rPr>
              <a:t> (Simulcast)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6B58BFD-063B-904B-B8CE-A2CF2EDC87F5}"/>
              </a:ext>
            </a:extLst>
          </p:cNvPr>
          <p:cNvSpPr txBox="1"/>
          <p:nvPr/>
        </p:nvSpPr>
        <p:spPr>
          <a:xfrm>
            <a:off x="9629451" y="4755320"/>
            <a:ext cx="975685" cy="256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219140">
              <a:buClr>
                <a:srgbClr val="000000"/>
              </a:buClr>
              <a:defRPr/>
            </a:pPr>
            <a:r>
              <a:rPr lang="az-Cyrl-AZ" sz="1067" kern="0" dirty="0">
                <a:solidFill>
                  <a:srgbClr val="12436D"/>
                </a:solidFill>
                <a:latin typeface="BBC Reith Sans Cd" panose="020B0602020204020204" pitchFamily="34" charset="0"/>
                <a:ea typeface="BBC Reith Sans Cd" panose="020B0602020204020204" pitchFamily="34" charset="0"/>
                <a:cs typeface="BBC Reith Sans Cd" panose="020B0602020204020204" pitchFamily="34" charset="0"/>
                <a:sym typeface="Arial"/>
              </a:rPr>
              <a:t>Линейное ТВ</a:t>
            </a:r>
            <a:r>
              <a:rPr lang="en-GB" sz="1067" kern="0" dirty="0">
                <a:solidFill>
                  <a:srgbClr val="12436D"/>
                </a:solidFill>
                <a:latin typeface="BBC Reith Sans Cd" panose="020B0602020204020204" pitchFamily="34" charset="0"/>
                <a:ea typeface="BBC Reith Sans Cd" panose="020B0602020204020204" pitchFamily="34" charset="0"/>
                <a:cs typeface="BBC Reith Sans Cd" panose="020B0602020204020204" pitchFamily="34" charset="0"/>
                <a:sym typeface="Arial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09628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7C7E5118-A8FD-1E4D-1C60-63041CDA0B1F}"/>
              </a:ext>
            </a:extLst>
          </p:cNvPr>
          <p:cNvSpPr/>
          <p:nvPr/>
        </p:nvSpPr>
        <p:spPr bwMode="gray">
          <a:xfrm>
            <a:off x="6409482" y="1104236"/>
            <a:ext cx="4809843" cy="4192302"/>
          </a:xfrm>
          <a:prstGeom prst="roundRect">
            <a:avLst>
              <a:gd name="adj" fmla="val 8359"/>
            </a:avLst>
          </a:prstGeom>
          <a:solidFill>
            <a:schemeClr val="bg1"/>
          </a:solidFill>
          <a:ln w="95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  <a:sym typeface="Arial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F9CD472-59B6-2F6B-9FA8-E53C6BDE6067}"/>
              </a:ext>
            </a:extLst>
          </p:cNvPr>
          <p:cNvSpPr/>
          <p:nvPr/>
        </p:nvSpPr>
        <p:spPr bwMode="gray">
          <a:xfrm>
            <a:off x="897395" y="1098197"/>
            <a:ext cx="4591717" cy="4198341"/>
          </a:xfrm>
          <a:prstGeom prst="roundRect">
            <a:avLst>
              <a:gd name="adj" fmla="val 8359"/>
            </a:avLst>
          </a:prstGeom>
          <a:solidFill>
            <a:schemeClr val="bg1"/>
          </a:solidFill>
          <a:ln w="95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/>
              <a:ea typeface="+mn-ea"/>
              <a:cs typeface="+mn-cs"/>
              <a:sym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3CFFB-0B4F-9F1C-4FFB-7B279E38130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1475" y="244475"/>
            <a:ext cx="11820525" cy="469900"/>
          </a:xfrm>
        </p:spPr>
        <p:txBody>
          <a:bodyPr>
            <a:noAutofit/>
          </a:bodyPr>
          <a:lstStyle/>
          <a:p>
            <a:r>
              <a:rPr lang="ru-RU" sz="2400" dirty="0"/>
              <a:t>Переход к IPTV уже снижает потребление контента</a:t>
            </a:r>
            <a:r>
              <a:rPr lang="en-GB" sz="2400" dirty="0"/>
              <a:t> BBC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D7CA8D-4F2B-3819-7E26-3453D5A30354}"/>
              </a:ext>
            </a:extLst>
          </p:cNvPr>
          <p:cNvSpPr txBox="1"/>
          <p:nvPr/>
        </p:nvSpPr>
        <p:spPr bwMode="gray">
          <a:xfrm>
            <a:off x="1242811" y="5017474"/>
            <a:ext cx="1950442" cy="19581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3Reasons, 2024</a:t>
            </a:r>
          </a:p>
        </p:txBody>
      </p:sp>
      <p:graphicFrame>
        <p:nvGraphicFramePr>
          <p:cNvPr id="22" name="Chart 21">
            <a:extLst>
              <a:ext uri="{FF2B5EF4-FFF2-40B4-BE49-F238E27FC236}">
                <a16:creationId xmlns:a16="http://schemas.microsoft.com/office/drawing/2014/main" id="{45785189-0F56-D9A1-255B-E54438F627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4789610"/>
              </p:ext>
            </p:extLst>
          </p:nvPr>
        </p:nvGraphicFramePr>
        <p:xfrm>
          <a:off x="1048216" y="2106231"/>
          <a:ext cx="4350990" cy="30394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6A71AA2E-B8CD-A8C8-90C2-829315086BD2}"/>
              </a:ext>
            </a:extLst>
          </p:cNvPr>
          <p:cNvSpPr txBox="1"/>
          <p:nvPr/>
        </p:nvSpPr>
        <p:spPr>
          <a:xfrm>
            <a:off x="1434742" y="1312846"/>
            <a:ext cx="3780000" cy="554605"/>
          </a:xfrm>
          <a:prstGeom prst="rect">
            <a:avLst/>
          </a:prstGeom>
          <a:noFill/>
        </p:spPr>
        <p:txBody>
          <a:bodyPr wrap="square" lIns="86400" tIns="86400" rIns="86400" bIns="86400" rtlCol="0" anchor="t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 b="1" i="0" u="none" strike="noStrike" spc="0" baseline="0">
                <a:solidFill>
                  <a:srgbClr val="000000"/>
                </a:solidFill>
                <a:latin typeface="Century Gothic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z-Cyrl-AZ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</a:rPr>
              <a:t>Доля просмотра через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</a:rPr>
              <a:t>IP</a:t>
            </a:r>
            <a:br>
              <a:rPr kumimoji="0" lang="en-GB" sz="16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</a:rPr>
            </a:br>
            <a:r>
              <a:rPr kumimoji="0" lang="az-Cyrl-AZ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</a:rPr>
              <a:t>(линейное ТВ и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</a:rPr>
              <a:t>VOD)</a:t>
            </a:r>
            <a:endParaRPr kumimoji="0" lang="en-GB" sz="16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BC Reith Sans" panose="020B0603020204020204" pitchFamily="34" charset="0"/>
              <a:ea typeface="BBC Reith Sans" panose="020B0603020204020204" pitchFamily="34" charset="0"/>
              <a:cs typeface="BBC Reith Sans" panose="020B0603020204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469D11F-C243-D321-59D8-51E14D998E3A}"/>
              </a:ext>
            </a:extLst>
          </p:cNvPr>
          <p:cNvSpPr txBox="1"/>
          <p:nvPr/>
        </p:nvSpPr>
        <p:spPr bwMode="gray">
          <a:xfrm>
            <a:off x="6724810" y="1312846"/>
            <a:ext cx="4340818" cy="584775"/>
          </a:xfrm>
          <a:prstGeom prst="rect">
            <a:avLst/>
          </a:prstGeom>
          <a:noFill/>
        </p:spPr>
        <p:txBody>
          <a:bodyPr wrap="square" lIns="86400" tIns="86400" rIns="86400" bIns="86400" rtlCol="0" anchor="t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 b="1" i="0" u="none" strike="noStrike" spc="0" baseline="0">
                <a:solidFill>
                  <a:srgbClr val="000000"/>
                </a:solidFill>
                <a:latin typeface="Century Gothic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Просмотр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BBC</a:t>
            </a:r>
            <a:r>
              <a:rPr kumimoji="0" lang="ru-RU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 в домах, использующих только IPTV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BC Reith Sans" panose="020B0603020204020204" pitchFamily="34" charset="0"/>
              <a:ea typeface="BBC Reith Sans" panose="020B0603020204020204" pitchFamily="34" charset="0"/>
              <a:cs typeface="BBC Reith Sans" panose="020B0603020204020204" pitchFamily="34" charset="0"/>
              <a:sym typeface="Arial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F4AA4D9-D32A-E1F9-0292-A05186594130}"/>
              </a:ext>
            </a:extLst>
          </p:cNvPr>
          <p:cNvSpPr txBox="1"/>
          <p:nvPr/>
        </p:nvSpPr>
        <p:spPr bwMode="gray">
          <a:xfrm>
            <a:off x="6680319" y="5017474"/>
            <a:ext cx="1950442" cy="19581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</a:rPr>
              <a:t>3Reasons, BARB analysis, 2022</a:t>
            </a: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4CD890E2-9271-91E8-F3CD-E255E8BA1E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2547518"/>
              </p:ext>
            </p:extLst>
          </p:nvPr>
        </p:nvGraphicFramePr>
        <p:xfrm>
          <a:off x="6812368" y="2106231"/>
          <a:ext cx="4019030" cy="28364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CEC3A8B3-F1F9-4F03-A635-DC7B0E570400}"/>
              </a:ext>
            </a:extLst>
          </p:cNvPr>
          <p:cNvSpPr/>
          <p:nvPr/>
        </p:nvSpPr>
        <p:spPr>
          <a:xfrm>
            <a:off x="6952735" y="1835845"/>
            <a:ext cx="3878663" cy="2512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4800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6095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1200" b="1" i="1" u="none" strike="noStrike" kern="1200" cap="none" spc="0" normalizeH="0" baseline="0" noProof="0" dirty="0">
                <a:ln>
                  <a:noFill/>
                </a:ln>
                <a:solidFill>
                  <a:srgbClr val="252525">
                    <a:lumMod val="75000"/>
                    <a:lumOff val="25000"/>
                  </a:srgbClr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</a:rPr>
            </a:br>
            <a:r>
              <a:rPr kumimoji="0" lang="ru-RU" sz="1200" b="0" i="1" u="none" strike="noStrike" kern="1200" cap="none" spc="0" normalizeH="0" baseline="0" noProof="0" dirty="0">
                <a:ln>
                  <a:noFill/>
                </a:ln>
                <a:solidFill>
                  <a:srgbClr val="252525">
                    <a:lumMod val="75000"/>
                    <a:lumOff val="25000"/>
                  </a:srgbClr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</a:rPr>
              <a:t>Индекс относительно всех ТВ-домов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252525">
                  <a:lumMod val="75000"/>
                  <a:lumOff val="25000"/>
                </a:srgbClr>
              </a:solidFill>
              <a:effectLst/>
              <a:uLnTx/>
              <a:uFillTx/>
              <a:latin typeface="BBC Reith Sans" panose="020B0603020204020204" pitchFamily="34" charset="0"/>
              <a:ea typeface="BBC Reith Sans" panose="020B0603020204020204" pitchFamily="34" charset="0"/>
              <a:cs typeface="BBC Reith Sans" panose="020B0603020204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8BE18E-690A-A834-9497-66C02DEBE3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9CA30F-8C10-68D8-43C8-DA64BED1E471}"/>
              </a:ext>
            </a:extLst>
          </p:cNvPr>
          <p:cNvSpPr txBox="1"/>
          <p:nvPr/>
        </p:nvSpPr>
        <p:spPr bwMode="gray">
          <a:xfrm>
            <a:off x="552240" y="5511915"/>
            <a:ext cx="1108752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ru-RU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В домах, использующих только IPTV, без привычного линейного телегида</a:t>
            </a:r>
            <a:r>
              <a:rPr kumimoji="0" lang="en-GB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, </a:t>
            </a:r>
            <a:r>
              <a:rPr kumimoji="0" lang="ru-RU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объём просмотра BBC </a:t>
            </a:r>
            <a:r>
              <a:rPr kumimoji="0" lang="ru-RU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составляет лишь </a:t>
            </a:r>
            <a:r>
              <a:rPr kumimoji="0" lang="ru-RU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22% от среднего уровня</a:t>
            </a:r>
            <a:r>
              <a:rPr kumimoji="0" lang="ru-RU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BC Reith Sans" panose="020B0603020204020204" pitchFamily="34" charset="0"/>
                <a:ea typeface="BBC Reith Sans" panose="020B0603020204020204" pitchFamily="34" charset="0"/>
                <a:cs typeface="BBC Reith Sans" panose="020B0603020204020204" pitchFamily="34" charset="0"/>
                <a:sym typeface="Arial"/>
              </a:rPr>
              <a:t>, а просмотр BBC в прямом эфире всего 3%</a:t>
            </a:r>
            <a:endParaRPr kumimoji="0" lang="en-GB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highlight>
                <a:srgbClr val="FFFF00"/>
              </a:highlight>
              <a:uLnTx/>
              <a:uFillTx/>
              <a:latin typeface="BBC Reith Sans" panose="020B0603020204020204" pitchFamily="34" charset="0"/>
              <a:ea typeface="BBC Reith Sans" panose="020B0603020204020204" pitchFamily="34" charset="0"/>
              <a:cs typeface="BBC Reith Sans" panose="020B0603020204020204" pitchFamily="34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77329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98140F46-185E-831E-B7D3-F04B149F0394}"/>
              </a:ext>
            </a:extLst>
          </p:cNvPr>
          <p:cNvSpPr txBox="1"/>
          <p:nvPr/>
        </p:nvSpPr>
        <p:spPr>
          <a:xfrm>
            <a:off x="783336" y="4002183"/>
            <a:ext cx="4733618" cy="1984747"/>
          </a:xfrm>
          <a:prstGeom prst="rect">
            <a:avLst/>
          </a:prstGeom>
          <a:noFill/>
        </p:spPr>
        <p:txBody>
          <a:bodyPr wrap="square" lIns="64800" tIns="64800" rIns="64800" bIns="64800" rtlCol="0" anchor="t">
            <a:noAutofit/>
          </a:bodyPr>
          <a:lstStyle/>
          <a:p>
            <a:pPr algn="ctr" defTabSz="457200">
              <a:spcBef>
                <a:spcPts val="300"/>
              </a:spcBef>
              <a:spcAft>
                <a:spcPts val="300"/>
              </a:spcAft>
              <a:defRPr/>
            </a:pPr>
            <a:endParaRPr lang="en-GB" sz="1400">
              <a:solidFill>
                <a:srgbClr val="688EB8"/>
              </a:solidFill>
              <a:latin typeface="Windings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34B3953-C559-C3A7-D018-3B7795C381C4}"/>
              </a:ext>
            </a:extLst>
          </p:cNvPr>
          <p:cNvSpPr txBox="1"/>
          <p:nvPr/>
        </p:nvSpPr>
        <p:spPr>
          <a:xfrm>
            <a:off x="6672063" y="4002183"/>
            <a:ext cx="4733618" cy="1984746"/>
          </a:xfrm>
          <a:prstGeom prst="rect">
            <a:avLst/>
          </a:prstGeom>
          <a:noFill/>
        </p:spPr>
        <p:txBody>
          <a:bodyPr wrap="square" lIns="64800" tIns="64800" rIns="64800" bIns="64800" rtlCol="0" anchor="t">
            <a:noAutofit/>
          </a:bodyPr>
          <a:lstStyle/>
          <a:p>
            <a:pPr algn="ctr" defTabSz="457200">
              <a:spcBef>
                <a:spcPts val="300"/>
              </a:spcBef>
              <a:spcAft>
                <a:spcPts val="300"/>
              </a:spcAft>
              <a:defRPr/>
            </a:pPr>
            <a:endParaRPr lang="en-GB" sz="7200">
              <a:solidFill>
                <a:srgbClr val="688EB8"/>
              </a:solidFill>
              <a:latin typeface="Windings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C0737A93-80E1-0E51-7881-C985846D1D61}"/>
              </a:ext>
            </a:extLst>
          </p:cNvPr>
          <p:cNvSpPr/>
          <p:nvPr/>
        </p:nvSpPr>
        <p:spPr>
          <a:xfrm>
            <a:off x="783336" y="4002183"/>
            <a:ext cx="4733618" cy="1984749"/>
          </a:xfrm>
          <a:prstGeom prst="roundRect">
            <a:avLst/>
          </a:prstGeom>
          <a:solidFill>
            <a:srgbClr val="123440">
              <a:lumMod val="10000"/>
              <a:lumOff val="9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1CFD7019-E09D-EF67-4E8F-6019767A64CD}"/>
              </a:ext>
            </a:extLst>
          </p:cNvPr>
          <p:cNvSpPr/>
          <p:nvPr/>
        </p:nvSpPr>
        <p:spPr>
          <a:xfrm>
            <a:off x="6672063" y="4002185"/>
            <a:ext cx="4736601" cy="1984744"/>
          </a:xfrm>
          <a:prstGeom prst="roundRect">
            <a:avLst/>
          </a:prstGeom>
          <a:solidFill>
            <a:srgbClr val="123440">
              <a:lumMod val="10000"/>
              <a:lumOff val="9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  <a:sym typeface="Wingdings" panose="05000000000000000000" pitchFamily="2" charset="2"/>
            </a:endParaRP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7F11E88-FEC6-3F79-6E68-019D8701606E}"/>
              </a:ext>
            </a:extLst>
          </p:cNvPr>
          <p:cNvSpPr txBox="1"/>
          <p:nvPr/>
        </p:nvSpPr>
        <p:spPr>
          <a:xfrm>
            <a:off x="783336" y="1052629"/>
            <a:ext cx="10622345" cy="2761488"/>
          </a:xfrm>
          <a:prstGeom prst="roundRect">
            <a:avLst/>
          </a:prstGeom>
          <a:noFill/>
          <a:ln w="12700">
            <a:solidFill>
              <a:srgbClr val="35758C"/>
            </a:solidFill>
          </a:ln>
        </p:spPr>
        <p:txBody>
          <a:bodyPr wrap="square" lIns="64800" tIns="64800" rIns="64800" bIns="64800" rtlCol="0" anchor="t">
            <a:noAutofit/>
          </a:bodyPr>
          <a:lstStyle/>
          <a:p>
            <a:pPr marL="171450" marR="0" lvl="0" indent="-171450" defTabSz="45720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31" name="Title 2">
            <a:extLst>
              <a:ext uri="{FF2B5EF4-FFF2-40B4-BE49-F238E27FC236}">
                <a16:creationId xmlns:a16="http://schemas.microsoft.com/office/drawing/2014/main" id="{F983BC81-0262-2FB4-A8E8-7AD01CC4F551}"/>
              </a:ext>
            </a:extLst>
          </p:cNvPr>
          <p:cNvSpPr txBox="1">
            <a:spLocks/>
          </p:cNvSpPr>
          <p:nvPr/>
        </p:nvSpPr>
        <p:spPr>
          <a:xfrm>
            <a:off x="199291" y="257223"/>
            <a:ext cx="11819909" cy="470568"/>
          </a:xfrm>
          <a:prstGeom prst="rect">
            <a:avLst/>
          </a:prstGeom>
        </p:spPr>
        <p:txBody>
          <a:bodyPr vert="horz" lIns="0" tIns="45720" rIns="91440" bIns="0" rtlCol="0" anchor="b" anchorCtr="0">
            <a:no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2400" b="1">
                <a:latin typeface="+mj-lt"/>
                <a:ea typeface="+mj-ea"/>
                <a:cs typeface="+mj-cs"/>
              </a:defRPr>
            </a:lvl1pPr>
          </a:lstStyle>
          <a:p>
            <a:r>
              <a:rPr lang="ru-RU" dirty="0"/>
              <a:t>Переход к IPTV не означает конец линейного телевидения</a:t>
            </a:r>
            <a:endParaRPr lang="en-GB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70B22442-5A97-E0C0-830F-14722FB882D5}"/>
              </a:ext>
            </a:extLst>
          </p:cNvPr>
          <p:cNvGrpSpPr/>
          <p:nvPr/>
        </p:nvGrpSpPr>
        <p:grpSpPr>
          <a:xfrm>
            <a:off x="4259851" y="1795823"/>
            <a:ext cx="3672299" cy="875332"/>
            <a:chOff x="2840908" y="2478227"/>
            <a:chExt cx="3389815" cy="729443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32709AA1-15EB-4B61-B74C-8301452CBCC9}"/>
                </a:ext>
              </a:extLst>
            </p:cNvPr>
            <p:cNvSpPr txBox="1"/>
            <p:nvPr/>
          </p:nvSpPr>
          <p:spPr>
            <a:xfrm>
              <a:off x="2840908" y="2478227"/>
              <a:ext cx="3389815" cy="3847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457200">
                <a:defRPr/>
              </a:pPr>
              <a:r>
                <a:rPr lang="az-Cyrl-AZ" sz="2400" b="1" dirty="0">
                  <a:latin typeface="BBC Reith Sans Light"/>
                  <a:ea typeface="BBC Reith Sans Light" panose="020B0403020204020204" pitchFamily="34" charset="0"/>
                  <a:cs typeface="BBC Reith Sans"/>
                </a:rPr>
                <a:t>Цифровой переход</a:t>
              </a:r>
              <a:endParaRPr lang="en-US" sz="2400" b="1" dirty="0">
                <a:latin typeface="BBC Reith Sans Light"/>
                <a:ea typeface="BBC Reith Sans Light" panose="020B0403020204020204" pitchFamily="34" charset="0"/>
                <a:cs typeface="BBC Reith Sans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CE84E9A1-FC83-55D8-E487-6ECFB4491C24}"/>
                </a:ext>
              </a:extLst>
            </p:cNvPr>
            <p:cNvSpPr txBox="1"/>
            <p:nvPr/>
          </p:nvSpPr>
          <p:spPr>
            <a:xfrm>
              <a:off x="3245184" y="2925542"/>
              <a:ext cx="2521552" cy="2821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457200">
                <a:defRPr/>
              </a:pPr>
              <a:endParaRPr lang="en-US" sz="1600">
                <a:solidFill>
                  <a:srgbClr val="10253F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endParaRPr>
            </a:p>
          </p:txBody>
        </p:sp>
      </p:grpSp>
      <p:sp>
        <p:nvSpPr>
          <p:cNvPr id="35" name="Oval 34">
            <a:extLst>
              <a:ext uri="{FF2B5EF4-FFF2-40B4-BE49-F238E27FC236}">
                <a16:creationId xmlns:a16="http://schemas.microsoft.com/office/drawing/2014/main" id="{CE320086-28A3-5FA8-3674-0D40AD30DD6F}"/>
              </a:ext>
            </a:extLst>
          </p:cNvPr>
          <p:cNvSpPr/>
          <p:nvPr/>
        </p:nvSpPr>
        <p:spPr>
          <a:xfrm>
            <a:off x="8399530" y="1577132"/>
            <a:ext cx="1447696" cy="1472772"/>
          </a:xfrm>
          <a:prstGeom prst="ellipse">
            <a:avLst/>
          </a:prstGeom>
          <a:solidFill>
            <a:srgbClr val="002060"/>
          </a:solidFill>
          <a:ln w="6350" cap="flat" cmpd="sng" algn="ctr">
            <a:noFill/>
            <a:prstDash val="solid"/>
            <a:miter lim="800000"/>
          </a:ln>
          <a:effectLst/>
        </p:spPr>
        <p:txBody>
          <a:bodyPr lIns="103163" tIns="51581" rIns="103163" bIns="51581"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A8D506A-3286-3CC8-3A9F-F8F574CEB963}"/>
              </a:ext>
            </a:extLst>
          </p:cNvPr>
          <p:cNvSpPr txBox="1"/>
          <p:nvPr/>
        </p:nvSpPr>
        <p:spPr>
          <a:xfrm>
            <a:off x="8175174" y="1114049"/>
            <a:ext cx="1819660" cy="473501"/>
          </a:xfrm>
          <a:prstGeom prst="rect">
            <a:avLst/>
          </a:prstGeom>
          <a:noFill/>
        </p:spPr>
        <p:txBody>
          <a:bodyPr wrap="square" lIns="103163" tIns="51581" rIns="103163" bIns="51581" rtlCol="0" anchor="ctr">
            <a:spAutoFit/>
          </a:bodyPr>
          <a:lstStyle/>
          <a:p>
            <a:pPr algn="ctr" defTabSz="457200">
              <a:defRPr/>
            </a:pPr>
            <a:r>
              <a:rPr lang="az-Cyrl-AZ" sz="2400" b="1" dirty="0">
                <a:solidFill>
                  <a:prstClr val="black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rPr>
              <a:t>Будущее</a:t>
            </a:r>
            <a:endParaRPr lang="en-US" sz="2400" b="1" dirty="0">
              <a:solidFill>
                <a:prstClr val="black"/>
              </a:solidFill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5CA4116-1999-C6A1-71AE-1E8179EB9845}"/>
              </a:ext>
            </a:extLst>
          </p:cNvPr>
          <p:cNvSpPr txBox="1"/>
          <p:nvPr/>
        </p:nvSpPr>
        <p:spPr>
          <a:xfrm>
            <a:off x="8073082" y="3088109"/>
            <a:ext cx="2134070" cy="658167"/>
          </a:xfrm>
          <a:prstGeom prst="rect">
            <a:avLst/>
          </a:prstGeom>
          <a:noFill/>
        </p:spPr>
        <p:txBody>
          <a:bodyPr wrap="square" lIns="103163" tIns="51581" rIns="103163" bIns="51581" rtlCol="0" anchor="ctr">
            <a:spAutoFit/>
          </a:bodyPr>
          <a:lstStyle/>
          <a:p>
            <a:pPr algn="ctr" defTabSz="457200">
              <a:defRPr/>
            </a:pPr>
            <a:r>
              <a:rPr lang="az-Cyrl-AZ" b="1" dirty="0">
                <a:solidFill>
                  <a:prstClr val="black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rPr>
              <a:t>Только интернет</a:t>
            </a:r>
            <a:r>
              <a:rPr lang="en-GB" b="1" dirty="0">
                <a:solidFill>
                  <a:prstClr val="black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rPr>
              <a:t>-</a:t>
            </a:r>
            <a:r>
              <a:rPr lang="az-Cyrl-AZ" b="1" dirty="0">
                <a:solidFill>
                  <a:prstClr val="black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rPr>
              <a:t>доставка</a:t>
            </a:r>
            <a:endParaRPr lang="en-US" b="1" dirty="0">
              <a:solidFill>
                <a:prstClr val="black"/>
              </a:solidFill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38" name="Oval 7">
            <a:extLst>
              <a:ext uri="{FF2B5EF4-FFF2-40B4-BE49-F238E27FC236}">
                <a16:creationId xmlns:a16="http://schemas.microsoft.com/office/drawing/2014/main" id="{DA9D314C-6F72-F71A-5E47-F01235236229}"/>
              </a:ext>
            </a:extLst>
          </p:cNvPr>
          <p:cNvSpPr/>
          <p:nvPr/>
        </p:nvSpPr>
        <p:spPr>
          <a:xfrm>
            <a:off x="2358094" y="1577132"/>
            <a:ext cx="1447696" cy="1472772"/>
          </a:xfrm>
          <a:custGeom>
            <a:avLst/>
            <a:gdLst/>
            <a:ahLst/>
            <a:cxnLst/>
            <a:rect l="l" t="t" r="r" b="b"/>
            <a:pathLst>
              <a:path w="1221966" h="1227310">
                <a:moveTo>
                  <a:pt x="0" y="640162"/>
                </a:moveTo>
                <a:lnTo>
                  <a:pt x="1221966" y="640162"/>
                </a:lnTo>
                <a:lnTo>
                  <a:pt x="1212171" y="737328"/>
                </a:lnTo>
                <a:cubicBezTo>
                  <a:pt x="1154950" y="1016960"/>
                  <a:pt x="907531" y="1227310"/>
                  <a:pt x="610983" y="1227310"/>
                </a:cubicBezTo>
                <a:cubicBezTo>
                  <a:pt x="314435" y="1227310"/>
                  <a:pt x="67016" y="1016960"/>
                  <a:pt x="9795" y="737328"/>
                </a:cubicBezTo>
                <a:close/>
                <a:moveTo>
                  <a:pt x="610983" y="0"/>
                </a:moveTo>
                <a:cubicBezTo>
                  <a:pt x="907531" y="0"/>
                  <a:pt x="1154950" y="210350"/>
                  <a:pt x="1212171" y="489982"/>
                </a:cubicBezTo>
                <a:lnTo>
                  <a:pt x="1221966" y="587149"/>
                </a:lnTo>
                <a:lnTo>
                  <a:pt x="0" y="587149"/>
                </a:lnTo>
                <a:lnTo>
                  <a:pt x="9795" y="489982"/>
                </a:lnTo>
                <a:cubicBezTo>
                  <a:pt x="67016" y="210350"/>
                  <a:pt x="314435" y="0"/>
                  <a:pt x="610983" y="0"/>
                </a:cubicBezTo>
                <a:close/>
              </a:path>
            </a:pathLst>
          </a:custGeom>
          <a:solidFill>
            <a:srgbClr val="002060"/>
          </a:solidFill>
          <a:ln w="6350" cap="flat" cmpd="sng" algn="ctr">
            <a:noFill/>
            <a:prstDash val="solid"/>
            <a:miter lim="800000"/>
          </a:ln>
          <a:effectLst/>
        </p:spPr>
        <p:txBody>
          <a:bodyPr lIns="103163" tIns="51581" rIns="103163" bIns="51581"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39" name="Freeform 13">
            <a:extLst>
              <a:ext uri="{FF2B5EF4-FFF2-40B4-BE49-F238E27FC236}">
                <a16:creationId xmlns:a16="http://schemas.microsoft.com/office/drawing/2014/main" id="{2DEC9B41-E30B-9DE2-73F3-97B354E6DA7E}"/>
              </a:ext>
            </a:extLst>
          </p:cNvPr>
          <p:cNvSpPr>
            <a:spLocks noChangeAspect="1"/>
          </p:cNvSpPr>
          <p:nvPr/>
        </p:nvSpPr>
        <p:spPr>
          <a:xfrm>
            <a:off x="2785152" y="1698567"/>
            <a:ext cx="563827" cy="493760"/>
          </a:xfrm>
          <a:custGeom>
            <a:avLst/>
            <a:gdLst/>
            <a:ahLst/>
            <a:cxnLst/>
            <a:rect l="l" t="t" r="r" b="b"/>
            <a:pathLst>
              <a:path w="2416488" h="1910446">
                <a:moveTo>
                  <a:pt x="1045016" y="1312210"/>
                </a:moveTo>
                <a:lnTo>
                  <a:pt x="977462" y="1549409"/>
                </a:lnTo>
                <a:lnTo>
                  <a:pt x="1465668" y="1549409"/>
                </a:lnTo>
                <a:lnTo>
                  <a:pt x="1398113" y="1312210"/>
                </a:lnTo>
                <a:close/>
                <a:moveTo>
                  <a:pt x="1275966" y="883115"/>
                </a:moveTo>
                <a:cubicBezTo>
                  <a:pt x="1258167" y="886160"/>
                  <a:pt x="1240180" y="888672"/>
                  <a:pt x="1221565" y="888672"/>
                </a:cubicBezTo>
                <a:cubicBezTo>
                  <a:pt x="1202949" y="888672"/>
                  <a:pt x="1184962" y="886160"/>
                  <a:pt x="1167192" y="883179"/>
                </a:cubicBezTo>
                <a:lnTo>
                  <a:pt x="1083188" y="1178137"/>
                </a:lnTo>
                <a:lnTo>
                  <a:pt x="1359971" y="1178137"/>
                </a:lnTo>
                <a:close/>
                <a:moveTo>
                  <a:pt x="1572674" y="748978"/>
                </a:moveTo>
                <a:lnTo>
                  <a:pt x="1912554" y="837377"/>
                </a:lnTo>
                <a:lnTo>
                  <a:pt x="1878431" y="763952"/>
                </a:lnTo>
                <a:lnTo>
                  <a:pt x="2416488" y="993867"/>
                </a:lnTo>
                <a:lnTo>
                  <a:pt x="2076576" y="905562"/>
                </a:lnTo>
                <a:lnTo>
                  <a:pt x="2110667" y="978799"/>
                </a:lnTo>
                <a:close/>
                <a:moveTo>
                  <a:pt x="843844" y="748978"/>
                </a:moveTo>
                <a:lnTo>
                  <a:pt x="305851" y="978799"/>
                </a:lnTo>
                <a:lnTo>
                  <a:pt x="339910" y="905562"/>
                </a:lnTo>
                <a:lnTo>
                  <a:pt x="0" y="993867"/>
                </a:lnTo>
                <a:lnTo>
                  <a:pt x="538087" y="763952"/>
                </a:lnTo>
                <a:lnTo>
                  <a:pt x="503934" y="837377"/>
                </a:lnTo>
                <a:close/>
                <a:moveTo>
                  <a:pt x="1221565" y="378302"/>
                </a:moveTo>
                <a:cubicBezTo>
                  <a:pt x="1121298" y="378302"/>
                  <a:pt x="1039961" y="459483"/>
                  <a:pt x="1039961" y="559873"/>
                </a:cubicBezTo>
                <a:cubicBezTo>
                  <a:pt x="1039961" y="660172"/>
                  <a:pt x="1121298" y="741445"/>
                  <a:pt x="1221565" y="741445"/>
                </a:cubicBezTo>
                <a:cubicBezTo>
                  <a:pt x="1321893" y="741445"/>
                  <a:pt x="1403166" y="660172"/>
                  <a:pt x="1403166" y="559873"/>
                </a:cubicBezTo>
                <a:cubicBezTo>
                  <a:pt x="1403166" y="459483"/>
                  <a:pt x="1321893" y="378302"/>
                  <a:pt x="1221565" y="378302"/>
                </a:cubicBezTo>
                <a:close/>
                <a:moveTo>
                  <a:pt x="1221533" y="231012"/>
                </a:moveTo>
                <a:cubicBezTo>
                  <a:pt x="1402884" y="231012"/>
                  <a:pt x="1550394" y="378492"/>
                  <a:pt x="1550394" y="559873"/>
                </a:cubicBezTo>
                <a:cubicBezTo>
                  <a:pt x="1550394" y="656718"/>
                  <a:pt x="1507513" y="743014"/>
                  <a:pt x="1440681" y="803254"/>
                </a:cubicBezTo>
                <a:lnTo>
                  <a:pt x="1758807" y="1910446"/>
                </a:lnTo>
                <a:lnTo>
                  <a:pt x="1568508" y="1910446"/>
                </a:lnTo>
                <a:lnTo>
                  <a:pt x="1503872" y="1683453"/>
                </a:lnTo>
                <a:lnTo>
                  <a:pt x="939288" y="1683453"/>
                </a:lnTo>
                <a:lnTo>
                  <a:pt x="874653" y="1910446"/>
                </a:lnTo>
                <a:lnTo>
                  <a:pt x="684324" y="1910446"/>
                </a:lnTo>
                <a:lnTo>
                  <a:pt x="1002450" y="803254"/>
                </a:lnTo>
                <a:cubicBezTo>
                  <a:pt x="935585" y="743075"/>
                  <a:pt x="892672" y="656718"/>
                  <a:pt x="892672" y="559873"/>
                </a:cubicBezTo>
                <a:cubicBezTo>
                  <a:pt x="892672" y="378492"/>
                  <a:pt x="1040182" y="231012"/>
                  <a:pt x="1221533" y="231012"/>
                </a:cubicBezTo>
                <a:close/>
                <a:moveTo>
                  <a:pt x="2410271" y="0"/>
                </a:moveTo>
                <a:lnTo>
                  <a:pt x="1883579" y="254964"/>
                </a:lnTo>
                <a:lnTo>
                  <a:pt x="1914185" y="180096"/>
                </a:lnTo>
                <a:lnTo>
                  <a:pt x="1578920" y="284441"/>
                </a:lnTo>
                <a:lnTo>
                  <a:pt x="2105424" y="29444"/>
                </a:lnTo>
                <a:lnTo>
                  <a:pt x="2074879" y="104157"/>
                </a:lnTo>
                <a:close/>
                <a:moveTo>
                  <a:pt x="6246" y="0"/>
                </a:moveTo>
                <a:lnTo>
                  <a:pt x="341605" y="104157"/>
                </a:lnTo>
                <a:lnTo>
                  <a:pt x="311091" y="29444"/>
                </a:lnTo>
                <a:lnTo>
                  <a:pt x="837597" y="284441"/>
                </a:lnTo>
                <a:lnTo>
                  <a:pt x="502331" y="180096"/>
                </a:lnTo>
                <a:lnTo>
                  <a:pt x="532937" y="254964"/>
                </a:lnTo>
                <a:close/>
              </a:path>
            </a:pathLst>
          </a:custGeom>
          <a:solidFill>
            <a:srgbClr val="FFFFFF"/>
          </a:solidFill>
          <a:ln w="3175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103163" tIns="51581" rIns="103163" bIns="5158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40" name="Freeform 14">
            <a:extLst>
              <a:ext uri="{FF2B5EF4-FFF2-40B4-BE49-F238E27FC236}">
                <a16:creationId xmlns:a16="http://schemas.microsoft.com/office/drawing/2014/main" id="{E3D7D20B-B841-754D-B5AC-555561A9E60B}"/>
              </a:ext>
            </a:extLst>
          </p:cNvPr>
          <p:cNvSpPr>
            <a:spLocks noChangeAspect="1"/>
          </p:cNvSpPr>
          <p:nvPr/>
        </p:nvSpPr>
        <p:spPr>
          <a:xfrm>
            <a:off x="2900060" y="2433373"/>
            <a:ext cx="345972" cy="516155"/>
          </a:xfrm>
          <a:custGeom>
            <a:avLst/>
            <a:gdLst/>
            <a:ahLst/>
            <a:cxnLst/>
            <a:rect l="l" t="t" r="r" b="b"/>
            <a:pathLst>
              <a:path w="939800" h="1265771">
                <a:moveTo>
                  <a:pt x="939800" y="393700"/>
                </a:moveTo>
                <a:lnTo>
                  <a:pt x="939800" y="469900"/>
                </a:lnTo>
                <a:cubicBezTo>
                  <a:pt x="820750" y="469900"/>
                  <a:pt x="723900" y="566750"/>
                  <a:pt x="723900" y="685800"/>
                </a:cubicBezTo>
                <a:lnTo>
                  <a:pt x="723900" y="973671"/>
                </a:lnTo>
                <a:cubicBezTo>
                  <a:pt x="723900" y="1134745"/>
                  <a:pt x="592874" y="1265771"/>
                  <a:pt x="431800" y="1265771"/>
                </a:cubicBezTo>
                <a:cubicBezTo>
                  <a:pt x="270726" y="1265771"/>
                  <a:pt x="139700" y="1146124"/>
                  <a:pt x="139700" y="999071"/>
                </a:cubicBezTo>
                <a:lnTo>
                  <a:pt x="139700" y="711200"/>
                </a:lnTo>
                <a:lnTo>
                  <a:pt x="215900" y="711200"/>
                </a:lnTo>
                <a:lnTo>
                  <a:pt x="215900" y="999071"/>
                </a:lnTo>
                <a:cubicBezTo>
                  <a:pt x="215900" y="1104113"/>
                  <a:pt x="312750" y="1189571"/>
                  <a:pt x="431800" y="1189571"/>
                </a:cubicBezTo>
                <a:cubicBezTo>
                  <a:pt x="550850" y="1189571"/>
                  <a:pt x="647700" y="1092721"/>
                  <a:pt x="647700" y="973671"/>
                </a:cubicBezTo>
                <a:lnTo>
                  <a:pt x="647700" y="685800"/>
                </a:lnTo>
                <a:cubicBezTo>
                  <a:pt x="647700" y="524739"/>
                  <a:pt x="778726" y="393700"/>
                  <a:pt x="939800" y="393700"/>
                </a:cubicBezTo>
                <a:close/>
                <a:moveTo>
                  <a:pt x="0" y="266700"/>
                </a:moveTo>
                <a:lnTo>
                  <a:pt x="57734" y="266700"/>
                </a:lnTo>
                <a:lnTo>
                  <a:pt x="71615" y="266700"/>
                </a:lnTo>
                <a:cubicBezTo>
                  <a:pt x="88875" y="304800"/>
                  <a:pt x="130188" y="333858"/>
                  <a:pt x="178460" y="333858"/>
                </a:cubicBezTo>
                <a:cubicBezTo>
                  <a:pt x="226708" y="333858"/>
                  <a:pt x="268021" y="304800"/>
                  <a:pt x="285306" y="266700"/>
                </a:cubicBezTo>
                <a:lnTo>
                  <a:pt x="299187" y="266700"/>
                </a:lnTo>
                <a:lnTo>
                  <a:pt x="355600" y="266700"/>
                </a:lnTo>
                <a:lnTo>
                  <a:pt x="355600" y="320853"/>
                </a:lnTo>
                <a:lnTo>
                  <a:pt x="355600" y="441947"/>
                </a:lnTo>
                <a:cubicBezTo>
                  <a:pt x="355600" y="470268"/>
                  <a:pt x="346227" y="489572"/>
                  <a:pt x="336360" y="516268"/>
                </a:cubicBezTo>
                <a:lnTo>
                  <a:pt x="281280" y="636118"/>
                </a:lnTo>
                <a:cubicBezTo>
                  <a:pt x="276352" y="649465"/>
                  <a:pt x="260312" y="660400"/>
                  <a:pt x="245529" y="660400"/>
                </a:cubicBezTo>
                <a:lnTo>
                  <a:pt x="111392" y="660400"/>
                </a:lnTo>
                <a:cubicBezTo>
                  <a:pt x="96571" y="660400"/>
                  <a:pt x="79553" y="649465"/>
                  <a:pt x="74587" y="636130"/>
                </a:cubicBezTo>
                <a:lnTo>
                  <a:pt x="19888" y="516230"/>
                </a:lnTo>
                <a:cubicBezTo>
                  <a:pt x="10033" y="489521"/>
                  <a:pt x="0" y="470268"/>
                  <a:pt x="0" y="441947"/>
                </a:cubicBezTo>
                <a:lnTo>
                  <a:pt x="0" y="320853"/>
                </a:lnTo>
                <a:close/>
                <a:moveTo>
                  <a:pt x="114300" y="50800"/>
                </a:moveTo>
                <a:lnTo>
                  <a:pt x="241300" y="50800"/>
                </a:lnTo>
                <a:lnTo>
                  <a:pt x="241300" y="127000"/>
                </a:lnTo>
                <a:lnTo>
                  <a:pt x="215900" y="127000"/>
                </a:lnTo>
                <a:lnTo>
                  <a:pt x="215900" y="296278"/>
                </a:lnTo>
                <a:cubicBezTo>
                  <a:pt x="215900" y="296278"/>
                  <a:pt x="205562" y="309766"/>
                  <a:pt x="178613" y="309766"/>
                </a:cubicBezTo>
                <a:cubicBezTo>
                  <a:pt x="151663" y="309766"/>
                  <a:pt x="139700" y="296278"/>
                  <a:pt x="139700" y="296278"/>
                </a:cubicBezTo>
                <a:lnTo>
                  <a:pt x="139700" y="127000"/>
                </a:lnTo>
                <a:lnTo>
                  <a:pt x="114300" y="127000"/>
                </a:lnTo>
                <a:close/>
                <a:moveTo>
                  <a:pt x="304800" y="0"/>
                </a:moveTo>
                <a:lnTo>
                  <a:pt x="330200" y="0"/>
                </a:lnTo>
                <a:lnTo>
                  <a:pt x="330200" y="228600"/>
                </a:lnTo>
                <a:lnTo>
                  <a:pt x="241300" y="228600"/>
                </a:lnTo>
                <a:lnTo>
                  <a:pt x="241300" y="152400"/>
                </a:lnTo>
                <a:lnTo>
                  <a:pt x="266700" y="152400"/>
                </a:lnTo>
                <a:lnTo>
                  <a:pt x="266700" y="50800"/>
                </a:lnTo>
                <a:lnTo>
                  <a:pt x="304800" y="50800"/>
                </a:lnTo>
                <a:lnTo>
                  <a:pt x="304800" y="26734"/>
                </a:lnTo>
                <a:close/>
                <a:moveTo>
                  <a:pt x="241300" y="0"/>
                </a:moveTo>
                <a:lnTo>
                  <a:pt x="266700" y="0"/>
                </a:lnTo>
                <a:lnTo>
                  <a:pt x="266700" y="25400"/>
                </a:lnTo>
                <a:lnTo>
                  <a:pt x="241300" y="25400"/>
                </a:lnTo>
                <a:close/>
                <a:moveTo>
                  <a:pt x="190500" y="0"/>
                </a:moveTo>
                <a:lnTo>
                  <a:pt x="215900" y="0"/>
                </a:lnTo>
                <a:lnTo>
                  <a:pt x="215900" y="25400"/>
                </a:lnTo>
                <a:lnTo>
                  <a:pt x="190500" y="25400"/>
                </a:lnTo>
                <a:close/>
                <a:moveTo>
                  <a:pt x="139700" y="0"/>
                </a:moveTo>
                <a:lnTo>
                  <a:pt x="165100" y="0"/>
                </a:lnTo>
                <a:lnTo>
                  <a:pt x="165100" y="25400"/>
                </a:lnTo>
                <a:lnTo>
                  <a:pt x="139700" y="25400"/>
                </a:lnTo>
                <a:close/>
                <a:moveTo>
                  <a:pt x="88900" y="0"/>
                </a:moveTo>
                <a:lnTo>
                  <a:pt x="114300" y="0"/>
                </a:lnTo>
                <a:lnTo>
                  <a:pt x="114300" y="25400"/>
                </a:lnTo>
                <a:lnTo>
                  <a:pt x="88900" y="25400"/>
                </a:lnTo>
                <a:close/>
                <a:moveTo>
                  <a:pt x="25400" y="0"/>
                </a:moveTo>
                <a:lnTo>
                  <a:pt x="50800" y="0"/>
                </a:lnTo>
                <a:lnTo>
                  <a:pt x="50800" y="26734"/>
                </a:lnTo>
                <a:lnTo>
                  <a:pt x="50800" y="50800"/>
                </a:lnTo>
                <a:lnTo>
                  <a:pt x="88900" y="50800"/>
                </a:lnTo>
                <a:lnTo>
                  <a:pt x="88900" y="152400"/>
                </a:lnTo>
                <a:lnTo>
                  <a:pt x="114300" y="152400"/>
                </a:lnTo>
                <a:lnTo>
                  <a:pt x="114300" y="228600"/>
                </a:lnTo>
                <a:lnTo>
                  <a:pt x="25400" y="228600"/>
                </a:lnTo>
                <a:close/>
              </a:path>
            </a:pathLst>
          </a:custGeom>
          <a:solidFill>
            <a:srgbClr val="FFFFFF"/>
          </a:solidFill>
          <a:ln w="3175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103163" tIns="51581" rIns="103163" bIns="5158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918B64A-878B-C3BF-54EF-226EB33C45F8}"/>
              </a:ext>
            </a:extLst>
          </p:cNvPr>
          <p:cNvSpPr txBox="1"/>
          <p:nvPr/>
        </p:nvSpPr>
        <p:spPr>
          <a:xfrm>
            <a:off x="2344774" y="1114049"/>
            <a:ext cx="1448778" cy="473501"/>
          </a:xfrm>
          <a:prstGeom prst="rect">
            <a:avLst/>
          </a:prstGeom>
          <a:noFill/>
        </p:spPr>
        <p:txBody>
          <a:bodyPr wrap="square" lIns="103163" tIns="51581" rIns="103163" bIns="51581" rtlCol="0">
            <a:spAutoFit/>
          </a:bodyPr>
          <a:lstStyle/>
          <a:p>
            <a:pPr algn="ctr" defTabSz="457200">
              <a:defRPr/>
            </a:pPr>
            <a:r>
              <a:rPr lang="az-Cyrl-AZ" sz="2400" b="1" dirty="0">
                <a:solidFill>
                  <a:prstClr val="black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rPr>
              <a:t>Сегодня</a:t>
            </a:r>
            <a:endParaRPr lang="en-US" sz="2400" b="1" dirty="0">
              <a:solidFill>
                <a:prstClr val="black"/>
              </a:solidFill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F49D037-372D-2CDA-20F5-0D3F7A64CE60}"/>
              </a:ext>
            </a:extLst>
          </p:cNvPr>
          <p:cNvSpPr txBox="1"/>
          <p:nvPr/>
        </p:nvSpPr>
        <p:spPr>
          <a:xfrm>
            <a:off x="1984848" y="3088109"/>
            <a:ext cx="2194187" cy="658167"/>
          </a:xfrm>
          <a:prstGeom prst="rect">
            <a:avLst/>
          </a:prstGeom>
          <a:noFill/>
        </p:spPr>
        <p:txBody>
          <a:bodyPr wrap="square" lIns="103163" tIns="51581" rIns="103163" bIns="51581" rtlCol="0">
            <a:spAutoFit/>
          </a:bodyPr>
          <a:lstStyle/>
          <a:p>
            <a:pPr algn="ctr" defTabSz="457200">
              <a:defRPr/>
            </a:pPr>
            <a:r>
              <a:rPr lang="az-Cyrl-AZ" b="1" dirty="0">
                <a:solidFill>
                  <a:prstClr val="black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rPr>
              <a:t>Эфирное вещание + интернет</a:t>
            </a:r>
            <a:endParaRPr lang="en-US" b="1" dirty="0">
              <a:solidFill>
                <a:prstClr val="black"/>
              </a:solidFill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43" name="Freeform 15">
            <a:extLst>
              <a:ext uri="{FF2B5EF4-FFF2-40B4-BE49-F238E27FC236}">
                <a16:creationId xmlns:a16="http://schemas.microsoft.com/office/drawing/2014/main" id="{EB197600-0851-48F1-1D55-DF0E195FB8A0}"/>
              </a:ext>
            </a:extLst>
          </p:cNvPr>
          <p:cNvSpPr>
            <a:spLocks noChangeAspect="1"/>
          </p:cNvSpPr>
          <p:nvPr/>
        </p:nvSpPr>
        <p:spPr>
          <a:xfrm>
            <a:off x="8920127" y="2001244"/>
            <a:ext cx="418627" cy="624547"/>
          </a:xfrm>
          <a:custGeom>
            <a:avLst/>
            <a:gdLst/>
            <a:ahLst/>
            <a:cxnLst/>
            <a:rect l="l" t="t" r="r" b="b"/>
            <a:pathLst>
              <a:path w="939800" h="1265771">
                <a:moveTo>
                  <a:pt x="939800" y="393700"/>
                </a:moveTo>
                <a:lnTo>
                  <a:pt x="939800" y="469900"/>
                </a:lnTo>
                <a:cubicBezTo>
                  <a:pt x="820750" y="469900"/>
                  <a:pt x="723900" y="566750"/>
                  <a:pt x="723900" y="685800"/>
                </a:cubicBezTo>
                <a:lnTo>
                  <a:pt x="723900" y="973671"/>
                </a:lnTo>
                <a:cubicBezTo>
                  <a:pt x="723900" y="1134745"/>
                  <a:pt x="592874" y="1265771"/>
                  <a:pt x="431800" y="1265771"/>
                </a:cubicBezTo>
                <a:cubicBezTo>
                  <a:pt x="270726" y="1265771"/>
                  <a:pt x="139700" y="1146124"/>
                  <a:pt x="139700" y="999071"/>
                </a:cubicBezTo>
                <a:lnTo>
                  <a:pt x="139700" y="711200"/>
                </a:lnTo>
                <a:lnTo>
                  <a:pt x="215900" y="711200"/>
                </a:lnTo>
                <a:lnTo>
                  <a:pt x="215900" y="999071"/>
                </a:lnTo>
                <a:cubicBezTo>
                  <a:pt x="215900" y="1104113"/>
                  <a:pt x="312750" y="1189571"/>
                  <a:pt x="431800" y="1189571"/>
                </a:cubicBezTo>
                <a:cubicBezTo>
                  <a:pt x="550850" y="1189571"/>
                  <a:pt x="647700" y="1092721"/>
                  <a:pt x="647700" y="973671"/>
                </a:cubicBezTo>
                <a:lnTo>
                  <a:pt x="647700" y="685800"/>
                </a:lnTo>
                <a:cubicBezTo>
                  <a:pt x="647700" y="524739"/>
                  <a:pt x="778726" y="393700"/>
                  <a:pt x="939800" y="393700"/>
                </a:cubicBezTo>
                <a:close/>
                <a:moveTo>
                  <a:pt x="0" y="266700"/>
                </a:moveTo>
                <a:lnTo>
                  <a:pt x="57734" y="266700"/>
                </a:lnTo>
                <a:lnTo>
                  <a:pt x="71615" y="266700"/>
                </a:lnTo>
                <a:cubicBezTo>
                  <a:pt x="88875" y="304800"/>
                  <a:pt x="130188" y="333858"/>
                  <a:pt x="178460" y="333858"/>
                </a:cubicBezTo>
                <a:cubicBezTo>
                  <a:pt x="226708" y="333858"/>
                  <a:pt x="268021" y="304800"/>
                  <a:pt x="285306" y="266700"/>
                </a:cubicBezTo>
                <a:lnTo>
                  <a:pt x="299187" y="266700"/>
                </a:lnTo>
                <a:lnTo>
                  <a:pt x="355600" y="266700"/>
                </a:lnTo>
                <a:lnTo>
                  <a:pt x="355600" y="320853"/>
                </a:lnTo>
                <a:lnTo>
                  <a:pt x="355600" y="441947"/>
                </a:lnTo>
                <a:cubicBezTo>
                  <a:pt x="355600" y="470268"/>
                  <a:pt x="346227" y="489572"/>
                  <a:pt x="336360" y="516268"/>
                </a:cubicBezTo>
                <a:lnTo>
                  <a:pt x="281280" y="636118"/>
                </a:lnTo>
                <a:cubicBezTo>
                  <a:pt x="276352" y="649465"/>
                  <a:pt x="260312" y="660400"/>
                  <a:pt x="245529" y="660400"/>
                </a:cubicBezTo>
                <a:lnTo>
                  <a:pt x="111392" y="660400"/>
                </a:lnTo>
                <a:cubicBezTo>
                  <a:pt x="96571" y="660400"/>
                  <a:pt x="79553" y="649465"/>
                  <a:pt x="74587" y="636130"/>
                </a:cubicBezTo>
                <a:lnTo>
                  <a:pt x="19888" y="516230"/>
                </a:lnTo>
                <a:cubicBezTo>
                  <a:pt x="10033" y="489521"/>
                  <a:pt x="0" y="470268"/>
                  <a:pt x="0" y="441947"/>
                </a:cubicBezTo>
                <a:lnTo>
                  <a:pt x="0" y="320853"/>
                </a:lnTo>
                <a:close/>
                <a:moveTo>
                  <a:pt x="114300" y="50800"/>
                </a:moveTo>
                <a:lnTo>
                  <a:pt x="241300" y="50800"/>
                </a:lnTo>
                <a:lnTo>
                  <a:pt x="241300" y="127000"/>
                </a:lnTo>
                <a:lnTo>
                  <a:pt x="215900" y="127000"/>
                </a:lnTo>
                <a:lnTo>
                  <a:pt x="215900" y="296278"/>
                </a:lnTo>
                <a:cubicBezTo>
                  <a:pt x="215900" y="296278"/>
                  <a:pt x="205562" y="309766"/>
                  <a:pt x="178613" y="309766"/>
                </a:cubicBezTo>
                <a:cubicBezTo>
                  <a:pt x="151663" y="309766"/>
                  <a:pt x="139700" y="296278"/>
                  <a:pt x="139700" y="296278"/>
                </a:cubicBezTo>
                <a:lnTo>
                  <a:pt x="139700" y="127000"/>
                </a:lnTo>
                <a:lnTo>
                  <a:pt x="114300" y="127000"/>
                </a:lnTo>
                <a:close/>
                <a:moveTo>
                  <a:pt x="304800" y="0"/>
                </a:moveTo>
                <a:lnTo>
                  <a:pt x="330200" y="0"/>
                </a:lnTo>
                <a:lnTo>
                  <a:pt x="330200" y="228600"/>
                </a:lnTo>
                <a:lnTo>
                  <a:pt x="241300" y="228600"/>
                </a:lnTo>
                <a:lnTo>
                  <a:pt x="241300" y="152400"/>
                </a:lnTo>
                <a:lnTo>
                  <a:pt x="266700" y="152400"/>
                </a:lnTo>
                <a:lnTo>
                  <a:pt x="266700" y="50800"/>
                </a:lnTo>
                <a:lnTo>
                  <a:pt x="304800" y="50800"/>
                </a:lnTo>
                <a:lnTo>
                  <a:pt x="304800" y="26734"/>
                </a:lnTo>
                <a:close/>
                <a:moveTo>
                  <a:pt x="241300" y="0"/>
                </a:moveTo>
                <a:lnTo>
                  <a:pt x="266700" y="0"/>
                </a:lnTo>
                <a:lnTo>
                  <a:pt x="266700" y="25400"/>
                </a:lnTo>
                <a:lnTo>
                  <a:pt x="241300" y="25400"/>
                </a:lnTo>
                <a:close/>
                <a:moveTo>
                  <a:pt x="190500" y="0"/>
                </a:moveTo>
                <a:lnTo>
                  <a:pt x="215900" y="0"/>
                </a:lnTo>
                <a:lnTo>
                  <a:pt x="215900" y="25400"/>
                </a:lnTo>
                <a:lnTo>
                  <a:pt x="190500" y="25400"/>
                </a:lnTo>
                <a:close/>
                <a:moveTo>
                  <a:pt x="139700" y="0"/>
                </a:moveTo>
                <a:lnTo>
                  <a:pt x="165100" y="0"/>
                </a:lnTo>
                <a:lnTo>
                  <a:pt x="165100" y="25400"/>
                </a:lnTo>
                <a:lnTo>
                  <a:pt x="139700" y="25400"/>
                </a:lnTo>
                <a:close/>
                <a:moveTo>
                  <a:pt x="88900" y="0"/>
                </a:moveTo>
                <a:lnTo>
                  <a:pt x="114300" y="0"/>
                </a:lnTo>
                <a:lnTo>
                  <a:pt x="114300" y="25400"/>
                </a:lnTo>
                <a:lnTo>
                  <a:pt x="88900" y="25400"/>
                </a:lnTo>
                <a:close/>
                <a:moveTo>
                  <a:pt x="25400" y="0"/>
                </a:moveTo>
                <a:lnTo>
                  <a:pt x="50800" y="0"/>
                </a:lnTo>
                <a:lnTo>
                  <a:pt x="50800" y="26734"/>
                </a:lnTo>
                <a:lnTo>
                  <a:pt x="50800" y="50800"/>
                </a:lnTo>
                <a:lnTo>
                  <a:pt x="88900" y="50800"/>
                </a:lnTo>
                <a:lnTo>
                  <a:pt x="88900" y="152400"/>
                </a:lnTo>
                <a:lnTo>
                  <a:pt x="114300" y="152400"/>
                </a:lnTo>
                <a:lnTo>
                  <a:pt x="114300" y="228600"/>
                </a:lnTo>
                <a:lnTo>
                  <a:pt x="25400" y="228600"/>
                </a:lnTo>
                <a:close/>
              </a:path>
            </a:pathLst>
          </a:custGeom>
          <a:solidFill>
            <a:srgbClr val="FFFFFF"/>
          </a:solidFill>
          <a:ln w="3175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103163" tIns="51581" rIns="103163" bIns="5158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51EF44AE-82AD-7739-3356-8D816E8CAEB8}"/>
              </a:ext>
            </a:extLst>
          </p:cNvPr>
          <p:cNvCxnSpPr/>
          <p:nvPr/>
        </p:nvCxnSpPr>
        <p:spPr>
          <a:xfrm>
            <a:off x="3953398" y="2313518"/>
            <a:ext cx="4341148" cy="0"/>
          </a:xfrm>
          <a:prstGeom prst="straightConnector1">
            <a:avLst/>
          </a:prstGeom>
          <a:noFill/>
          <a:ln w="28575" cap="flat" cmpd="sng" algn="ctr">
            <a:solidFill>
              <a:srgbClr val="252525">
                <a:lumMod val="50000"/>
              </a:srgbClr>
            </a:solidFill>
            <a:prstDash val="solid"/>
            <a:miter lim="800000"/>
            <a:tailEnd type="arrow"/>
          </a:ln>
          <a:effectLst/>
        </p:spPr>
      </p:cxnSp>
      <p:pic>
        <p:nvPicPr>
          <p:cNvPr id="45" name="Graphic 44" descr="Badge Tick1 outline">
            <a:extLst>
              <a:ext uri="{FF2B5EF4-FFF2-40B4-BE49-F238E27FC236}">
                <a16:creationId xmlns:a16="http://schemas.microsoft.com/office/drawing/2014/main" id="{94D7740A-6E98-0737-3AB1-B682738AD18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641236" y="4272753"/>
            <a:ext cx="1008112" cy="1008112"/>
          </a:xfrm>
          <a:prstGeom prst="rect">
            <a:avLst/>
          </a:prstGeom>
        </p:spPr>
      </p:pic>
      <p:pic>
        <p:nvPicPr>
          <p:cNvPr id="46" name="Graphic 45" descr="Badge Cross outline">
            <a:extLst>
              <a:ext uri="{FF2B5EF4-FFF2-40B4-BE49-F238E27FC236}">
                <a16:creationId xmlns:a16="http://schemas.microsoft.com/office/drawing/2014/main" id="{14CB6103-22C5-7FD6-7E1A-294D2A2DBE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19484" y="4298051"/>
            <a:ext cx="1007788" cy="1007788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2FFA6BEF-5667-AF10-B538-81F7A4523A47}"/>
              </a:ext>
            </a:extLst>
          </p:cNvPr>
          <p:cNvSpPr txBox="1"/>
          <p:nvPr/>
        </p:nvSpPr>
        <p:spPr bwMode="gray">
          <a:xfrm>
            <a:off x="780353" y="5239677"/>
            <a:ext cx="473361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57200">
              <a:spcAft>
                <a:spcPts val="1200"/>
              </a:spcAft>
              <a:defRPr/>
            </a:pPr>
            <a:r>
              <a:rPr lang="az-Cyrl-AZ" sz="2000" b="1" dirty="0">
                <a:solidFill>
                  <a:srgbClr val="002060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rPr>
              <a:t>Меняется способ доставки</a:t>
            </a:r>
            <a:br>
              <a:rPr lang="en-GB" sz="2000" dirty="0">
                <a:solidFill>
                  <a:prstClr val="black">
                    <a:lumMod val="95000"/>
                    <a:lumOff val="5000"/>
                  </a:prstClr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rPr>
            </a:br>
            <a:r>
              <a:rPr lang="az-Cyrl-AZ" sz="2000" dirty="0">
                <a:solidFill>
                  <a:prstClr val="black">
                    <a:lumMod val="95000"/>
                    <a:lumOff val="5000"/>
                  </a:prstClr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rPr>
              <a:t>контента</a:t>
            </a:r>
            <a:r>
              <a:rPr lang="en-GB" sz="2000" dirty="0">
                <a:solidFill>
                  <a:prstClr val="black">
                    <a:lumMod val="95000"/>
                    <a:lumOff val="5000"/>
                  </a:prstClr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</a:rPr>
              <a:t> BBC</a:t>
            </a:r>
            <a:endParaRPr lang="en-GB" sz="2000" b="1" dirty="0">
              <a:solidFill>
                <a:srgbClr val="002060"/>
              </a:solidFill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B009772-3A52-C66F-38D1-804AA1BAC65E}"/>
              </a:ext>
            </a:extLst>
          </p:cNvPr>
          <p:cNvSpPr txBox="1"/>
          <p:nvPr/>
        </p:nvSpPr>
        <p:spPr bwMode="gray">
          <a:xfrm>
            <a:off x="6669079" y="5393565"/>
            <a:ext cx="473660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57200">
              <a:spcAft>
                <a:spcPts val="600"/>
              </a:spcAft>
              <a:defRPr/>
            </a:pPr>
            <a:r>
              <a:rPr lang="ru-RU" sz="2000" dirty="0">
                <a:solidFill>
                  <a:prstClr val="black">
                    <a:lumMod val="95000"/>
                    <a:lumOff val="5000"/>
                  </a:prstClr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  <a:sym typeface="Wingdings" panose="05000000000000000000" pitchFamily="2" charset="2"/>
              </a:rPr>
              <a:t>Это </a:t>
            </a:r>
            <a:r>
              <a:rPr lang="ru-RU" sz="2000" b="1" dirty="0">
                <a:solidFill>
                  <a:srgbClr val="002060"/>
                </a:solidFill>
                <a:latin typeface="BBC Reith Sans Light" panose="020B0403020204020204" pitchFamily="34" charset="0"/>
                <a:ea typeface="BBC Reith Sans Light" panose="020B0403020204020204" pitchFamily="34" charset="0"/>
                <a:cs typeface="BBC Reith Sans Light" panose="020B0403020204020204" pitchFamily="34" charset="0"/>
                <a:sym typeface="Wingdings" panose="05000000000000000000" pitchFamily="2" charset="2"/>
              </a:rPr>
              <a:t>не конец линейного ТВ</a:t>
            </a:r>
            <a:endParaRPr lang="en-GB" sz="2000" b="1" dirty="0">
              <a:solidFill>
                <a:srgbClr val="002060"/>
              </a:solidFill>
              <a:latin typeface="BBC Reith Sans Light" panose="020B0403020204020204" pitchFamily="34" charset="0"/>
              <a:ea typeface="BBC Reith Sans Light" panose="020B0403020204020204" pitchFamily="34" charset="0"/>
              <a:cs typeface="BBC Reith Sans Light" panose="020B0403020204020204" pitchFamily="34" charset="0"/>
              <a:sym typeface="Wingdings" panose="05000000000000000000" pitchFamily="2" charset="2"/>
            </a:endParaRPr>
          </a:p>
        </p:txBody>
      </p:sp>
      <p:sp>
        <p:nvSpPr>
          <p:cNvPr id="49" name="Slide Number Placeholder 48">
            <a:extLst>
              <a:ext uri="{FF2B5EF4-FFF2-40B4-BE49-F238E27FC236}">
                <a16:creationId xmlns:a16="http://schemas.microsoft.com/office/drawing/2014/main" id="{B0F81FA2-37AA-B0F8-4A14-2962DDE5EA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1A543-2759-4AFB-AC49-549F6EC24B11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53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C2712DD-B949-9D53-2619-C68C8EAAA9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839" y="782357"/>
            <a:ext cx="10130122" cy="6528358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B2FB4F26-67A0-2C34-531D-DEF62E862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z-Cyrl-AZ" dirty="0">
                <a:solidFill>
                  <a:schemeClr val="tx2"/>
                </a:solidFill>
              </a:rPr>
              <a:t>Что такое </a:t>
            </a:r>
            <a:r>
              <a:rPr lang="en-GB" dirty="0">
                <a:solidFill>
                  <a:schemeClr val="tx2"/>
                </a:solidFill>
              </a:rPr>
              <a:t>Freely?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84B916-F497-1F07-7C5A-42AB9271BB6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10" name="Freely Sizzle - Nov 2024">
            <a:hlinkClick r:id="" action="ppaction://media"/>
            <a:extLst>
              <a:ext uri="{FF2B5EF4-FFF2-40B4-BE49-F238E27FC236}">
                <a16:creationId xmlns:a16="http://schemas.microsoft.com/office/drawing/2014/main" id="{3B52E930-C11B-D16D-0F36-CE62642999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59030" y="1366902"/>
            <a:ext cx="8231547" cy="4630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83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22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5532B-665A-1D1A-FD6F-ACEC724EE6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E909B-0C06-728F-8FC4-3017936ED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3486"/>
            <a:ext cx="9220200" cy="1197202"/>
          </a:xfrm>
        </p:spPr>
        <p:txBody>
          <a:bodyPr/>
          <a:lstStyle/>
          <a:p>
            <a:r>
              <a:rPr lang="ru-RU" sz="3200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Freely: бесплатное телевидение для эпохи интернета</a:t>
            </a:r>
            <a:endParaRPr lang="en-US" sz="3200" dirty="0">
              <a:solidFill>
                <a:schemeClr val="tx2"/>
              </a:solidFill>
              <a:ea typeface="BBC Reith Sans" panose="020B0603020204020204" pitchFamily="34" charset="0"/>
              <a:cs typeface="BBC Reith Sans" panose="020B0603020204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7AFF75F-55C4-2B36-4671-560D02C75B69}"/>
              </a:ext>
            </a:extLst>
          </p:cNvPr>
          <p:cNvSpPr txBox="1"/>
          <p:nvPr/>
        </p:nvSpPr>
        <p:spPr>
          <a:xfrm>
            <a:off x="1037426" y="5182857"/>
            <a:ext cx="2484583" cy="288000"/>
          </a:xfrm>
          <a:prstGeom prst="rect">
            <a:avLst/>
          </a:prstGeom>
          <a:noFill/>
        </p:spPr>
        <p:txBody>
          <a:bodyPr wrap="square" lIns="48000" tIns="48000" rIns="48000" bIns="48000" rtlCol="0" anchor="t">
            <a:noAutofit/>
          </a:bodyPr>
          <a:lstStyle/>
          <a:p>
            <a:pPr algn="ctr" defTabSz="609585">
              <a:spcBef>
                <a:spcPts val="400"/>
              </a:spcBef>
              <a:spcAft>
                <a:spcPts val="400"/>
              </a:spcAft>
            </a:pPr>
            <a:r>
              <a:rPr lang="en-GB" sz="1600" i="1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Freely ‘</a:t>
            </a:r>
            <a:r>
              <a:rPr lang="az-Cyrl-AZ" sz="1600" i="1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Обзор</a:t>
            </a:r>
            <a:r>
              <a:rPr lang="en-GB" sz="1600" i="1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’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012EC32-6ED6-FD21-CFC6-2E1DD82C0E3E}"/>
              </a:ext>
            </a:extLst>
          </p:cNvPr>
          <p:cNvSpPr txBox="1"/>
          <p:nvPr/>
        </p:nvSpPr>
        <p:spPr>
          <a:xfrm>
            <a:off x="5102320" y="5175276"/>
            <a:ext cx="2912009" cy="288000"/>
          </a:xfrm>
          <a:prstGeom prst="rect">
            <a:avLst/>
          </a:prstGeom>
          <a:noFill/>
        </p:spPr>
        <p:txBody>
          <a:bodyPr wrap="square" lIns="48000" tIns="48000" rIns="48000" bIns="48000" rtlCol="0" anchor="t">
            <a:noAutofit/>
          </a:bodyPr>
          <a:lstStyle/>
          <a:p>
            <a:pPr algn="ctr" defTabSz="609585">
              <a:spcBef>
                <a:spcPts val="400"/>
              </a:spcBef>
              <a:spcAft>
                <a:spcPts val="400"/>
              </a:spcAft>
            </a:pPr>
            <a:r>
              <a:rPr lang="en-GB" sz="1600" i="1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Freely ‘</a:t>
            </a:r>
            <a:r>
              <a:rPr lang="az-Cyrl-AZ" sz="1600" i="1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Телегид</a:t>
            </a:r>
            <a:r>
              <a:rPr lang="en-GB" sz="1600" i="1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’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F9346F7-FF21-5A1F-3116-9458E7086549}"/>
              </a:ext>
            </a:extLst>
          </p:cNvPr>
          <p:cNvSpPr txBox="1"/>
          <p:nvPr/>
        </p:nvSpPr>
        <p:spPr>
          <a:xfrm>
            <a:off x="9591990" y="5157669"/>
            <a:ext cx="1355578" cy="288000"/>
          </a:xfrm>
          <a:prstGeom prst="rect">
            <a:avLst/>
          </a:prstGeom>
          <a:noFill/>
        </p:spPr>
        <p:txBody>
          <a:bodyPr wrap="square" lIns="48000" tIns="48000" rIns="48000" bIns="48000" rtlCol="0" anchor="t">
            <a:noAutofit/>
          </a:bodyPr>
          <a:lstStyle/>
          <a:p>
            <a:pPr algn="ctr" defTabSz="609585">
              <a:spcBef>
                <a:spcPts val="400"/>
              </a:spcBef>
              <a:spcAft>
                <a:spcPts val="400"/>
              </a:spcAft>
            </a:pPr>
            <a:r>
              <a:rPr lang="az-Cyrl-AZ" sz="1600" i="1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Кнопка </a:t>
            </a:r>
            <a:r>
              <a:rPr lang="en-GB" sz="1600" i="1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Freely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BC7B16-F7A0-D1D4-D175-7E5A910B1E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01" r="10801"/>
          <a:stretch>
            <a:fillRect/>
          </a:stretch>
        </p:blipFill>
        <p:spPr>
          <a:xfrm>
            <a:off x="8866542" y="2537338"/>
            <a:ext cx="2806474" cy="235668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DD368D-E419-003D-79F1-88B04945C8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35" y="2455773"/>
            <a:ext cx="4065165" cy="26758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8A04F41-CDF0-9454-5E0D-C36B29DD94C9}"/>
              </a:ext>
            </a:extLst>
          </p:cNvPr>
          <p:cNvSpPr txBox="1"/>
          <p:nvPr/>
        </p:nvSpPr>
        <p:spPr>
          <a:xfrm>
            <a:off x="922638" y="1375574"/>
            <a:ext cx="10272584" cy="9640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3200" spc="-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ru-RU" sz="2000" dirty="0">
                <a:latin typeface="+mn-lt"/>
                <a:ea typeface="BBC Reith Sans" panose="020B0603020204020204" pitchFamily="34" charset="0"/>
                <a:cs typeface="BBC Reith Sans" panose="020B0603020204020204" pitchFamily="34" charset="0"/>
              </a:rPr>
              <a:t>Freely </a:t>
            </a:r>
            <a:r>
              <a:rPr lang="en-GB" sz="2000" dirty="0">
                <a:latin typeface="+mn-lt"/>
                <a:ea typeface="BBC Reith Sans" panose="020B0603020204020204" pitchFamily="34" charset="0"/>
                <a:cs typeface="BBC Reith Sans" panose="020B0603020204020204" pitchFamily="34" charset="0"/>
              </a:rPr>
              <a:t> - </a:t>
            </a:r>
            <a:r>
              <a:rPr lang="az-Cyrl-AZ" sz="2000" dirty="0">
                <a:latin typeface="+mn-lt"/>
                <a:ea typeface="BBC Reith Sans" panose="020B0603020204020204" pitchFamily="34" charset="0"/>
                <a:cs typeface="BBC Reith Sans" panose="020B0603020204020204" pitchFamily="34" charset="0"/>
              </a:rPr>
              <a:t>это</a:t>
            </a:r>
            <a:r>
              <a:rPr lang="en-GB" sz="2000" dirty="0">
                <a:latin typeface="+mn-lt"/>
                <a:ea typeface="BBC Reith Sans" panose="020B0603020204020204" pitchFamily="34" charset="0"/>
                <a:cs typeface="BBC Reith Sans" panose="020B0603020204020204" pitchFamily="34" charset="0"/>
              </a:rPr>
              <a:t>  </a:t>
            </a:r>
            <a:r>
              <a:rPr lang="ru-RU" sz="2000" dirty="0">
                <a:latin typeface="+mn-lt"/>
                <a:ea typeface="BBC Reith Sans" panose="020B0603020204020204" pitchFamily="34" charset="0"/>
                <a:cs typeface="BBC Reith Sans" panose="020B0603020204020204" pitchFamily="34" charset="0"/>
              </a:rPr>
              <a:t>новая  ТВ платформа, которая объединяет прямой эфир и контент по запросу от общественных вещателей Великобритании и других бесплатных телеканалов на одной платформе</a:t>
            </a:r>
            <a:endParaRPr lang="en-GB" sz="2000" dirty="0">
              <a:latin typeface="+mn-lt"/>
              <a:ea typeface="BBC Reith Sans" panose="020B0603020204020204" pitchFamily="34" charset="0"/>
              <a:cs typeface="BBC Reith Sans" panose="020B0603020204020204" pitchFamily="34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D400485-168A-B81C-89C2-F1E7C5D38689}"/>
              </a:ext>
            </a:extLst>
          </p:cNvPr>
          <p:cNvGrpSpPr/>
          <p:nvPr/>
        </p:nvGrpSpPr>
        <p:grpSpPr>
          <a:xfrm>
            <a:off x="4526017" y="2483110"/>
            <a:ext cx="4064615" cy="2675874"/>
            <a:chOff x="4526017" y="2326588"/>
            <a:chExt cx="4064615" cy="267587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38FAD93A-3CF9-06DD-569A-ADA8A90C4BA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526017" y="2326588"/>
              <a:ext cx="4064615" cy="2675874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A881095A-3067-E874-E6CE-36D104FC448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916807" y="2553497"/>
              <a:ext cx="3288080" cy="1888817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2CEBFC-F528-EE9D-0492-FE144A6F817B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47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1146AF-9081-7D21-FAFE-017AA2FDAF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remote control with many buttons&#10;&#10;AI-generated content may be incorrect.">
            <a:extLst>
              <a:ext uri="{FF2B5EF4-FFF2-40B4-BE49-F238E27FC236}">
                <a16:creationId xmlns:a16="http://schemas.microsoft.com/office/drawing/2014/main" id="{25A1A502-9002-DD2D-223E-63A2DF5059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0923" y="1089958"/>
            <a:ext cx="1944000" cy="5930029"/>
          </a:xfrm>
          <a:prstGeom prst="rect">
            <a:avLst/>
          </a:prstGeom>
        </p:spPr>
      </p:pic>
      <p:graphicFrame>
        <p:nvGraphicFramePr>
          <p:cNvPr id="18" name="think-cell data - do not delete" hidden="1">
            <a:extLst>
              <a:ext uri="{FF2B5EF4-FFF2-40B4-BE49-F238E27FC236}">
                <a16:creationId xmlns:a16="http://schemas.microsoft.com/office/drawing/2014/main" id="{47F15E67-32BF-08B0-DD37-5DAF0C24185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5" imgW="360" imgH="360" progId="TCLayout.ActiveDocument.1">
                  <p:embed/>
                </p:oleObj>
              </mc:Choice>
              <mc:Fallback>
                <p:oleObj name="think-cell Slide" r:id="rId5" imgW="360" imgH="360" progId="TCLayout.ActiveDocument.1">
                  <p:embed/>
                  <p:pic>
                    <p:nvPicPr>
                      <p:cNvPr id="18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47F15E67-32BF-08B0-DD37-5DAF0C24185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452B1769-9762-B8B3-3247-AAAA696E4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887" y="467502"/>
            <a:ext cx="9931631" cy="754540"/>
          </a:xfrm>
        </p:spPr>
        <p:txBody>
          <a:bodyPr vert="horz"/>
          <a:lstStyle/>
          <a:p>
            <a:r>
              <a:rPr lang="ru-RU" sz="3200" dirty="0">
                <a:solidFill>
                  <a:schemeClr val="tx1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Freely сохраняет привычный для зрителей телевизионный опыт</a:t>
            </a:r>
            <a:endParaRPr lang="en-GB" sz="3200" dirty="0">
              <a:ea typeface="BBC Reith Sans" panose="020B0603020204020204" pitchFamily="34" charset="0"/>
              <a:cs typeface="BBC Reith Sans" panose="020B0603020204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932FF35-8213-AC49-6890-ABFC6760CF39}"/>
              </a:ext>
            </a:extLst>
          </p:cNvPr>
          <p:cNvGrpSpPr/>
          <p:nvPr/>
        </p:nvGrpSpPr>
        <p:grpSpPr>
          <a:xfrm>
            <a:off x="503679" y="3165631"/>
            <a:ext cx="4480794" cy="563350"/>
            <a:chOff x="784094" y="2923429"/>
            <a:chExt cx="4480794" cy="563350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0205F702-D616-9FB3-2673-5B09A4310822}"/>
                </a:ext>
              </a:extLst>
            </p:cNvPr>
            <p:cNvSpPr/>
            <p:nvPr/>
          </p:nvSpPr>
          <p:spPr>
            <a:xfrm>
              <a:off x="784094" y="2923429"/>
              <a:ext cx="4480794" cy="563350"/>
            </a:xfrm>
            <a:prstGeom prst="roundRect">
              <a:avLst>
                <a:gd name="adj" fmla="val 40245"/>
              </a:avLst>
            </a:pr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>
              <a:outerShdw blurRad="254000" algn="ctr" rotWithShape="0">
                <a:srgbClr val="7F7EFF">
                  <a:lumMod val="20000"/>
                  <a:lumOff val="80000"/>
                  <a:alpha val="50000"/>
                </a:srgbClr>
              </a:outerShdw>
            </a:effectLst>
          </p:spPr>
          <p:txBody>
            <a:bodyPr wrap="square" lIns="720000" tIns="0" rIns="0" bIns="0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z-Cyrl-AZ" sz="1400" b="0" i="0" u="none" strike="noStrike" kern="0" cap="none" spc="-8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aptor V3 Medium" pitchFamily="50" charset="0"/>
                  <a:ea typeface="Raptor V3 Medium" pitchFamily="50" charset="0"/>
                  <a:cs typeface="Raptor V3 Medium" pitchFamily="50" charset="0"/>
                </a:rPr>
                <a:t>Кнопки с номерами каналов</a:t>
              </a:r>
              <a:endParaRPr kumimoji="0" lang="en-US" sz="1400" b="0" i="0" u="none" strike="noStrike" kern="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endParaRPr>
            </a:p>
          </p:txBody>
        </p:sp>
        <p:sp>
          <p:nvSpPr>
            <p:cNvPr id="17" name="Freeform: Shape 1143">
              <a:extLst>
                <a:ext uri="{FF2B5EF4-FFF2-40B4-BE49-F238E27FC236}">
                  <a16:creationId xmlns:a16="http://schemas.microsoft.com/office/drawing/2014/main" id="{FA5DEB6C-6701-F163-3B5F-BEE595EE53ED}"/>
                </a:ext>
              </a:extLst>
            </p:cNvPr>
            <p:cNvSpPr/>
            <p:nvPr/>
          </p:nvSpPr>
          <p:spPr>
            <a:xfrm>
              <a:off x="784094" y="2923429"/>
              <a:ext cx="602580" cy="563350"/>
            </a:xfrm>
            <a:custGeom>
              <a:avLst/>
              <a:gdLst>
                <a:gd name="connsiteX0" fmla="*/ 226720 w 602580"/>
                <a:gd name="connsiteY0" fmla="*/ 0 h 563350"/>
                <a:gd name="connsiteX1" fmla="*/ 537942 w 602580"/>
                <a:gd name="connsiteY1" fmla="*/ 0 h 563350"/>
                <a:gd name="connsiteX2" fmla="*/ 579512 w 602580"/>
                <a:gd name="connsiteY2" fmla="*/ 97058 h 563350"/>
                <a:gd name="connsiteX3" fmla="*/ 602580 w 602580"/>
                <a:gd name="connsiteY3" fmla="*/ 262911 h 563350"/>
                <a:gd name="connsiteX4" fmla="*/ 579512 w 602580"/>
                <a:gd name="connsiteY4" fmla="*/ 428765 h 563350"/>
                <a:gd name="connsiteX5" fmla="*/ 521869 w 602580"/>
                <a:gd name="connsiteY5" fmla="*/ 563350 h 563350"/>
                <a:gd name="connsiteX6" fmla="*/ 226720 w 602580"/>
                <a:gd name="connsiteY6" fmla="*/ 563350 h 563350"/>
                <a:gd name="connsiteX7" fmla="*/ 0 w 602580"/>
                <a:gd name="connsiteY7" fmla="*/ 336630 h 563350"/>
                <a:gd name="connsiteX8" fmla="*/ 0 w 602580"/>
                <a:gd name="connsiteY8" fmla="*/ 226720 h 563350"/>
                <a:gd name="connsiteX9" fmla="*/ 226720 w 602580"/>
                <a:gd name="connsiteY9" fmla="*/ 0 h 56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2580" h="563350">
                  <a:moveTo>
                    <a:pt x="226720" y="0"/>
                  </a:moveTo>
                  <a:lnTo>
                    <a:pt x="537942" y="0"/>
                  </a:lnTo>
                  <a:lnTo>
                    <a:pt x="579512" y="97058"/>
                  </a:lnTo>
                  <a:cubicBezTo>
                    <a:pt x="594637" y="150630"/>
                    <a:pt x="602580" y="206098"/>
                    <a:pt x="602580" y="262911"/>
                  </a:cubicBezTo>
                  <a:cubicBezTo>
                    <a:pt x="602580" y="319724"/>
                    <a:pt x="594637" y="375192"/>
                    <a:pt x="579512" y="428765"/>
                  </a:cubicBezTo>
                  <a:lnTo>
                    <a:pt x="521869" y="563350"/>
                  </a:lnTo>
                  <a:lnTo>
                    <a:pt x="226720" y="563350"/>
                  </a:lnTo>
                  <a:cubicBezTo>
                    <a:pt x="101506" y="563350"/>
                    <a:pt x="0" y="461844"/>
                    <a:pt x="0" y="336630"/>
                  </a:cubicBezTo>
                  <a:lnTo>
                    <a:pt x="0" y="226720"/>
                  </a:lnTo>
                  <a:cubicBezTo>
                    <a:pt x="0" y="101506"/>
                    <a:pt x="101506" y="0"/>
                    <a:pt x="226720" y="0"/>
                  </a:cubicBezTo>
                  <a:close/>
                </a:path>
              </a:pathLst>
            </a:custGeom>
            <a:gradFill>
              <a:gsLst>
                <a:gs pos="100000">
                  <a:srgbClr val="FF365E">
                    <a:lumMod val="94000"/>
                    <a:alpha val="55000"/>
                  </a:srgbClr>
                </a:gs>
                <a:gs pos="34000">
                  <a:srgbClr val="FF365E"/>
                </a:gs>
              </a:gsLst>
              <a:lin ang="5400000" scaled="0"/>
            </a:gradFill>
            <a:ln w="152400" cap="flat" cmpd="sng" algn="ctr">
              <a:noFill/>
              <a:prstDash val="solid"/>
              <a:miter lim="800000"/>
            </a:ln>
            <a:effectLst>
              <a:outerShdw blurRad="215900" dist="63500" dir="5400000" algn="ctr" rotWithShape="0">
                <a:srgbClr val="1C1C1C">
                  <a:alpha val="19000"/>
                </a:srgbClr>
              </a:outerShdw>
            </a:effectLst>
          </p:spPr>
          <p:txBody>
            <a:bodyPr wrap="square" lIns="0" tIns="0" rIns="0" bIns="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aptor V3 Bold" pitchFamily="50" charset="0"/>
                  <a:ea typeface="Raptor V3 Bold" pitchFamily="50" charset="0"/>
                  <a:cs typeface="Raptor V3 Bold" pitchFamily="50" charset="0"/>
                </a:rPr>
                <a:t>2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812BAEF-89E4-7AE3-8ECA-C974E28B746A}"/>
              </a:ext>
            </a:extLst>
          </p:cNvPr>
          <p:cNvGrpSpPr/>
          <p:nvPr/>
        </p:nvGrpSpPr>
        <p:grpSpPr>
          <a:xfrm>
            <a:off x="503679" y="4538907"/>
            <a:ext cx="4480794" cy="563350"/>
            <a:chOff x="784094" y="3623464"/>
            <a:chExt cx="4480794" cy="563350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919A4C5F-1AFA-28EC-1444-0BF11B5F7455}"/>
                </a:ext>
              </a:extLst>
            </p:cNvPr>
            <p:cNvSpPr/>
            <p:nvPr/>
          </p:nvSpPr>
          <p:spPr>
            <a:xfrm>
              <a:off x="784094" y="3623464"/>
              <a:ext cx="4480794" cy="563350"/>
            </a:xfrm>
            <a:prstGeom prst="roundRect">
              <a:avLst>
                <a:gd name="adj" fmla="val 40245"/>
              </a:avLst>
            </a:pr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>
              <a:outerShdw blurRad="254000" algn="ctr" rotWithShape="0">
                <a:srgbClr val="7F7EFF">
                  <a:lumMod val="20000"/>
                  <a:lumOff val="80000"/>
                  <a:alpha val="50000"/>
                </a:srgbClr>
              </a:outerShdw>
            </a:effectLst>
          </p:spPr>
          <p:txBody>
            <a:bodyPr wrap="square" lIns="720000" tIns="0" rIns="0" bIns="0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z-Cyrl-AZ" sz="1400" b="0" i="0" u="none" strike="noStrike" kern="0" cap="none" spc="-8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aptor V3 Medium" pitchFamily="50" charset="0"/>
                  <a:ea typeface="Raptor V3 Medium" pitchFamily="50" charset="0"/>
                  <a:cs typeface="Raptor V3 Medium" pitchFamily="50" charset="0"/>
                </a:rPr>
                <a:t>7-дневный телегид </a:t>
              </a:r>
              <a:endParaRPr kumimoji="0" lang="en-GB" sz="1400" b="0" i="0" u="none" strike="noStrike" kern="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endParaRPr>
            </a:p>
          </p:txBody>
        </p:sp>
        <p:sp>
          <p:nvSpPr>
            <p:cNvPr id="22" name="Freeform: Shape 1144">
              <a:extLst>
                <a:ext uri="{FF2B5EF4-FFF2-40B4-BE49-F238E27FC236}">
                  <a16:creationId xmlns:a16="http://schemas.microsoft.com/office/drawing/2014/main" id="{5A9687B3-B584-6E35-A043-03FA90AFB951}"/>
                </a:ext>
              </a:extLst>
            </p:cNvPr>
            <p:cNvSpPr/>
            <p:nvPr/>
          </p:nvSpPr>
          <p:spPr>
            <a:xfrm>
              <a:off x="784094" y="3623464"/>
              <a:ext cx="602580" cy="563350"/>
            </a:xfrm>
            <a:custGeom>
              <a:avLst/>
              <a:gdLst>
                <a:gd name="connsiteX0" fmla="*/ 226720 w 602580"/>
                <a:gd name="connsiteY0" fmla="*/ 0 h 563350"/>
                <a:gd name="connsiteX1" fmla="*/ 537942 w 602580"/>
                <a:gd name="connsiteY1" fmla="*/ 0 h 563350"/>
                <a:gd name="connsiteX2" fmla="*/ 579512 w 602580"/>
                <a:gd name="connsiteY2" fmla="*/ 97058 h 563350"/>
                <a:gd name="connsiteX3" fmla="*/ 602580 w 602580"/>
                <a:gd name="connsiteY3" fmla="*/ 262911 h 563350"/>
                <a:gd name="connsiteX4" fmla="*/ 579512 w 602580"/>
                <a:gd name="connsiteY4" fmla="*/ 428765 h 563350"/>
                <a:gd name="connsiteX5" fmla="*/ 521869 w 602580"/>
                <a:gd name="connsiteY5" fmla="*/ 563350 h 563350"/>
                <a:gd name="connsiteX6" fmla="*/ 226720 w 602580"/>
                <a:gd name="connsiteY6" fmla="*/ 563350 h 563350"/>
                <a:gd name="connsiteX7" fmla="*/ 0 w 602580"/>
                <a:gd name="connsiteY7" fmla="*/ 336630 h 563350"/>
                <a:gd name="connsiteX8" fmla="*/ 0 w 602580"/>
                <a:gd name="connsiteY8" fmla="*/ 226720 h 563350"/>
                <a:gd name="connsiteX9" fmla="*/ 226720 w 602580"/>
                <a:gd name="connsiteY9" fmla="*/ 0 h 56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2580" h="563350">
                  <a:moveTo>
                    <a:pt x="226720" y="0"/>
                  </a:moveTo>
                  <a:lnTo>
                    <a:pt x="537942" y="0"/>
                  </a:lnTo>
                  <a:lnTo>
                    <a:pt x="579512" y="97058"/>
                  </a:lnTo>
                  <a:cubicBezTo>
                    <a:pt x="594637" y="150630"/>
                    <a:pt x="602580" y="206098"/>
                    <a:pt x="602580" y="262911"/>
                  </a:cubicBezTo>
                  <a:cubicBezTo>
                    <a:pt x="602580" y="319724"/>
                    <a:pt x="594637" y="375192"/>
                    <a:pt x="579512" y="428765"/>
                  </a:cubicBezTo>
                  <a:lnTo>
                    <a:pt x="521869" y="563350"/>
                  </a:lnTo>
                  <a:lnTo>
                    <a:pt x="226720" y="563350"/>
                  </a:lnTo>
                  <a:cubicBezTo>
                    <a:pt x="101506" y="563350"/>
                    <a:pt x="0" y="461844"/>
                    <a:pt x="0" y="336630"/>
                  </a:cubicBezTo>
                  <a:lnTo>
                    <a:pt x="0" y="226720"/>
                  </a:lnTo>
                  <a:cubicBezTo>
                    <a:pt x="0" y="101506"/>
                    <a:pt x="101506" y="0"/>
                    <a:pt x="226720" y="0"/>
                  </a:cubicBezTo>
                  <a:close/>
                </a:path>
              </a:pathLst>
            </a:custGeom>
            <a:gradFill>
              <a:gsLst>
                <a:gs pos="100000">
                  <a:srgbClr val="FF365E">
                    <a:lumMod val="94000"/>
                    <a:alpha val="55000"/>
                  </a:srgbClr>
                </a:gs>
                <a:gs pos="34000">
                  <a:srgbClr val="FF365E"/>
                </a:gs>
              </a:gsLst>
              <a:lin ang="5400000" scaled="0"/>
            </a:gradFill>
            <a:ln w="152400" cap="flat" cmpd="sng" algn="ctr">
              <a:noFill/>
              <a:prstDash val="solid"/>
              <a:miter lim="800000"/>
            </a:ln>
            <a:effectLst>
              <a:outerShdw blurRad="215900" dist="63500" dir="5400000" algn="ctr" rotWithShape="0">
                <a:srgbClr val="1C1C1C">
                  <a:alpha val="19000"/>
                </a:srgbClr>
              </a:outerShdw>
            </a:effectLst>
          </p:spPr>
          <p:txBody>
            <a:bodyPr wrap="square" lIns="0" tIns="0" rIns="0" bIns="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aptor V3 Bold" pitchFamily="50" charset="0"/>
                  <a:ea typeface="Raptor V3 Bold" pitchFamily="50" charset="0"/>
                  <a:cs typeface="Raptor V3 Bold" pitchFamily="50" charset="0"/>
                </a:rPr>
                <a:t>4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C2BC0ED-F144-0B89-E3EA-287DDF902563}"/>
              </a:ext>
            </a:extLst>
          </p:cNvPr>
          <p:cNvGrpSpPr/>
          <p:nvPr/>
        </p:nvGrpSpPr>
        <p:grpSpPr>
          <a:xfrm>
            <a:off x="503679" y="2478995"/>
            <a:ext cx="4480794" cy="563350"/>
            <a:chOff x="784094" y="4323499"/>
            <a:chExt cx="4480794" cy="563350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5627DB71-A73B-4B27-EFC7-0E853EC19F90}"/>
                </a:ext>
              </a:extLst>
            </p:cNvPr>
            <p:cNvSpPr/>
            <p:nvPr/>
          </p:nvSpPr>
          <p:spPr>
            <a:xfrm>
              <a:off x="784094" y="4323499"/>
              <a:ext cx="4480794" cy="563350"/>
            </a:xfrm>
            <a:prstGeom prst="roundRect">
              <a:avLst>
                <a:gd name="adj" fmla="val 40245"/>
              </a:avLst>
            </a:pr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>
              <a:outerShdw blurRad="254000" algn="ctr" rotWithShape="0">
                <a:srgbClr val="7F7EFF">
                  <a:lumMod val="20000"/>
                  <a:lumOff val="80000"/>
                  <a:alpha val="50000"/>
                </a:srgbClr>
              </a:outerShdw>
            </a:effectLst>
          </p:spPr>
          <p:txBody>
            <a:bodyPr wrap="square" lIns="720000" tIns="0" rIns="0" bIns="0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z-Cyrl-AZ" sz="1400" b="0" i="0" u="none" strike="noStrike" kern="0" cap="none" spc="-8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aptor V3 Medium" pitchFamily="50" charset="0"/>
                  <a:ea typeface="Raptor V3 Medium" pitchFamily="50" charset="0"/>
                  <a:cs typeface="Raptor V3 Medium" pitchFamily="50" charset="0"/>
                </a:rPr>
                <a:t>Кнопка </a:t>
              </a:r>
              <a:r>
                <a:rPr kumimoji="0" lang="en-GB" sz="1400" b="0" i="0" u="none" strike="noStrike" kern="0" cap="none" spc="-8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aptor V3 Medium" pitchFamily="50" charset="0"/>
                  <a:ea typeface="Raptor V3 Medium" pitchFamily="50" charset="0"/>
                  <a:cs typeface="Raptor V3 Medium" pitchFamily="50" charset="0"/>
                </a:rPr>
                <a:t>Guide </a:t>
              </a:r>
              <a:r>
                <a:rPr kumimoji="0" lang="az-Cyrl-AZ" sz="1400" b="0" i="0" u="none" strike="noStrike" kern="0" cap="none" spc="-8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aptor V3 Medium" pitchFamily="50" charset="0"/>
                  <a:ea typeface="Raptor V3 Medium" pitchFamily="50" charset="0"/>
                  <a:cs typeface="Raptor V3 Medium" pitchFamily="50" charset="0"/>
                </a:rPr>
                <a:t>на пульте</a:t>
              </a:r>
              <a:endParaRPr kumimoji="0" lang="en-GB" sz="1000" b="0" i="0" u="none" strike="noStrike" kern="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endParaRPr>
            </a:p>
          </p:txBody>
        </p:sp>
        <p:sp>
          <p:nvSpPr>
            <p:cNvPr id="25" name="Freeform: Shape 1145">
              <a:extLst>
                <a:ext uri="{FF2B5EF4-FFF2-40B4-BE49-F238E27FC236}">
                  <a16:creationId xmlns:a16="http://schemas.microsoft.com/office/drawing/2014/main" id="{896DC866-3B09-C6F4-9847-81B4B3296683}"/>
                </a:ext>
              </a:extLst>
            </p:cNvPr>
            <p:cNvSpPr/>
            <p:nvPr/>
          </p:nvSpPr>
          <p:spPr>
            <a:xfrm>
              <a:off x="784094" y="4323499"/>
              <a:ext cx="602580" cy="563350"/>
            </a:xfrm>
            <a:custGeom>
              <a:avLst/>
              <a:gdLst>
                <a:gd name="connsiteX0" fmla="*/ 226720 w 602580"/>
                <a:gd name="connsiteY0" fmla="*/ 0 h 563350"/>
                <a:gd name="connsiteX1" fmla="*/ 537942 w 602580"/>
                <a:gd name="connsiteY1" fmla="*/ 0 h 563350"/>
                <a:gd name="connsiteX2" fmla="*/ 579512 w 602580"/>
                <a:gd name="connsiteY2" fmla="*/ 97058 h 563350"/>
                <a:gd name="connsiteX3" fmla="*/ 602580 w 602580"/>
                <a:gd name="connsiteY3" fmla="*/ 262911 h 563350"/>
                <a:gd name="connsiteX4" fmla="*/ 579512 w 602580"/>
                <a:gd name="connsiteY4" fmla="*/ 428765 h 563350"/>
                <a:gd name="connsiteX5" fmla="*/ 521869 w 602580"/>
                <a:gd name="connsiteY5" fmla="*/ 563350 h 563350"/>
                <a:gd name="connsiteX6" fmla="*/ 226720 w 602580"/>
                <a:gd name="connsiteY6" fmla="*/ 563350 h 563350"/>
                <a:gd name="connsiteX7" fmla="*/ 0 w 602580"/>
                <a:gd name="connsiteY7" fmla="*/ 336630 h 563350"/>
                <a:gd name="connsiteX8" fmla="*/ 0 w 602580"/>
                <a:gd name="connsiteY8" fmla="*/ 226720 h 563350"/>
                <a:gd name="connsiteX9" fmla="*/ 226720 w 602580"/>
                <a:gd name="connsiteY9" fmla="*/ 0 h 56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2580" h="563350">
                  <a:moveTo>
                    <a:pt x="226720" y="0"/>
                  </a:moveTo>
                  <a:lnTo>
                    <a:pt x="537942" y="0"/>
                  </a:lnTo>
                  <a:lnTo>
                    <a:pt x="579512" y="97058"/>
                  </a:lnTo>
                  <a:cubicBezTo>
                    <a:pt x="594637" y="150630"/>
                    <a:pt x="602580" y="206098"/>
                    <a:pt x="602580" y="262911"/>
                  </a:cubicBezTo>
                  <a:cubicBezTo>
                    <a:pt x="602580" y="319724"/>
                    <a:pt x="594637" y="375192"/>
                    <a:pt x="579512" y="428765"/>
                  </a:cubicBezTo>
                  <a:lnTo>
                    <a:pt x="521869" y="563350"/>
                  </a:lnTo>
                  <a:lnTo>
                    <a:pt x="226720" y="563350"/>
                  </a:lnTo>
                  <a:cubicBezTo>
                    <a:pt x="101506" y="563350"/>
                    <a:pt x="0" y="461844"/>
                    <a:pt x="0" y="336630"/>
                  </a:cubicBezTo>
                  <a:lnTo>
                    <a:pt x="0" y="226720"/>
                  </a:lnTo>
                  <a:cubicBezTo>
                    <a:pt x="0" y="101506"/>
                    <a:pt x="101506" y="0"/>
                    <a:pt x="226720" y="0"/>
                  </a:cubicBezTo>
                  <a:close/>
                </a:path>
              </a:pathLst>
            </a:custGeom>
            <a:gradFill>
              <a:gsLst>
                <a:gs pos="100000">
                  <a:srgbClr val="FF365E">
                    <a:lumMod val="94000"/>
                    <a:alpha val="55000"/>
                  </a:srgbClr>
                </a:gs>
                <a:gs pos="34000">
                  <a:srgbClr val="FF365E"/>
                </a:gs>
              </a:gsLst>
              <a:lin ang="5400000" scaled="0"/>
            </a:gradFill>
            <a:ln w="152400" cap="flat" cmpd="sng" algn="ctr">
              <a:noFill/>
              <a:prstDash val="solid"/>
              <a:miter lim="800000"/>
            </a:ln>
            <a:effectLst>
              <a:outerShdw blurRad="215900" dist="63500" dir="5400000" algn="ctr" rotWithShape="0">
                <a:srgbClr val="1C1C1C">
                  <a:alpha val="19000"/>
                </a:srgbClr>
              </a:outerShdw>
            </a:effectLst>
          </p:spPr>
          <p:txBody>
            <a:bodyPr wrap="square" lIns="0" tIns="0" rIns="0" bIns="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aptor V3 Bold" pitchFamily="50" charset="0"/>
                  <a:ea typeface="Raptor V3 Bold" pitchFamily="50" charset="0"/>
                  <a:cs typeface="Raptor V3 Bold" pitchFamily="50" charset="0"/>
                </a:rPr>
                <a:t>1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66C6519-7EDC-BC73-8A87-9684105BDDBE}"/>
              </a:ext>
            </a:extLst>
          </p:cNvPr>
          <p:cNvGrpSpPr/>
          <p:nvPr/>
        </p:nvGrpSpPr>
        <p:grpSpPr>
          <a:xfrm>
            <a:off x="503679" y="3852269"/>
            <a:ext cx="4480794" cy="563350"/>
            <a:chOff x="784094" y="5023534"/>
            <a:chExt cx="4480794" cy="563350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6267C0BF-9DC4-87CA-1CBB-1C7511F76FE1}"/>
                </a:ext>
              </a:extLst>
            </p:cNvPr>
            <p:cNvSpPr/>
            <p:nvPr/>
          </p:nvSpPr>
          <p:spPr>
            <a:xfrm>
              <a:off x="784094" y="5023534"/>
              <a:ext cx="4480794" cy="563350"/>
            </a:xfrm>
            <a:prstGeom prst="roundRect">
              <a:avLst>
                <a:gd name="adj" fmla="val 40245"/>
              </a:avLst>
            </a:pr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>
              <a:outerShdw blurRad="254000" algn="ctr" rotWithShape="0">
                <a:srgbClr val="7F7EFF">
                  <a:lumMod val="20000"/>
                  <a:lumOff val="80000"/>
                  <a:alpha val="50000"/>
                </a:srgbClr>
              </a:outerShdw>
            </a:effectLst>
          </p:spPr>
          <p:txBody>
            <a:bodyPr wrap="square" lIns="720000" tIns="0" rIns="0" bIns="0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z-Cyrl-AZ" sz="1400" b="0" i="0" u="none" strike="noStrike" kern="0" cap="none" spc="-8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aptor V3 Medium" pitchFamily="50" charset="0"/>
                  <a:ea typeface="Raptor V3 Medium" pitchFamily="50" charset="0"/>
                  <a:cs typeface="Raptor V3 Medium" pitchFamily="50" charset="0"/>
                </a:rPr>
                <a:t>Кнопки переключения каналов</a:t>
              </a:r>
              <a:endParaRPr kumimoji="0" lang="en-GB" sz="1000" b="0" i="0" u="none" strike="noStrike" kern="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endParaRPr>
            </a:p>
          </p:txBody>
        </p:sp>
        <p:sp>
          <p:nvSpPr>
            <p:cNvPr id="28" name="Freeform: Shape 1146">
              <a:extLst>
                <a:ext uri="{FF2B5EF4-FFF2-40B4-BE49-F238E27FC236}">
                  <a16:creationId xmlns:a16="http://schemas.microsoft.com/office/drawing/2014/main" id="{0D2D1C4B-E573-DEEE-3DE9-1BDFC29067F5}"/>
                </a:ext>
              </a:extLst>
            </p:cNvPr>
            <p:cNvSpPr/>
            <p:nvPr/>
          </p:nvSpPr>
          <p:spPr>
            <a:xfrm>
              <a:off x="784094" y="5023534"/>
              <a:ext cx="602580" cy="563350"/>
            </a:xfrm>
            <a:custGeom>
              <a:avLst/>
              <a:gdLst>
                <a:gd name="connsiteX0" fmla="*/ 226720 w 602580"/>
                <a:gd name="connsiteY0" fmla="*/ 0 h 563350"/>
                <a:gd name="connsiteX1" fmla="*/ 537942 w 602580"/>
                <a:gd name="connsiteY1" fmla="*/ 0 h 563350"/>
                <a:gd name="connsiteX2" fmla="*/ 579512 w 602580"/>
                <a:gd name="connsiteY2" fmla="*/ 97058 h 563350"/>
                <a:gd name="connsiteX3" fmla="*/ 602580 w 602580"/>
                <a:gd name="connsiteY3" fmla="*/ 262911 h 563350"/>
                <a:gd name="connsiteX4" fmla="*/ 579512 w 602580"/>
                <a:gd name="connsiteY4" fmla="*/ 428765 h 563350"/>
                <a:gd name="connsiteX5" fmla="*/ 521869 w 602580"/>
                <a:gd name="connsiteY5" fmla="*/ 563350 h 563350"/>
                <a:gd name="connsiteX6" fmla="*/ 226720 w 602580"/>
                <a:gd name="connsiteY6" fmla="*/ 563350 h 563350"/>
                <a:gd name="connsiteX7" fmla="*/ 0 w 602580"/>
                <a:gd name="connsiteY7" fmla="*/ 336630 h 563350"/>
                <a:gd name="connsiteX8" fmla="*/ 0 w 602580"/>
                <a:gd name="connsiteY8" fmla="*/ 226720 h 563350"/>
                <a:gd name="connsiteX9" fmla="*/ 226720 w 602580"/>
                <a:gd name="connsiteY9" fmla="*/ 0 h 56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2580" h="563350">
                  <a:moveTo>
                    <a:pt x="226720" y="0"/>
                  </a:moveTo>
                  <a:lnTo>
                    <a:pt x="537942" y="0"/>
                  </a:lnTo>
                  <a:lnTo>
                    <a:pt x="579512" y="97058"/>
                  </a:lnTo>
                  <a:cubicBezTo>
                    <a:pt x="594637" y="150630"/>
                    <a:pt x="602580" y="206098"/>
                    <a:pt x="602580" y="262911"/>
                  </a:cubicBezTo>
                  <a:cubicBezTo>
                    <a:pt x="602580" y="319724"/>
                    <a:pt x="594637" y="375192"/>
                    <a:pt x="579512" y="428765"/>
                  </a:cubicBezTo>
                  <a:lnTo>
                    <a:pt x="521869" y="563350"/>
                  </a:lnTo>
                  <a:lnTo>
                    <a:pt x="226720" y="563350"/>
                  </a:lnTo>
                  <a:cubicBezTo>
                    <a:pt x="101506" y="563350"/>
                    <a:pt x="0" y="461844"/>
                    <a:pt x="0" y="336630"/>
                  </a:cubicBezTo>
                  <a:lnTo>
                    <a:pt x="0" y="226720"/>
                  </a:lnTo>
                  <a:cubicBezTo>
                    <a:pt x="0" y="101506"/>
                    <a:pt x="101506" y="0"/>
                    <a:pt x="226720" y="0"/>
                  </a:cubicBezTo>
                  <a:close/>
                </a:path>
              </a:pathLst>
            </a:custGeom>
            <a:gradFill>
              <a:gsLst>
                <a:gs pos="100000">
                  <a:srgbClr val="FF365E">
                    <a:lumMod val="94000"/>
                    <a:alpha val="55000"/>
                  </a:srgbClr>
                </a:gs>
                <a:gs pos="34000">
                  <a:srgbClr val="FF365E"/>
                </a:gs>
              </a:gsLst>
              <a:lin ang="5400000" scaled="0"/>
            </a:gradFill>
            <a:ln w="152400" cap="flat" cmpd="sng" algn="ctr">
              <a:noFill/>
              <a:prstDash val="solid"/>
              <a:miter lim="800000"/>
            </a:ln>
            <a:effectLst>
              <a:outerShdw blurRad="215900" dist="63500" dir="5400000" algn="ctr" rotWithShape="0">
                <a:srgbClr val="1C1C1C">
                  <a:alpha val="19000"/>
                </a:srgbClr>
              </a:outerShdw>
            </a:effectLst>
          </p:spPr>
          <p:txBody>
            <a:bodyPr wrap="square" lIns="0" tIns="0" rIns="0" bIns="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aptor V3 Bold" pitchFamily="50" charset="0"/>
                  <a:ea typeface="Raptor V3 Bold" pitchFamily="50" charset="0"/>
                  <a:cs typeface="Raptor V3 Bold" pitchFamily="50" charset="0"/>
                </a:rPr>
                <a:t>3</a:t>
              </a:r>
            </a:p>
          </p:txBody>
        </p:sp>
      </p:grp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9C8A96C3-E76D-0668-6819-64D326836BFE}"/>
              </a:ext>
            </a:extLst>
          </p:cNvPr>
          <p:cNvSpPr/>
          <p:nvPr/>
        </p:nvSpPr>
        <p:spPr>
          <a:xfrm>
            <a:off x="5307820" y="6183726"/>
            <a:ext cx="360000" cy="360000"/>
          </a:xfrm>
          <a:prstGeom prst="roundRect">
            <a:avLst>
              <a:gd name="adj" fmla="val 50000"/>
            </a:avLst>
          </a:prstGeom>
          <a:noFill/>
          <a:ln w="25400" cap="flat" cmpd="sng" algn="ctr">
            <a:solidFill>
              <a:srgbClr val="FF365E"/>
            </a:solidFill>
            <a:prstDash val="solid"/>
            <a:miter lim="800000"/>
          </a:ln>
          <a:effectLst/>
        </p:spPr>
        <p:txBody>
          <a:bodyPr lIns="72000" tIns="36000" rIns="72000" bIns="3600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Inter" panose="02000503000000020004" pitchFamily="2" charset="0"/>
              <a:ea typeface="Inter" panose="02000503000000020004" pitchFamily="2" charset="0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3FAFC9D-ED4C-9475-CA1A-2D556BA472F2}"/>
              </a:ext>
            </a:extLst>
          </p:cNvPr>
          <p:cNvSpPr/>
          <p:nvPr/>
        </p:nvSpPr>
        <p:spPr>
          <a:xfrm flipH="1">
            <a:off x="5307820" y="5241601"/>
            <a:ext cx="1047821" cy="942125"/>
          </a:xfrm>
          <a:prstGeom prst="rect">
            <a:avLst/>
          </a:prstGeom>
          <a:noFill/>
          <a:ln w="25400" cap="flat" cmpd="sng" algn="ctr">
            <a:solidFill>
              <a:srgbClr val="FF365E"/>
            </a:solidFill>
            <a:prstDash val="solid"/>
            <a:miter lim="800000"/>
          </a:ln>
          <a:effectLst/>
        </p:spPr>
        <p:txBody>
          <a:bodyPr lIns="72000" tIns="36000" rIns="72000" bIns="3600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Inter" panose="02000503000000020004" pitchFamily="2" charset="0"/>
              <a:ea typeface="Inter" panose="02000503000000020004" pitchFamily="2" charset="0"/>
              <a:cs typeface="+mn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8677E0A9-8F55-A7BF-1D39-C8E5A250007E}"/>
              </a:ext>
            </a:extLst>
          </p:cNvPr>
          <p:cNvSpPr/>
          <p:nvPr/>
        </p:nvSpPr>
        <p:spPr>
          <a:xfrm>
            <a:off x="5086538" y="6422855"/>
            <a:ext cx="324000" cy="32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ptor V3 Bold" pitchFamily="50" charset="0"/>
                <a:ea typeface="Raptor V3 Bold" pitchFamily="50" charset="0"/>
                <a:cs typeface="Raptor V3 Bold" pitchFamily="50" charset="0"/>
              </a:rPr>
              <a:t>1</a:t>
            </a:r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ptor V3 Premium"/>
              <a:ea typeface="+mn-ea"/>
              <a:cs typeface="+mn-cs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357D64C-7E98-D099-B9CF-61334827D2CE}"/>
              </a:ext>
            </a:extLst>
          </p:cNvPr>
          <p:cNvSpPr/>
          <p:nvPr/>
        </p:nvSpPr>
        <p:spPr>
          <a:xfrm>
            <a:off x="4969558" y="5523443"/>
            <a:ext cx="324000" cy="32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ptor V3 Bold" pitchFamily="50" charset="0"/>
                <a:ea typeface="Raptor V3 Bold" pitchFamily="50" charset="0"/>
                <a:cs typeface="Raptor V3 Bold" pitchFamily="50" charset="0"/>
              </a:rPr>
              <a:t>2</a:t>
            </a:r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ptor V3 Premium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CAAEADB-0724-2668-18EF-A833019B9B58}"/>
              </a:ext>
            </a:extLst>
          </p:cNvPr>
          <p:cNvSpPr/>
          <p:nvPr/>
        </p:nvSpPr>
        <p:spPr>
          <a:xfrm flipH="1">
            <a:off x="6016591" y="4299477"/>
            <a:ext cx="327475" cy="702996"/>
          </a:xfrm>
          <a:prstGeom prst="rect">
            <a:avLst/>
          </a:prstGeom>
          <a:noFill/>
          <a:ln w="25400" cap="flat" cmpd="sng" algn="ctr">
            <a:solidFill>
              <a:srgbClr val="FF365E"/>
            </a:solidFill>
            <a:prstDash val="solid"/>
            <a:miter lim="800000"/>
          </a:ln>
          <a:effectLst/>
        </p:spPr>
        <p:txBody>
          <a:bodyPr lIns="72000" tIns="36000" rIns="72000" bIns="3600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Inter" panose="02000503000000020004" pitchFamily="2" charset="0"/>
              <a:ea typeface="Inter" panose="02000503000000020004" pitchFamily="2" charset="0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0BA4B63-0B37-B295-7CAF-927FB030A408}"/>
              </a:ext>
            </a:extLst>
          </p:cNvPr>
          <p:cNvSpPr/>
          <p:nvPr/>
        </p:nvSpPr>
        <p:spPr>
          <a:xfrm>
            <a:off x="6300498" y="4901953"/>
            <a:ext cx="324000" cy="32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ptor V3 Bold" pitchFamily="50" charset="0"/>
                <a:ea typeface="Raptor V3 Bold" pitchFamily="50" charset="0"/>
                <a:cs typeface="Raptor V3 Bold" pitchFamily="50" charset="0"/>
              </a:rPr>
              <a:t>3</a:t>
            </a:r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ptor V3 Premium"/>
              <a:ea typeface="+mn-ea"/>
              <a:cs typeface="+mn-cs"/>
            </a:endParaRPr>
          </a:p>
        </p:txBody>
      </p:sp>
      <p:pic>
        <p:nvPicPr>
          <p:cNvPr id="9" name="Picture 8" descr="A screenshot of a tv guide&#10;&#10;AI-generated content may be incorrect.">
            <a:extLst>
              <a:ext uri="{FF2B5EF4-FFF2-40B4-BE49-F238E27FC236}">
                <a16:creationId xmlns:a16="http://schemas.microsoft.com/office/drawing/2014/main" id="{871FFCAE-73DC-DC6C-8255-D3919E6FA8B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2902" t="191" r="2902" b="-191"/>
          <a:stretch>
            <a:fillRect/>
          </a:stretch>
        </p:blipFill>
        <p:spPr>
          <a:xfrm>
            <a:off x="7076377" y="2469095"/>
            <a:ext cx="4686402" cy="2636101"/>
          </a:xfrm>
          <a:prstGeom prst="rect">
            <a:avLst/>
          </a:prstGeom>
          <a:ln>
            <a:solidFill>
              <a:schemeClr val="accent1"/>
            </a:solidFill>
          </a:ln>
          <a:effectLst>
            <a:softEdge rad="31750"/>
          </a:effectLst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19B49DFC-5FAD-DDE4-A9A0-2506197B1CA6}"/>
              </a:ext>
            </a:extLst>
          </p:cNvPr>
          <p:cNvSpPr/>
          <p:nvPr/>
        </p:nvSpPr>
        <p:spPr>
          <a:xfrm>
            <a:off x="7035915" y="2360497"/>
            <a:ext cx="324000" cy="32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ptor V3 Bold" pitchFamily="50" charset="0"/>
                <a:ea typeface="Raptor V3 Bold" pitchFamily="50" charset="0"/>
                <a:cs typeface="Raptor V3 Bold" pitchFamily="50" charset="0"/>
              </a:rPr>
              <a:t>4</a:t>
            </a:r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ptor V3 Premium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4E9E952-639F-F612-D754-1245556F9D3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618393-76CA-8D1D-6DCA-EF6B97A4550E}"/>
              </a:ext>
            </a:extLst>
          </p:cNvPr>
          <p:cNvSpPr txBox="1"/>
          <p:nvPr/>
        </p:nvSpPr>
        <p:spPr>
          <a:xfrm>
            <a:off x="3628895" y="1520314"/>
            <a:ext cx="1355578" cy="288000"/>
          </a:xfrm>
          <a:prstGeom prst="rect">
            <a:avLst/>
          </a:prstGeom>
          <a:noFill/>
        </p:spPr>
        <p:txBody>
          <a:bodyPr wrap="square" lIns="48000" tIns="48000" rIns="48000" bIns="48000" rtlCol="0" anchor="t">
            <a:noAutofit/>
          </a:bodyPr>
          <a:lstStyle/>
          <a:p>
            <a:pPr algn="ctr" defTabSz="609585">
              <a:spcBef>
                <a:spcPts val="400"/>
              </a:spcBef>
              <a:spcAft>
                <a:spcPts val="400"/>
              </a:spcAft>
            </a:pPr>
            <a:r>
              <a:rPr lang="az-Cyrl-AZ" sz="1600" i="1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Пульт </a:t>
            </a:r>
            <a:r>
              <a:rPr lang="en-GB" sz="1600" i="1" dirty="0">
                <a:solidFill>
                  <a:schemeClr val="tx2"/>
                </a:solidFill>
                <a:ea typeface="BBC Reith Sans" panose="020B0603020204020204" pitchFamily="34" charset="0"/>
                <a:cs typeface="BBC Reith Sans" panose="020B0603020204020204" pitchFamily="34" charset="0"/>
              </a:rPr>
              <a:t>Freely</a:t>
            </a:r>
          </a:p>
        </p:txBody>
      </p:sp>
    </p:spTree>
    <p:extLst>
      <p:ext uri="{BB962C8B-B14F-4D97-AF65-F5344CB8AC3E}">
        <p14:creationId xmlns:p14="http://schemas.microsoft.com/office/powerpoint/2010/main" val="3453733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170553-A516-812A-C621-C957D6357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89EF9636-C53F-2D8A-FFC5-F3087DB7D1A6}"/>
              </a:ext>
            </a:extLst>
          </p:cNvPr>
          <p:cNvSpPr/>
          <p:nvPr/>
        </p:nvSpPr>
        <p:spPr>
          <a:xfrm>
            <a:off x="10365638" y="4934005"/>
            <a:ext cx="1826362" cy="19239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ptor V3 Premium"/>
              <a:ea typeface="+mn-ea"/>
              <a:cs typeface="+mn-cs"/>
            </a:endParaRPr>
          </a:p>
        </p:txBody>
      </p:sp>
      <p:pic>
        <p:nvPicPr>
          <p:cNvPr id="13" name="Picture 12" descr="A screenshot of a tv show&#10;&#10;AI-generated content may be incorrect.">
            <a:extLst>
              <a:ext uri="{FF2B5EF4-FFF2-40B4-BE49-F238E27FC236}">
                <a16:creationId xmlns:a16="http://schemas.microsoft.com/office/drawing/2014/main" id="{5D2601BA-8128-5FEA-A04E-0DBDE9C94A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8016" y="1745673"/>
            <a:ext cx="3540831" cy="1991718"/>
          </a:xfrm>
          <a:prstGeom prst="rect">
            <a:avLst/>
          </a:prstGeom>
        </p:spPr>
      </p:pic>
      <p:pic>
        <p:nvPicPr>
          <p:cNvPr id="29" name="Picture 28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1AC516F5-BD87-010C-7276-52F0BF3E3C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8831" y="3814772"/>
            <a:ext cx="3539200" cy="1990800"/>
          </a:xfrm>
          <a:prstGeom prst="rect">
            <a:avLst/>
          </a:prstGeom>
        </p:spPr>
      </p:pic>
      <p:graphicFrame>
        <p:nvGraphicFramePr>
          <p:cNvPr id="18" name="think-cell data - do not delete" hidden="1">
            <a:extLst>
              <a:ext uri="{FF2B5EF4-FFF2-40B4-BE49-F238E27FC236}">
                <a16:creationId xmlns:a16="http://schemas.microsoft.com/office/drawing/2014/main" id="{9BA526BB-E734-2D1C-C234-2906D9343CC4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6" imgW="360" imgH="360" progId="TCLayout.ActiveDocument.1">
                  <p:embed/>
                </p:oleObj>
              </mc:Choice>
              <mc:Fallback>
                <p:oleObj name="think-cell Slide" r:id="rId6" imgW="360" imgH="360" progId="TCLayout.ActiveDocument.1">
                  <p:embed/>
                  <p:pic>
                    <p:nvPicPr>
                      <p:cNvPr id="18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9BA526BB-E734-2D1C-C234-2906D9343CC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0B53BBCC-3196-51D7-C086-D973A042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150" y="319524"/>
            <a:ext cx="9034468" cy="1197202"/>
          </a:xfrm>
        </p:spPr>
        <p:txBody>
          <a:bodyPr vert="horz"/>
          <a:lstStyle/>
          <a:p>
            <a:r>
              <a:rPr lang="ru-RU" sz="3200" dirty="0">
                <a:solidFill>
                  <a:schemeClr val="tx1"/>
                </a:solidFill>
              </a:rPr>
              <a:t>Сочетание преимуществ линейного ТВ и стриминга</a:t>
            </a:r>
            <a:endParaRPr lang="en-GB" sz="32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CF1C3F5-1A35-2AFE-0A0E-227938B3ACE4}"/>
              </a:ext>
            </a:extLst>
          </p:cNvPr>
          <p:cNvGrpSpPr/>
          <p:nvPr/>
        </p:nvGrpSpPr>
        <p:grpSpPr>
          <a:xfrm>
            <a:off x="503679" y="2441496"/>
            <a:ext cx="7608878" cy="563350"/>
            <a:chOff x="784094" y="2923429"/>
            <a:chExt cx="4480794" cy="563350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906C30D4-4841-EBB8-6ECA-81DC625E7F3A}"/>
                </a:ext>
              </a:extLst>
            </p:cNvPr>
            <p:cNvSpPr/>
            <p:nvPr/>
          </p:nvSpPr>
          <p:spPr>
            <a:xfrm>
              <a:off x="784094" y="2923429"/>
              <a:ext cx="4480794" cy="563350"/>
            </a:xfrm>
            <a:prstGeom prst="roundRect">
              <a:avLst>
                <a:gd name="adj" fmla="val 40245"/>
              </a:avLst>
            </a:pr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>
              <a:outerShdw blurRad="254000" algn="ctr" rotWithShape="0">
                <a:srgbClr val="7F7EFF">
                  <a:lumMod val="20000"/>
                  <a:lumOff val="80000"/>
                  <a:alpha val="50000"/>
                </a:srgbClr>
              </a:outerShdw>
            </a:effectLst>
          </p:spPr>
          <p:txBody>
            <a:bodyPr wrap="square" lIns="720000" tIns="0" rIns="0" bIns="0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z-Cyrl-AZ" sz="1600" b="0" i="0" u="none" strike="noStrike" kern="0" cap="none" spc="-8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aptor V3 Medium" pitchFamily="50" charset="0"/>
                  <a:ea typeface="Raptor V3 Medium" pitchFamily="50" charset="0"/>
                  <a:cs typeface="Raptor V3 Medium" pitchFamily="50" charset="0"/>
                </a:rPr>
                <a:t>Начать программу с начала</a:t>
              </a:r>
              <a:endParaRPr kumimoji="0" lang="en-US" sz="1600" b="0" i="0" u="none" strike="noStrike" kern="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endParaRPr>
            </a:p>
          </p:txBody>
        </p:sp>
        <p:sp>
          <p:nvSpPr>
            <p:cNvPr id="17" name="Freeform: Shape 1143">
              <a:extLst>
                <a:ext uri="{FF2B5EF4-FFF2-40B4-BE49-F238E27FC236}">
                  <a16:creationId xmlns:a16="http://schemas.microsoft.com/office/drawing/2014/main" id="{CBF92059-62BC-D646-4C0D-9FE6D644F785}"/>
                </a:ext>
              </a:extLst>
            </p:cNvPr>
            <p:cNvSpPr/>
            <p:nvPr/>
          </p:nvSpPr>
          <p:spPr>
            <a:xfrm>
              <a:off x="784094" y="2923429"/>
              <a:ext cx="398692" cy="563350"/>
            </a:xfrm>
            <a:custGeom>
              <a:avLst/>
              <a:gdLst>
                <a:gd name="connsiteX0" fmla="*/ 226720 w 602580"/>
                <a:gd name="connsiteY0" fmla="*/ 0 h 563350"/>
                <a:gd name="connsiteX1" fmla="*/ 537942 w 602580"/>
                <a:gd name="connsiteY1" fmla="*/ 0 h 563350"/>
                <a:gd name="connsiteX2" fmla="*/ 579512 w 602580"/>
                <a:gd name="connsiteY2" fmla="*/ 97058 h 563350"/>
                <a:gd name="connsiteX3" fmla="*/ 602580 w 602580"/>
                <a:gd name="connsiteY3" fmla="*/ 262911 h 563350"/>
                <a:gd name="connsiteX4" fmla="*/ 579512 w 602580"/>
                <a:gd name="connsiteY4" fmla="*/ 428765 h 563350"/>
                <a:gd name="connsiteX5" fmla="*/ 521869 w 602580"/>
                <a:gd name="connsiteY5" fmla="*/ 563350 h 563350"/>
                <a:gd name="connsiteX6" fmla="*/ 226720 w 602580"/>
                <a:gd name="connsiteY6" fmla="*/ 563350 h 563350"/>
                <a:gd name="connsiteX7" fmla="*/ 0 w 602580"/>
                <a:gd name="connsiteY7" fmla="*/ 336630 h 563350"/>
                <a:gd name="connsiteX8" fmla="*/ 0 w 602580"/>
                <a:gd name="connsiteY8" fmla="*/ 226720 h 563350"/>
                <a:gd name="connsiteX9" fmla="*/ 226720 w 602580"/>
                <a:gd name="connsiteY9" fmla="*/ 0 h 56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2580" h="563350">
                  <a:moveTo>
                    <a:pt x="226720" y="0"/>
                  </a:moveTo>
                  <a:lnTo>
                    <a:pt x="537942" y="0"/>
                  </a:lnTo>
                  <a:lnTo>
                    <a:pt x="579512" y="97058"/>
                  </a:lnTo>
                  <a:cubicBezTo>
                    <a:pt x="594637" y="150630"/>
                    <a:pt x="602580" y="206098"/>
                    <a:pt x="602580" y="262911"/>
                  </a:cubicBezTo>
                  <a:cubicBezTo>
                    <a:pt x="602580" y="319724"/>
                    <a:pt x="594637" y="375192"/>
                    <a:pt x="579512" y="428765"/>
                  </a:cubicBezTo>
                  <a:lnTo>
                    <a:pt x="521869" y="563350"/>
                  </a:lnTo>
                  <a:lnTo>
                    <a:pt x="226720" y="563350"/>
                  </a:lnTo>
                  <a:cubicBezTo>
                    <a:pt x="101506" y="563350"/>
                    <a:pt x="0" y="461844"/>
                    <a:pt x="0" y="336630"/>
                  </a:cubicBezTo>
                  <a:lnTo>
                    <a:pt x="0" y="226720"/>
                  </a:lnTo>
                  <a:cubicBezTo>
                    <a:pt x="0" y="101506"/>
                    <a:pt x="101506" y="0"/>
                    <a:pt x="226720" y="0"/>
                  </a:cubicBezTo>
                  <a:close/>
                </a:path>
              </a:pathLst>
            </a:custGeom>
            <a:gradFill>
              <a:gsLst>
                <a:gs pos="100000">
                  <a:srgbClr val="FF365E">
                    <a:lumMod val="94000"/>
                    <a:alpha val="55000"/>
                  </a:srgbClr>
                </a:gs>
                <a:gs pos="34000">
                  <a:srgbClr val="FF365E"/>
                </a:gs>
              </a:gsLst>
              <a:lin ang="5400000" scaled="0"/>
            </a:gradFill>
            <a:ln w="152400" cap="flat" cmpd="sng" algn="ctr">
              <a:noFill/>
              <a:prstDash val="solid"/>
              <a:miter lim="800000"/>
            </a:ln>
            <a:effectLst>
              <a:outerShdw blurRad="215900" dist="63500" dir="5400000" algn="ctr" rotWithShape="0">
                <a:srgbClr val="1C1C1C">
                  <a:alpha val="19000"/>
                </a:srgbClr>
              </a:outerShdw>
            </a:effectLst>
          </p:spPr>
          <p:txBody>
            <a:bodyPr wrap="square" lIns="0" tIns="0" rIns="0" bIns="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aptor V3 Bold" pitchFamily="50" charset="0"/>
                  <a:ea typeface="Raptor V3 Bold" pitchFamily="50" charset="0"/>
                  <a:cs typeface="Raptor V3 Bold" pitchFamily="50" charset="0"/>
                </a:rPr>
                <a:t>2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803450A-A201-C5F1-5BC2-77A1D294C0B7}"/>
              </a:ext>
            </a:extLst>
          </p:cNvPr>
          <p:cNvGrpSpPr/>
          <p:nvPr/>
        </p:nvGrpSpPr>
        <p:grpSpPr>
          <a:xfrm>
            <a:off x="503678" y="3814772"/>
            <a:ext cx="7608879" cy="563350"/>
            <a:chOff x="784093" y="3623464"/>
            <a:chExt cx="5502097" cy="563350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E5B66A4E-CFBF-AA9C-FDAF-2A9C534AE4BB}"/>
                </a:ext>
              </a:extLst>
            </p:cNvPr>
            <p:cNvSpPr/>
            <p:nvPr/>
          </p:nvSpPr>
          <p:spPr>
            <a:xfrm>
              <a:off x="784093" y="3623464"/>
              <a:ext cx="5502097" cy="563350"/>
            </a:xfrm>
            <a:prstGeom prst="roundRect">
              <a:avLst>
                <a:gd name="adj" fmla="val 40245"/>
              </a:avLst>
            </a:pr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>
              <a:outerShdw blurRad="254000" algn="ctr" rotWithShape="0">
                <a:srgbClr val="7F7EFF">
                  <a:lumMod val="20000"/>
                  <a:lumOff val="80000"/>
                  <a:alpha val="50000"/>
                </a:srgbClr>
              </a:outerShdw>
            </a:effectLst>
          </p:spPr>
          <p:txBody>
            <a:bodyPr wrap="square" lIns="720000" tIns="0" rIns="0" bIns="0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z-Cyrl-AZ" sz="1600" b="0" i="0" u="none" strike="noStrike" kern="0" cap="none" spc="-8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aptor V3 Medium" pitchFamily="50" charset="0"/>
                  <a:ea typeface="Raptor V3 Medium" pitchFamily="50" charset="0"/>
                  <a:cs typeface="Raptor V3 Medium" pitchFamily="50" charset="0"/>
                </a:rPr>
                <a:t>Список «Посмотреть позже»</a:t>
              </a:r>
              <a:endParaRPr kumimoji="0" lang="en-GB" sz="1600" b="0" i="0" u="none" strike="noStrike" kern="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endParaRPr>
            </a:p>
          </p:txBody>
        </p:sp>
        <p:sp>
          <p:nvSpPr>
            <p:cNvPr id="22" name="Freeform: Shape 1144">
              <a:extLst>
                <a:ext uri="{FF2B5EF4-FFF2-40B4-BE49-F238E27FC236}">
                  <a16:creationId xmlns:a16="http://schemas.microsoft.com/office/drawing/2014/main" id="{B8BFEE19-CDA6-77FA-EA04-3DCD2C720889}"/>
                </a:ext>
              </a:extLst>
            </p:cNvPr>
            <p:cNvSpPr/>
            <p:nvPr/>
          </p:nvSpPr>
          <p:spPr>
            <a:xfrm>
              <a:off x="784094" y="3623464"/>
              <a:ext cx="489565" cy="563350"/>
            </a:xfrm>
            <a:custGeom>
              <a:avLst/>
              <a:gdLst>
                <a:gd name="connsiteX0" fmla="*/ 226720 w 602580"/>
                <a:gd name="connsiteY0" fmla="*/ 0 h 563350"/>
                <a:gd name="connsiteX1" fmla="*/ 537942 w 602580"/>
                <a:gd name="connsiteY1" fmla="*/ 0 h 563350"/>
                <a:gd name="connsiteX2" fmla="*/ 579512 w 602580"/>
                <a:gd name="connsiteY2" fmla="*/ 97058 h 563350"/>
                <a:gd name="connsiteX3" fmla="*/ 602580 w 602580"/>
                <a:gd name="connsiteY3" fmla="*/ 262911 h 563350"/>
                <a:gd name="connsiteX4" fmla="*/ 579512 w 602580"/>
                <a:gd name="connsiteY4" fmla="*/ 428765 h 563350"/>
                <a:gd name="connsiteX5" fmla="*/ 521869 w 602580"/>
                <a:gd name="connsiteY5" fmla="*/ 563350 h 563350"/>
                <a:gd name="connsiteX6" fmla="*/ 226720 w 602580"/>
                <a:gd name="connsiteY6" fmla="*/ 563350 h 563350"/>
                <a:gd name="connsiteX7" fmla="*/ 0 w 602580"/>
                <a:gd name="connsiteY7" fmla="*/ 336630 h 563350"/>
                <a:gd name="connsiteX8" fmla="*/ 0 w 602580"/>
                <a:gd name="connsiteY8" fmla="*/ 226720 h 563350"/>
                <a:gd name="connsiteX9" fmla="*/ 226720 w 602580"/>
                <a:gd name="connsiteY9" fmla="*/ 0 h 56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2580" h="563350">
                  <a:moveTo>
                    <a:pt x="226720" y="0"/>
                  </a:moveTo>
                  <a:lnTo>
                    <a:pt x="537942" y="0"/>
                  </a:lnTo>
                  <a:lnTo>
                    <a:pt x="579512" y="97058"/>
                  </a:lnTo>
                  <a:cubicBezTo>
                    <a:pt x="594637" y="150630"/>
                    <a:pt x="602580" y="206098"/>
                    <a:pt x="602580" y="262911"/>
                  </a:cubicBezTo>
                  <a:cubicBezTo>
                    <a:pt x="602580" y="319724"/>
                    <a:pt x="594637" y="375192"/>
                    <a:pt x="579512" y="428765"/>
                  </a:cubicBezTo>
                  <a:lnTo>
                    <a:pt x="521869" y="563350"/>
                  </a:lnTo>
                  <a:lnTo>
                    <a:pt x="226720" y="563350"/>
                  </a:lnTo>
                  <a:cubicBezTo>
                    <a:pt x="101506" y="563350"/>
                    <a:pt x="0" y="461844"/>
                    <a:pt x="0" y="336630"/>
                  </a:cubicBezTo>
                  <a:lnTo>
                    <a:pt x="0" y="226720"/>
                  </a:lnTo>
                  <a:cubicBezTo>
                    <a:pt x="0" y="101506"/>
                    <a:pt x="101506" y="0"/>
                    <a:pt x="226720" y="0"/>
                  </a:cubicBezTo>
                  <a:close/>
                </a:path>
              </a:pathLst>
            </a:custGeom>
            <a:gradFill>
              <a:gsLst>
                <a:gs pos="100000">
                  <a:srgbClr val="FF365E">
                    <a:lumMod val="94000"/>
                    <a:alpha val="55000"/>
                  </a:srgbClr>
                </a:gs>
                <a:gs pos="34000">
                  <a:srgbClr val="FF365E"/>
                </a:gs>
              </a:gsLst>
              <a:lin ang="5400000" scaled="0"/>
            </a:gradFill>
            <a:ln w="152400" cap="flat" cmpd="sng" algn="ctr">
              <a:noFill/>
              <a:prstDash val="solid"/>
              <a:miter lim="800000"/>
            </a:ln>
            <a:effectLst>
              <a:outerShdw blurRad="215900" dist="63500" dir="5400000" algn="ctr" rotWithShape="0">
                <a:srgbClr val="1C1C1C">
                  <a:alpha val="19000"/>
                </a:srgbClr>
              </a:outerShdw>
            </a:effectLst>
          </p:spPr>
          <p:txBody>
            <a:bodyPr wrap="square" lIns="0" tIns="0" rIns="0" bIns="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aptor V3 Bold" pitchFamily="50" charset="0"/>
                  <a:ea typeface="Raptor V3 Bold" pitchFamily="50" charset="0"/>
                  <a:cs typeface="Raptor V3 Bold" pitchFamily="50" charset="0"/>
                </a:rPr>
                <a:t>4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80DD229-B67E-64A9-7F2E-072525FD40EC}"/>
              </a:ext>
            </a:extLst>
          </p:cNvPr>
          <p:cNvGrpSpPr/>
          <p:nvPr/>
        </p:nvGrpSpPr>
        <p:grpSpPr>
          <a:xfrm>
            <a:off x="503678" y="1754860"/>
            <a:ext cx="7608878" cy="563350"/>
            <a:chOff x="784094" y="4323499"/>
            <a:chExt cx="4480794" cy="563350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CBB9FBD4-B631-A49D-96D7-3D7B7C7BB0E5}"/>
                </a:ext>
              </a:extLst>
            </p:cNvPr>
            <p:cNvSpPr/>
            <p:nvPr/>
          </p:nvSpPr>
          <p:spPr>
            <a:xfrm>
              <a:off x="784094" y="4323499"/>
              <a:ext cx="4480794" cy="563350"/>
            </a:xfrm>
            <a:prstGeom prst="roundRect">
              <a:avLst>
                <a:gd name="adj" fmla="val 40245"/>
              </a:avLst>
            </a:pr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>
              <a:outerShdw blurRad="254000" algn="ctr" rotWithShape="0">
                <a:srgbClr val="7F7EFF">
                  <a:lumMod val="20000"/>
                  <a:lumOff val="80000"/>
                  <a:alpha val="50000"/>
                </a:srgbClr>
              </a:outerShdw>
            </a:effectLst>
          </p:spPr>
          <p:txBody>
            <a:bodyPr wrap="square" lIns="720000" tIns="0" rIns="0" bIns="0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600" b="0" i="0" u="none" strike="noStrike" kern="0" cap="none" spc="-8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aptor V3 Medium" pitchFamily="50" charset="0"/>
                  <a:ea typeface="Raptor V3 Medium" pitchFamily="50" charset="0"/>
                  <a:cs typeface="Raptor V3 Medium" pitchFamily="50" charset="0"/>
                </a:rPr>
                <a:t>Пауза прямого эфира до 15 минут</a:t>
              </a:r>
              <a:endParaRPr kumimoji="0" lang="en-GB" sz="1050" b="0" i="0" u="none" strike="noStrike" kern="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endParaRPr>
            </a:p>
          </p:txBody>
        </p:sp>
        <p:sp>
          <p:nvSpPr>
            <p:cNvPr id="25" name="Freeform: Shape 1145">
              <a:extLst>
                <a:ext uri="{FF2B5EF4-FFF2-40B4-BE49-F238E27FC236}">
                  <a16:creationId xmlns:a16="http://schemas.microsoft.com/office/drawing/2014/main" id="{F6815E84-6DA0-2789-06C2-1C38891C4D05}"/>
                </a:ext>
              </a:extLst>
            </p:cNvPr>
            <p:cNvSpPr/>
            <p:nvPr/>
          </p:nvSpPr>
          <p:spPr>
            <a:xfrm>
              <a:off x="784095" y="4323499"/>
              <a:ext cx="398693" cy="563350"/>
            </a:xfrm>
            <a:custGeom>
              <a:avLst/>
              <a:gdLst>
                <a:gd name="connsiteX0" fmla="*/ 226720 w 602580"/>
                <a:gd name="connsiteY0" fmla="*/ 0 h 563350"/>
                <a:gd name="connsiteX1" fmla="*/ 537942 w 602580"/>
                <a:gd name="connsiteY1" fmla="*/ 0 h 563350"/>
                <a:gd name="connsiteX2" fmla="*/ 579512 w 602580"/>
                <a:gd name="connsiteY2" fmla="*/ 97058 h 563350"/>
                <a:gd name="connsiteX3" fmla="*/ 602580 w 602580"/>
                <a:gd name="connsiteY3" fmla="*/ 262911 h 563350"/>
                <a:gd name="connsiteX4" fmla="*/ 579512 w 602580"/>
                <a:gd name="connsiteY4" fmla="*/ 428765 h 563350"/>
                <a:gd name="connsiteX5" fmla="*/ 521869 w 602580"/>
                <a:gd name="connsiteY5" fmla="*/ 563350 h 563350"/>
                <a:gd name="connsiteX6" fmla="*/ 226720 w 602580"/>
                <a:gd name="connsiteY6" fmla="*/ 563350 h 563350"/>
                <a:gd name="connsiteX7" fmla="*/ 0 w 602580"/>
                <a:gd name="connsiteY7" fmla="*/ 336630 h 563350"/>
                <a:gd name="connsiteX8" fmla="*/ 0 w 602580"/>
                <a:gd name="connsiteY8" fmla="*/ 226720 h 563350"/>
                <a:gd name="connsiteX9" fmla="*/ 226720 w 602580"/>
                <a:gd name="connsiteY9" fmla="*/ 0 h 56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2580" h="563350">
                  <a:moveTo>
                    <a:pt x="226720" y="0"/>
                  </a:moveTo>
                  <a:lnTo>
                    <a:pt x="537942" y="0"/>
                  </a:lnTo>
                  <a:lnTo>
                    <a:pt x="579512" y="97058"/>
                  </a:lnTo>
                  <a:cubicBezTo>
                    <a:pt x="594637" y="150630"/>
                    <a:pt x="602580" y="206098"/>
                    <a:pt x="602580" y="262911"/>
                  </a:cubicBezTo>
                  <a:cubicBezTo>
                    <a:pt x="602580" y="319724"/>
                    <a:pt x="594637" y="375192"/>
                    <a:pt x="579512" y="428765"/>
                  </a:cubicBezTo>
                  <a:lnTo>
                    <a:pt x="521869" y="563350"/>
                  </a:lnTo>
                  <a:lnTo>
                    <a:pt x="226720" y="563350"/>
                  </a:lnTo>
                  <a:cubicBezTo>
                    <a:pt x="101506" y="563350"/>
                    <a:pt x="0" y="461844"/>
                    <a:pt x="0" y="336630"/>
                  </a:cubicBezTo>
                  <a:lnTo>
                    <a:pt x="0" y="226720"/>
                  </a:lnTo>
                  <a:cubicBezTo>
                    <a:pt x="0" y="101506"/>
                    <a:pt x="101506" y="0"/>
                    <a:pt x="226720" y="0"/>
                  </a:cubicBezTo>
                  <a:close/>
                </a:path>
              </a:pathLst>
            </a:custGeom>
            <a:gradFill>
              <a:gsLst>
                <a:gs pos="100000">
                  <a:srgbClr val="FF365E">
                    <a:lumMod val="94000"/>
                    <a:alpha val="55000"/>
                  </a:srgbClr>
                </a:gs>
                <a:gs pos="34000">
                  <a:srgbClr val="FF365E"/>
                </a:gs>
              </a:gsLst>
              <a:lin ang="5400000" scaled="0"/>
            </a:gradFill>
            <a:ln w="152400" cap="flat" cmpd="sng" algn="ctr">
              <a:noFill/>
              <a:prstDash val="solid"/>
              <a:miter lim="800000"/>
            </a:ln>
            <a:effectLst>
              <a:outerShdw blurRad="215900" dist="63500" dir="5400000" algn="ctr" rotWithShape="0">
                <a:srgbClr val="1C1C1C">
                  <a:alpha val="19000"/>
                </a:srgbClr>
              </a:outerShdw>
            </a:effectLst>
          </p:spPr>
          <p:txBody>
            <a:bodyPr wrap="square" lIns="0" tIns="0" rIns="0" bIns="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aptor V3 Bold" pitchFamily="50" charset="0"/>
                  <a:ea typeface="Raptor V3 Bold" pitchFamily="50" charset="0"/>
                  <a:cs typeface="Raptor V3 Bold" pitchFamily="50" charset="0"/>
                </a:rPr>
                <a:t>1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4A027AE-AE19-E08A-CA09-BD08901D584B}"/>
              </a:ext>
            </a:extLst>
          </p:cNvPr>
          <p:cNvGrpSpPr/>
          <p:nvPr/>
        </p:nvGrpSpPr>
        <p:grpSpPr>
          <a:xfrm>
            <a:off x="503678" y="3128134"/>
            <a:ext cx="7608879" cy="563350"/>
            <a:chOff x="784094" y="5023534"/>
            <a:chExt cx="4480794" cy="563350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3A94F0ED-2BCF-DCD1-0B62-1E36BF65DAC1}"/>
                </a:ext>
              </a:extLst>
            </p:cNvPr>
            <p:cNvSpPr/>
            <p:nvPr/>
          </p:nvSpPr>
          <p:spPr>
            <a:xfrm>
              <a:off x="784094" y="5023534"/>
              <a:ext cx="4480794" cy="563350"/>
            </a:xfrm>
            <a:prstGeom prst="roundRect">
              <a:avLst>
                <a:gd name="adj" fmla="val 40245"/>
              </a:avLst>
            </a:pr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>
              <a:outerShdw blurRad="254000" algn="ctr" rotWithShape="0">
                <a:srgbClr val="7F7EFF">
                  <a:lumMod val="20000"/>
                  <a:lumOff val="80000"/>
                  <a:alpha val="50000"/>
                </a:srgbClr>
              </a:outerShdw>
            </a:effectLst>
          </p:spPr>
          <p:txBody>
            <a:bodyPr wrap="square" lIns="720000" tIns="0" rIns="0" bIns="0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600" b="0" i="0" u="none" strike="noStrike" kern="0" cap="none" spc="-8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aptor V3 Medium" pitchFamily="50" charset="0"/>
                  <a:ea typeface="Raptor V3 Medium" pitchFamily="50" charset="0"/>
                  <a:cs typeface="Raptor V3 Medium" pitchFamily="50" charset="0"/>
                </a:rPr>
                <a:t>7-дневный телегид с доступом к пропущенным программам</a:t>
              </a:r>
              <a:endParaRPr kumimoji="0" lang="en-GB" sz="1050" b="0" i="0" u="none" strike="noStrike" kern="0" cap="none" spc="-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endParaRPr>
            </a:p>
          </p:txBody>
        </p:sp>
        <p:sp>
          <p:nvSpPr>
            <p:cNvPr id="28" name="Freeform: Shape 1146">
              <a:extLst>
                <a:ext uri="{FF2B5EF4-FFF2-40B4-BE49-F238E27FC236}">
                  <a16:creationId xmlns:a16="http://schemas.microsoft.com/office/drawing/2014/main" id="{AE38ADA8-AD24-D383-AEBE-19BC24825147}"/>
                </a:ext>
              </a:extLst>
            </p:cNvPr>
            <p:cNvSpPr/>
            <p:nvPr/>
          </p:nvSpPr>
          <p:spPr>
            <a:xfrm>
              <a:off x="784094" y="5023534"/>
              <a:ext cx="398692" cy="563350"/>
            </a:xfrm>
            <a:custGeom>
              <a:avLst/>
              <a:gdLst>
                <a:gd name="connsiteX0" fmla="*/ 226720 w 602580"/>
                <a:gd name="connsiteY0" fmla="*/ 0 h 563350"/>
                <a:gd name="connsiteX1" fmla="*/ 537942 w 602580"/>
                <a:gd name="connsiteY1" fmla="*/ 0 h 563350"/>
                <a:gd name="connsiteX2" fmla="*/ 579512 w 602580"/>
                <a:gd name="connsiteY2" fmla="*/ 97058 h 563350"/>
                <a:gd name="connsiteX3" fmla="*/ 602580 w 602580"/>
                <a:gd name="connsiteY3" fmla="*/ 262911 h 563350"/>
                <a:gd name="connsiteX4" fmla="*/ 579512 w 602580"/>
                <a:gd name="connsiteY4" fmla="*/ 428765 h 563350"/>
                <a:gd name="connsiteX5" fmla="*/ 521869 w 602580"/>
                <a:gd name="connsiteY5" fmla="*/ 563350 h 563350"/>
                <a:gd name="connsiteX6" fmla="*/ 226720 w 602580"/>
                <a:gd name="connsiteY6" fmla="*/ 563350 h 563350"/>
                <a:gd name="connsiteX7" fmla="*/ 0 w 602580"/>
                <a:gd name="connsiteY7" fmla="*/ 336630 h 563350"/>
                <a:gd name="connsiteX8" fmla="*/ 0 w 602580"/>
                <a:gd name="connsiteY8" fmla="*/ 226720 h 563350"/>
                <a:gd name="connsiteX9" fmla="*/ 226720 w 602580"/>
                <a:gd name="connsiteY9" fmla="*/ 0 h 56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2580" h="563350">
                  <a:moveTo>
                    <a:pt x="226720" y="0"/>
                  </a:moveTo>
                  <a:lnTo>
                    <a:pt x="537942" y="0"/>
                  </a:lnTo>
                  <a:lnTo>
                    <a:pt x="579512" y="97058"/>
                  </a:lnTo>
                  <a:cubicBezTo>
                    <a:pt x="594637" y="150630"/>
                    <a:pt x="602580" y="206098"/>
                    <a:pt x="602580" y="262911"/>
                  </a:cubicBezTo>
                  <a:cubicBezTo>
                    <a:pt x="602580" y="319724"/>
                    <a:pt x="594637" y="375192"/>
                    <a:pt x="579512" y="428765"/>
                  </a:cubicBezTo>
                  <a:lnTo>
                    <a:pt x="521869" y="563350"/>
                  </a:lnTo>
                  <a:lnTo>
                    <a:pt x="226720" y="563350"/>
                  </a:lnTo>
                  <a:cubicBezTo>
                    <a:pt x="101506" y="563350"/>
                    <a:pt x="0" y="461844"/>
                    <a:pt x="0" y="336630"/>
                  </a:cubicBezTo>
                  <a:lnTo>
                    <a:pt x="0" y="226720"/>
                  </a:lnTo>
                  <a:cubicBezTo>
                    <a:pt x="0" y="101506"/>
                    <a:pt x="101506" y="0"/>
                    <a:pt x="226720" y="0"/>
                  </a:cubicBezTo>
                  <a:close/>
                </a:path>
              </a:pathLst>
            </a:custGeom>
            <a:gradFill>
              <a:gsLst>
                <a:gs pos="100000">
                  <a:srgbClr val="FF365E">
                    <a:lumMod val="94000"/>
                    <a:alpha val="55000"/>
                  </a:srgbClr>
                </a:gs>
                <a:gs pos="34000">
                  <a:srgbClr val="FF365E"/>
                </a:gs>
              </a:gsLst>
              <a:lin ang="5400000" scaled="0"/>
            </a:gradFill>
            <a:ln w="152400" cap="flat" cmpd="sng" algn="ctr">
              <a:noFill/>
              <a:prstDash val="solid"/>
              <a:miter lim="800000"/>
            </a:ln>
            <a:effectLst>
              <a:outerShdw blurRad="215900" dist="63500" dir="5400000" algn="ctr" rotWithShape="0">
                <a:srgbClr val="1C1C1C">
                  <a:alpha val="19000"/>
                </a:srgbClr>
              </a:outerShdw>
            </a:effectLst>
          </p:spPr>
          <p:txBody>
            <a:bodyPr wrap="square" lIns="0" tIns="0" rIns="0" bIns="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aptor V3 Bold" pitchFamily="50" charset="0"/>
                  <a:ea typeface="Raptor V3 Bold" pitchFamily="50" charset="0"/>
                  <a:cs typeface="Raptor V3 Bold" pitchFamily="50" charset="0"/>
                </a:rPr>
                <a:t>3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19E8EA71-1D76-4E6E-BBB3-6BE25A5EEC3C}"/>
              </a:ext>
            </a:extLst>
          </p:cNvPr>
          <p:cNvGrpSpPr/>
          <p:nvPr/>
        </p:nvGrpSpPr>
        <p:grpSpPr>
          <a:xfrm>
            <a:off x="503678" y="4523895"/>
            <a:ext cx="7608879" cy="563350"/>
            <a:chOff x="784094" y="3623464"/>
            <a:chExt cx="4480794" cy="563350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CF9DC1F2-6B0C-9E62-D44E-822213D15BC4}"/>
                </a:ext>
              </a:extLst>
            </p:cNvPr>
            <p:cNvSpPr/>
            <p:nvPr/>
          </p:nvSpPr>
          <p:spPr>
            <a:xfrm>
              <a:off x="784094" y="3623464"/>
              <a:ext cx="4480794" cy="563350"/>
            </a:xfrm>
            <a:prstGeom prst="roundRect">
              <a:avLst>
                <a:gd name="adj" fmla="val 40245"/>
              </a:avLst>
            </a:pr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>
              <a:outerShdw blurRad="254000" algn="ctr" rotWithShape="0">
                <a:srgbClr val="7F7EFF">
                  <a:lumMod val="20000"/>
                  <a:lumOff val="80000"/>
                  <a:alpha val="50000"/>
                </a:srgbClr>
              </a:outerShdw>
            </a:effectLst>
          </p:spPr>
          <p:txBody>
            <a:bodyPr wrap="square" lIns="720000" tIns="0" rIns="0" bIns="0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400" b="0" i="0" u="none" strike="noStrike" kern="0" cap="none" spc="-8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endParaRPr>
            </a:p>
          </p:txBody>
        </p:sp>
        <p:sp>
          <p:nvSpPr>
            <p:cNvPr id="5" name="Freeform: Shape 1144">
              <a:extLst>
                <a:ext uri="{FF2B5EF4-FFF2-40B4-BE49-F238E27FC236}">
                  <a16:creationId xmlns:a16="http://schemas.microsoft.com/office/drawing/2014/main" id="{78491E33-BECA-4FA4-A155-C0852A1E0E06}"/>
                </a:ext>
              </a:extLst>
            </p:cNvPr>
            <p:cNvSpPr/>
            <p:nvPr/>
          </p:nvSpPr>
          <p:spPr>
            <a:xfrm>
              <a:off x="784095" y="3623464"/>
              <a:ext cx="354853" cy="563350"/>
            </a:xfrm>
            <a:custGeom>
              <a:avLst/>
              <a:gdLst>
                <a:gd name="connsiteX0" fmla="*/ 226720 w 602580"/>
                <a:gd name="connsiteY0" fmla="*/ 0 h 563350"/>
                <a:gd name="connsiteX1" fmla="*/ 537942 w 602580"/>
                <a:gd name="connsiteY1" fmla="*/ 0 h 563350"/>
                <a:gd name="connsiteX2" fmla="*/ 579512 w 602580"/>
                <a:gd name="connsiteY2" fmla="*/ 97058 h 563350"/>
                <a:gd name="connsiteX3" fmla="*/ 602580 w 602580"/>
                <a:gd name="connsiteY3" fmla="*/ 262911 h 563350"/>
                <a:gd name="connsiteX4" fmla="*/ 579512 w 602580"/>
                <a:gd name="connsiteY4" fmla="*/ 428765 h 563350"/>
                <a:gd name="connsiteX5" fmla="*/ 521869 w 602580"/>
                <a:gd name="connsiteY5" fmla="*/ 563350 h 563350"/>
                <a:gd name="connsiteX6" fmla="*/ 226720 w 602580"/>
                <a:gd name="connsiteY6" fmla="*/ 563350 h 563350"/>
                <a:gd name="connsiteX7" fmla="*/ 0 w 602580"/>
                <a:gd name="connsiteY7" fmla="*/ 336630 h 563350"/>
                <a:gd name="connsiteX8" fmla="*/ 0 w 602580"/>
                <a:gd name="connsiteY8" fmla="*/ 226720 h 563350"/>
                <a:gd name="connsiteX9" fmla="*/ 226720 w 602580"/>
                <a:gd name="connsiteY9" fmla="*/ 0 h 56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2580" h="563350">
                  <a:moveTo>
                    <a:pt x="226720" y="0"/>
                  </a:moveTo>
                  <a:lnTo>
                    <a:pt x="537942" y="0"/>
                  </a:lnTo>
                  <a:lnTo>
                    <a:pt x="579512" y="97058"/>
                  </a:lnTo>
                  <a:cubicBezTo>
                    <a:pt x="594637" y="150630"/>
                    <a:pt x="602580" y="206098"/>
                    <a:pt x="602580" y="262911"/>
                  </a:cubicBezTo>
                  <a:cubicBezTo>
                    <a:pt x="602580" y="319724"/>
                    <a:pt x="594637" y="375192"/>
                    <a:pt x="579512" y="428765"/>
                  </a:cubicBezTo>
                  <a:lnTo>
                    <a:pt x="521869" y="563350"/>
                  </a:lnTo>
                  <a:lnTo>
                    <a:pt x="226720" y="563350"/>
                  </a:lnTo>
                  <a:cubicBezTo>
                    <a:pt x="101506" y="563350"/>
                    <a:pt x="0" y="461844"/>
                    <a:pt x="0" y="336630"/>
                  </a:cubicBezTo>
                  <a:lnTo>
                    <a:pt x="0" y="226720"/>
                  </a:lnTo>
                  <a:cubicBezTo>
                    <a:pt x="0" y="101506"/>
                    <a:pt x="101506" y="0"/>
                    <a:pt x="226720" y="0"/>
                  </a:cubicBezTo>
                  <a:close/>
                </a:path>
              </a:pathLst>
            </a:custGeom>
            <a:gradFill>
              <a:gsLst>
                <a:gs pos="100000">
                  <a:srgbClr val="FF365E">
                    <a:lumMod val="94000"/>
                    <a:alpha val="55000"/>
                  </a:srgbClr>
                </a:gs>
                <a:gs pos="34000">
                  <a:srgbClr val="FF365E"/>
                </a:gs>
              </a:gsLst>
              <a:lin ang="5400000" scaled="0"/>
            </a:gradFill>
            <a:ln w="152400" cap="flat" cmpd="sng" algn="ctr">
              <a:noFill/>
              <a:prstDash val="solid"/>
              <a:miter lim="800000"/>
            </a:ln>
            <a:effectLst>
              <a:outerShdw blurRad="215900" dist="63500" dir="5400000" algn="ctr" rotWithShape="0">
                <a:srgbClr val="1C1C1C">
                  <a:alpha val="19000"/>
                </a:srgbClr>
              </a:outerShdw>
            </a:effectLst>
          </p:spPr>
          <p:txBody>
            <a:bodyPr wrap="square" lIns="0" tIns="0" rIns="0" bIns="0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aptor V3 Bold" pitchFamily="50" charset="0"/>
                  <a:ea typeface="Raptor V3 Bold" pitchFamily="50" charset="0"/>
                  <a:cs typeface="Raptor V3 Bold" pitchFamily="50" charset="0"/>
                </a:rPr>
                <a:t>5</a:t>
              </a:r>
            </a:p>
          </p:txBody>
        </p:sp>
      </p:grp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DA9C125-2F68-5C54-F849-AD153EFCA1C1}"/>
              </a:ext>
            </a:extLst>
          </p:cNvPr>
          <p:cNvSpPr/>
          <p:nvPr/>
        </p:nvSpPr>
        <p:spPr>
          <a:xfrm>
            <a:off x="9508431" y="3374477"/>
            <a:ext cx="1080000" cy="3364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z-Cyrl-AZ" sz="1400" i="0" u="none" strike="noStrike" kern="0" cap="none" spc="-8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rPr>
              <a:t>Обзор</a:t>
            </a:r>
            <a:endParaRPr kumimoji="0" lang="en-GB" sz="1400" i="0" u="none" strike="noStrike" kern="0" cap="none" spc="-8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ptor V3 Medium" pitchFamily="50" charset="0"/>
              <a:ea typeface="Raptor V3 Medium" pitchFamily="50" charset="0"/>
              <a:cs typeface="Raptor V3 Medium" pitchFamily="50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C02407A-5A28-BD81-3C6E-E00088785C37}"/>
              </a:ext>
            </a:extLst>
          </p:cNvPr>
          <p:cNvSpPr/>
          <p:nvPr/>
        </p:nvSpPr>
        <p:spPr>
          <a:xfrm>
            <a:off x="503678" y="5225074"/>
            <a:ext cx="7667400" cy="563350"/>
          </a:xfrm>
          <a:prstGeom prst="roundRect">
            <a:avLst>
              <a:gd name="adj" fmla="val 40245"/>
            </a:avLst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254000" algn="ctr" rotWithShape="0">
              <a:srgbClr val="7F7EFF">
                <a:lumMod val="20000"/>
                <a:lumOff val="80000"/>
                <a:alpha val="50000"/>
              </a:srgbClr>
            </a:outerShdw>
          </a:effectLst>
        </p:spPr>
        <p:txBody>
          <a:bodyPr wrap="square" lIns="720000" tIns="0" rIns="0" bIns="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rPr>
              <a:t>Раздел «Обзор» для поиска и выбора контента</a:t>
            </a:r>
            <a:endParaRPr kumimoji="0" lang="en-GB" sz="1600" b="0" i="0" u="none" strike="noStrike" kern="0" cap="none" spc="-8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ptor V3 Medium" pitchFamily="50" charset="0"/>
              <a:ea typeface="Raptor V3 Medium" pitchFamily="50" charset="0"/>
              <a:cs typeface="Raptor V3 Medium" pitchFamily="50" charset="0"/>
            </a:endParaRPr>
          </a:p>
        </p:txBody>
      </p:sp>
      <p:sp>
        <p:nvSpPr>
          <p:cNvPr id="11" name="Freeform: Shape 1144">
            <a:extLst>
              <a:ext uri="{FF2B5EF4-FFF2-40B4-BE49-F238E27FC236}">
                <a16:creationId xmlns:a16="http://schemas.microsoft.com/office/drawing/2014/main" id="{2E2049F1-86B1-5CC8-7473-50778CED38E4}"/>
              </a:ext>
            </a:extLst>
          </p:cNvPr>
          <p:cNvSpPr/>
          <p:nvPr/>
        </p:nvSpPr>
        <p:spPr>
          <a:xfrm>
            <a:off x="503679" y="5225074"/>
            <a:ext cx="602580" cy="563350"/>
          </a:xfrm>
          <a:custGeom>
            <a:avLst/>
            <a:gdLst>
              <a:gd name="connsiteX0" fmla="*/ 226720 w 602580"/>
              <a:gd name="connsiteY0" fmla="*/ 0 h 563350"/>
              <a:gd name="connsiteX1" fmla="*/ 537942 w 602580"/>
              <a:gd name="connsiteY1" fmla="*/ 0 h 563350"/>
              <a:gd name="connsiteX2" fmla="*/ 579512 w 602580"/>
              <a:gd name="connsiteY2" fmla="*/ 97058 h 563350"/>
              <a:gd name="connsiteX3" fmla="*/ 602580 w 602580"/>
              <a:gd name="connsiteY3" fmla="*/ 262911 h 563350"/>
              <a:gd name="connsiteX4" fmla="*/ 579512 w 602580"/>
              <a:gd name="connsiteY4" fmla="*/ 428765 h 563350"/>
              <a:gd name="connsiteX5" fmla="*/ 521869 w 602580"/>
              <a:gd name="connsiteY5" fmla="*/ 563350 h 563350"/>
              <a:gd name="connsiteX6" fmla="*/ 226720 w 602580"/>
              <a:gd name="connsiteY6" fmla="*/ 563350 h 563350"/>
              <a:gd name="connsiteX7" fmla="*/ 0 w 602580"/>
              <a:gd name="connsiteY7" fmla="*/ 336630 h 563350"/>
              <a:gd name="connsiteX8" fmla="*/ 0 w 602580"/>
              <a:gd name="connsiteY8" fmla="*/ 226720 h 563350"/>
              <a:gd name="connsiteX9" fmla="*/ 226720 w 602580"/>
              <a:gd name="connsiteY9" fmla="*/ 0 h 563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02580" h="563350">
                <a:moveTo>
                  <a:pt x="226720" y="0"/>
                </a:moveTo>
                <a:lnTo>
                  <a:pt x="537942" y="0"/>
                </a:lnTo>
                <a:lnTo>
                  <a:pt x="579512" y="97058"/>
                </a:lnTo>
                <a:cubicBezTo>
                  <a:pt x="594637" y="150630"/>
                  <a:pt x="602580" y="206098"/>
                  <a:pt x="602580" y="262911"/>
                </a:cubicBezTo>
                <a:cubicBezTo>
                  <a:pt x="602580" y="319724"/>
                  <a:pt x="594637" y="375192"/>
                  <a:pt x="579512" y="428765"/>
                </a:cubicBezTo>
                <a:lnTo>
                  <a:pt x="521869" y="563350"/>
                </a:lnTo>
                <a:lnTo>
                  <a:pt x="226720" y="563350"/>
                </a:lnTo>
                <a:cubicBezTo>
                  <a:pt x="101506" y="563350"/>
                  <a:pt x="0" y="461844"/>
                  <a:pt x="0" y="336630"/>
                </a:cubicBezTo>
                <a:lnTo>
                  <a:pt x="0" y="226720"/>
                </a:lnTo>
                <a:cubicBezTo>
                  <a:pt x="0" y="101506"/>
                  <a:pt x="101506" y="0"/>
                  <a:pt x="226720" y="0"/>
                </a:cubicBezTo>
                <a:close/>
              </a:path>
            </a:pathLst>
          </a:custGeom>
          <a:gradFill>
            <a:gsLst>
              <a:gs pos="100000">
                <a:srgbClr val="FF365E">
                  <a:lumMod val="94000"/>
                  <a:alpha val="55000"/>
                </a:srgbClr>
              </a:gs>
              <a:gs pos="34000">
                <a:srgbClr val="FF365E"/>
              </a:gs>
            </a:gsLst>
            <a:lin ang="5400000" scaled="0"/>
          </a:gradFill>
          <a:ln w="152400" cap="flat" cmpd="sng" algn="ctr">
            <a:noFill/>
            <a:prstDash val="solid"/>
            <a:miter lim="800000"/>
          </a:ln>
          <a:effectLst>
            <a:outerShdw blurRad="215900" dist="63500" dir="5400000" algn="ctr" rotWithShape="0">
              <a:srgbClr val="1C1C1C">
                <a:alpha val="19000"/>
              </a:srgbClr>
            </a:outerShdw>
          </a:effectLst>
        </p:spPr>
        <p:txBody>
          <a:bodyPr wrap="square" lIns="0" tIns="0" rIns="0" bIns="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ptor V3 Bold" pitchFamily="50" charset="0"/>
                <a:ea typeface="Raptor V3 Bold" pitchFamily="50" charset="0"/>
                <a:cs typeface="Raptor V3 Bold" pitchFamily="50" charset="0"/>
              </a:rPr>
              <a:t>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DB4A5E1-06B2-F049-3C8A-7DBC0649D6AE}"/>
              </a:ext>
            </a:extLst>
          </p:cNvPr>
          <p:cNvSpPr txBox="1"/>
          <p:nvPr/>
        </p:nvSpPr>
        <p:spPr>
          <a:xfrm>
            <a:off x="1180702" y="4632512"/>
            <a:ext cx="7190199" cy="340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ptor V3 Medium" pitchFamily="50" charset="0"/>
                <a:ea typeface="Raptor V3 Medium" pitchFamily="50" charset="0"/>
                <a:cs typeface="Raptor V3 Medium" pitchFamily="50" charset="0"/>
              </a:rPr>
              <a:t>Мини-гид с информацией о программе и другими выпусками</a:t>
            </a:r>
            <a:endParaRPr kumimoji="0" lang="en-GB" sz="1600" b="0" i="0" u="none" strike="noStrike" kern="0" cap="none" spc="-8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ptor V3 Medium" pitchFamily="50" charset="0"/>
              <a:ea typeface="Raptor V3 Medium" pitchFamily="50" charset="0"/>
              <a:cs typeface="Raptor V3 Medium" pitchFamily="50" charset="0"/>
            </a:endParaRP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5F7B37D9-9392-F921-D0F1-2FED082A0F0C}"/>
              </a:ext>
            </a:extLst>
          </p:cNvPr>
          <p:cNvSpPr/>
          <p:nvPr/>
        </p:nvSpPr>
        <p:spPr>
          <a:xfrm>
            <a:off x="9508431" y="5766317"/>
            <a:ext cx="1080000" cy="3364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ru-RU" sz="1400" kern="0" spc="-80" dirty="0">
                <a:solidFill>
                  <a:prstClr val="white"/>
                </a:solidFill>
              </a:rPr>
              <a:t>Мини-гид</a:t>
            </a:r>
            <a:endParaRPr lang="en-GB" sz="1400" kern="0" spc="-80" dirty="0">
              <a:solidFill>
                <a:prstClr val="white"/>
              </a:solidFill>
              <a:latin typeface="Raptor V3 Medium" pitchFamily="50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E8D197-8247-ED1F-68A4-3F45E6DDEC61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56662E87-7397-4474-84BB-0E4B1A8981BE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815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6491B-E266-E417-B174-48C704606B9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3063" y="257175"/>
            <a:ext cx="11818937" cy="469900"/>
          </a:xfrm>
        </p:spPr>
        <p:txBody>
          <a:bodyPr>
            <a:normAutofit fontScale="90000"/>
          </a:bodyPr>
          <a:lstStyle/>
          <a:p>
            <a:r>
              <a:rPr lang="ru-RU" dirty="0"/>
              <a:t>Общественное вещание в меняющемся мире дистрибуции</a:t>
            </a: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A2CD9F1-9C5E-ECE3-A757-F2CA0D55D8CC}"/>
              </a:ext>
            </a:extLst>
          </p:cNvPr>
          <p:cNvSpPr/>
          <p:nvPr/>
        </p:nvSpPr>
        <p:spPr bwMode="gray">
          <a:xfrm>
            <a:off x="659027" y="1721711"/>
            <a:ext cx="4662616" cy="4085965"/>
          </a:xfrm>
          <a:prstGeom prst="roundRect">
            <a:avLst>
              <a:gd name="adj" fmla="val 8623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az-Cyrl-AZ" sz="1600" b="1" dirty="0">
                <a:solidFill>
                  <a:srgbClr val="002060"/>
                </a:solidFill>
              </a:rPr>
              <a:t>Фрагментация просмотра</a:t>
            </a:r>
            <a:endParaRPr lang="en-GB" sz="16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ru-RU" sz="1400" dirty="0">
                <a:solidFill>
                  <a:schemeClr val="tx1"/>
                </a:solidFill>
              </a:rPr>
              <a:t>Аудитория всё чаще использует разные устройства, платформы и сервисы для просмотра контента</a:t>
            </a:r>
            <a:endParaRPr lang="en-GB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ru-RU" sz="1600" b="1" dirty="0">
                <a:solidFill>
                  <a:srgbClr val="002060"/>
                </a:solidFill>
              </a:rPr>
              <a:t>Платформы всё больше влияют на то, как аудитория находит контент</a:t>
            </a:r>
            <a:endParaRPr lang="en-GB" sz="16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ru-RU" sz="1400" dirty="0">
                <a:solidFill>
                  <a:schemeClr val="tx1"/>
                </a:solidFill>
              </a:rPr>
              <a:t>Путь аудитории определяется интерфейсами, рекомендациями и алгоритмами</a:t>
            </a:r>
            <a:endParaRPr lang="en-GB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rgbClr val="002060"/>
              </a:solidFill>
            </a:endParaRPr>
          </a:p>
          <a:p>
            <a:pPr indent="0">
              <a:spcAft>
                <a:spcPts val="600"/>
              </a:spcAft>
              <a:buNone/>
            </a:pPr>
            <a:r>
              <a:rPr lang="az-Cyrl-AZ" sz="1600" b="1" dirty="0">
                <a:solidFill>
                  <a:srgbClr val="002060"/>
                </a:solidFill>
              </a:rPr>
              <a:t>Меняется экономика дистрибуции</a:t>
            </a:r>
            <a:endParaRPr lang="en-GB" sz="16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ru-RU" sz="1400" dirty="0">
                <a:solidFill>
                  <a:schemeClr val="tx1"/>
                </a:solidFill>
              </a:rPr>
              <a:t>Вещателям приходится поддерживать различные модели доставки контента, продолжая инвестировать в контент и инновации.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97354A5-7238-CDE1-E6B6-2A4FF9F55769}"/>
              </a:ext>
            </a:extLst>
          </p:cNvPr>
          <p:cNvSpPr/>
          <p:nvPr/>
        </p:nvSpPr>
        <p:spPr bwMode="gray">
          <a:xfrm>
            <a:off x="6528486" y="1966158"/>
            <a:ext cx="4662616" cy="3597070"/>
          </a:xfrm>
          <a:prstGeom prst="roundRect">
            <a:avLst>
              <a:gd name="adj" fmla="val 8623"/>
            </a:avLst>
          </a:prstGeom>
          <a:solidFill>
            <a:srgbClr val="0020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ru-RU" sz="1600" dirty="0">
                <a:solidFill>
                  <a:schemeClr val="bg1"/>
                </a:solidFill>
              </a:rPr>
              <a:t>Универсальный доступ</a:t>
            </a: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ru-RU" sz="1600" dirty="0">
                <a:solidFill>
                  <a:schemeClr val="bg1"/>
                </a:solidFill>
              </a:rPr>
              <a:t>Доверие и актуальность</a:t>
            </a: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ru-RU" sz="1600" dirty="0">
                <a:solidFill>
                  <a:schemeClr val="bg1"/>
                </a:solidFill>
              </a:rPr>
              <a:t>Видимость и возможность легко находить контент</a:t>
            </a: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ru-RU" sz="1600" dirty="0">
                <a:solidFill>
                  <a:schemeClr val="bg1"/>
                </a:solidFill>
              </a:rPr>
              <a:t>Редакционный контроль и доступ к данным об аудитории</a:t>
            </a: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ru-RU" sz="1600" dirty="0">
                <a:solidFill>
                  <a:schemeClr val="bg1"/>
                </a:solidFill>
              </a:rPr>
              <a:t>Сохранение прямой связи с аудиторией через собственные сервисы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ru-RU" sz="1600" dirty="0">
                <a:solidFill>
                  <a:schemeClr val="bg1"/>
                </a:solidFill>
              </a:rPr>
              <a:t>Инвестиции в качественный оригинальный контент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350EC6-C11A-5DA8-0820-AF5C8CB11DA1}"/>
              </a:ext>
            </a:extLst>
          </p:cNvPr>
          <p:cNvSpPr txBox="1"/>
          <p:nvPr/>
        </p:nvSpPr>
        <p:spPr>
          <a:xfrm>
            <a:off x="1313935" y="1148493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z-Cyrl-AZ" sz="2000" b="1" dirty="0">
                <a:solidFill>
                  <a:srgbClr val="000000"/>
                </a:solidFill>
                <a:latin typeface="+mj-lt"/>
              </a:rPr>
              <a:t>Что меняется?</a:t>
            </a:r>
            <a:endParaRPr lang="en-GB" sz="2000" b="1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79F7CD-41AE-AD4D-4118-D74433B308DA}"/>
              </a:ext>
            </a:extLst>
          </p:cNvPr>
          <p:cNvSpPr txBox="1"/>
          <p:nvPr/>
        </p:nvSpPr>
        <p:spPr>
          <a:xfrm>
            <a:off x="6729282" y="1074351"/>
            <a:ext cx="4261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z-Cyrl-AZ" sz="2000" b="1" dirty="0">
                <a:solidFill>
                  <a:srgbClr val="000000"/>
                </a:solidFill>
                <a:latin typeface="+mj-lt"/>
              </a:rPr>
              <a:t>Какие результаты по-прежнему важны</a:t>
            </a:r>
            <a:r>
              <a:rPr lang="en-GB" sz="2000" b="1" dirty="0">
                <a:solidFill>
                  <a:srgbClr val="000000"/>
                </a:solidFill>
                <a:latin typeface="+mj-lt"/>
              </a:rPr>
              <a:t> </a:t>
            </a:r>
            <a:r>
              <a:rPr lang="ru-RU" sz="2000" b="1" dirty="0">
                <a:solidFill>
                  <a:srgbClr val="000000"/>
                </a:solidFill>
                <a:latin typeface="+mj-lt"/>
              </a:rPr>
              <a:t>для </a:t>
            </a:r>
            <a:r>
              <a:rPr lang="en-GB" sz="2000" b="1" dirty="0">
                <a:solidFill>
                  <a:srgbClr val="000000"/>
                </a:solidFill>
                <a:latin typeface="+mj-lt"/>
              </a:rPr>
              <a:t>BBC</a:t>
            </a:r>
            <a:r>
              <a:rPr lang="az-Cyrl-AZ" sz="2000" b="1" dirty="0">
                <a:solidFill>
                  <a:srgbClr val="000000"/>
                </a:solidFill>
                <a:latin typeface="+mj-lt"/>
              </a:rPr>
              <a:t>?</a:t>
            </a:r>
            <a:endParaRPr lang="en-GB" sz="2000" b="1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7" name="Arrow: Striped Right 16">
            <a:extLst>
              <a:ext uri="{FF2B5EF4-FFF2-40B4-BE49-F238E27FC236}">
                <a16:creationId xmlns:a16="http://schemas.microsoft.com/office/drawing/2014/main" id="{B303E994-E4B9-CC1F-807A-C5E7E693C7FF}"/>
              </a:ext>
            </a:extLst>
          </p:cNvPr>
          <p:cNvSpPr/>
          <p:nvPr/>
        </p:nvSpPr>
        <p:spPr>
          <a:xfrm>
            <a:off x="5391665" y="3344564"/>
            <a:ext cx="1066800" cy="840259"/>
          </a:xfrm>
          <a:prstGeom prst="striped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37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TFPLAYOUTENABLED" val="0"/>
  <p:tag name="BTFPLAYOUTCOLUMNS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Freely">
  <a:themeElements>
    <a:clrScheme name="Freely">
      <a:dk1>
        <a:sysClr val="windowText" lastClr="000000"/>
      </a:dk1>
      <a:lt1>
        <a:sysClr val="window" lastClr="FFFFFF"/>
      </a:lt1>
      <a:dk2>
        <a:srgbClr val="151617"/>
      </a:dk2>
      <a:lt2>
        <a:srgbClr val="FFFFFF"/>
      </a:lt2>
      <a:accent1>
        <a:srgbClr val="FF365E"/>
      </a:accent1>
      <a:accent2>
        <a:srgbClr val="FF5E7E"/>
      </a:accent2>
      <a:accent3>
        <a:srgbClr val="FF869E"/>
      </a:accent3>
      <a:accent4>
        <a:srgbClr val="7F7EFF"/>
      </a:accent4>
      <a:accent5>
        <a:srgbClr val="67D8D8"/>
      </a:accent5>
      <a:accent6>
        <a:srgbClr val="444545"/>
      </a:accent6>
      <a:hlink>
        <a:srgbClr val="FF365E"/>
      </a:hlink>
      <a:folHlink>
        <a:srgbClr val="FF365E"/>
      </a:folHlink>
    </a:clrScheme>
    <a:fontScheme name="Freely">
      <a:majorFont>
        <a:latin typeface="Raptor V3 Premium Bold"/>
        <a:ea typeface=""/>
        <a:cs typeface=""/>
      </a:majorFont>
      <a:minorFont>
        <a:latin typeface="Raptor V3 Prem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lnSpc>
            <a:spcPct val="110000"/>
          </a:lnSpc>
          <a:spcAft>
            <a:spcPts val="600"/>
          </a:spcAft>
          <a:defRPr sz="1600" spc="-50" dirty="0" smtClean="0">
            <a:solidFill>
              <a:schemeClr val="tx2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Freely ppt template updated April 2024" id="{7618812B-1935-444E-9FFF-91BC2EFECDAB}" vid="{AD64D17A-10CC-4E9A-AE6A-A778A91D65A3}"/>
    </a:ext>
  </a:extLst>
</a:theme>
</file>

<file path=ppt/theme/theme2.xml><?xml version="1.0" encoding="utf-8"?>
<a:theme xmlns:a="http://schemas.openxmlformats.org/drawingml/2006/main" name="BBC_16.9">
  <a:themeElements>
    <a:clrScheme name="BBC_16.9">
      <a:dk1>
        <a:sysClr val="windowText" lastClr="000000"/>
      </a:dk1>
      <a:lt1>
        <a:sysClr val="window" lastClr="FFFFFF"/>
      </a:lt1>
      <a:dk2>
        <a:srgbClr val="252525"/>
      </a:dk2>
      <a:lt2>
        <a:srgbClr val="E7E6E6"/>
      </a:lt2>
      <a:accent1>
        <a:srgbClr val="35758C"/>
      </a:accent1>
      <a:accent2>
        <a:srgbClr val="123440"/>
      </a:accent2>
      <a:accent3>
        <a:srgbClr val="99495B"/>
      </a:accent3>
      <a:accent4>
        <a:srgbClr val="763A18"/>
      </a:accent4>
      <a:accent5>
        <a:srgbClr val="D9B349"/>
      </a:accent5>
      <a:accent6>
        <a:srgbClr val="54CA2A"/>
      </a:accent6>
      <a:hlink>
        <a:srgbClr val="0563C1"/>
      </a:hlink>
      <a:folHlink>
        <a:srgbClr val="D70D0D"/>
      </a:folHlink>
    </a:clrScheme>
    <a:fontScheme name="BBC_16.9">
      <a:majorFont>
        <a:latin typeface="BBC Reith Sans Medium"/>
        <a:ea typeface=""/>
        <a:cs typeface=""/>
      </a:majorFont>
      <a:minorFont>
        <a:latin typeface="BBC Reith Sa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gray">
        <a:solidFill>
          <a:schemeClr val="bg1"/>
        </a:solidFill>
        <a:ln w="9525">
          <a:solidFill>
            <a:schemeClr val="accent1"/>
          </a:solidFill>
        </a:ln>
      </a:spPr>
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<a:prstTxWarp prst="textNoShape">
          <a:avLst/>
        </a:prstTxWarp>
        <a:noAutofit/>
      </a:bodyPr>
      <a:lstStyle>
        <a:defPPr marL="0" indent="0" algn="ctr">
          <a:buNone/>
          <a:defRPr sz="1400"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 bwMode="gray">
        <a:ln w="9525" cap="flat">
          <a:solidFill>
            <a:schemeClr val="tx1"/>
          </a:solidFill>
          <a:miter lim="800000"/>
          <a:tailEnd type="none" w="med" len="lg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gray">
        <a:noFill/>
      </a:spPr>
      <a:bodyPr wrap="square" lIns="36000" tIns="36000" rIns="36000" bIns="36000" rtlCol="0">
        <a:spAutoFit/>
      </a:bodyPr>
      <a:lstStyle>
        <a:defPPr marL="0" indent="0" algn="l">
          <a:buNone/>
          <a:defRPr sz="14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BC_16.9.potx" id="{8C34F20F-4673-4BE7-9F0F-C357C2FBB2EA}" vid="{F3EA0F40-9554-4052-917C-00E106362223}"/>
    </a:ext>
  </a:extLst>
</a:theme>
</file>

<file path=ppt/theme/theme3.xml><?xml version="1.0" encoding="utf-8"?>
<a:theme xmlns:a="http://schemas.openxmlformats.org/drawingml/2006/main" name="Office Theme">
  <a:themeElements>
    <a:clrScheme name="BBC Main Template">
      <a:dk1>
        <a:srgbClr val="000000"/>
      </a:dk1>
      <a:lt1>
        <a:sysClr val="window" lastClr="FFFFFF"/>
      </a:lt1>
      <a:dk2>
        <a:srgbClr val="3A3C3E"/>
      </a:dk2>
      <a:lt2>
        <a:srgbClr val="B0B2B4"/>
      </a:lt2>
      <a:accent1>
        <a:srgbClr val="0078FF"/>
      </a:accent1>
      <a:accent2>
        <a:srgbClr val="FFB32B"/>
      </a:accent2>
      <a:accent3>
        <a:srgbClr val="8E1991"/>
      </a:accent3>
      <a:accent4>
        <a:srgbClr val="FF6036"/>
      </a:accent4>
      <a:accent5>
        <a:srgbClr val="00C17E"/>
      </a:accent5>
      <a:accent6>
        <a:srgbClr val="8763E1"/>
      </a:accent6>
      <a:hlink>
        <a:srgbClr val="0078FF"/>
      </a:hlink>
      <a:folHlink>
        <a:srgbClr val="B0B2B4"/>
      </a:folHlink>
    </a:clrScheme>
    <a:fontScheme name="Custom 30">
      <a:majorFont>
        <a:latin typeface="BBC Reith Sans"/>
        <a:ea typeface=""/>
        <a:cs typeface=""/>
      </a:majorFont>
      <a:minorFont>
        <a:latin typeface="BBC Reith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BBC_16.9">
    <a:dk1>
      <a:sysClr val="windowText" lastClr="000000"/>
    </a:dk1>
    <a:lt1>
      <a:sysClr val="window" lastClr="FFFFFF"/>
    </a:lt1>
    <a:dk2>
      <a:srgbClr val="252525"/>
    </a:dk2>
    <a:lt2>
      <a:srgbClr val="E7E6E6"/>
    </a:lt2>
    <a:accent1>
      <a:srgbClr val="35758C"/>
    </a:accent1>
    <a:accent2>
      <a:srgbClr val="123440"/>
    </a:accent2>
    <a:accent3>
      <a:srgbClr val="99495B"/>
    </a:accent3>
    <a:accent4>
      <a:srgbClr val="763A18"/>
    </a:accent4>
    <a:accent5>
      <a:srgbClr val="D9B349"/>
    </a:accent5>
    <a:accent6>
      <a:srgbClr val="54CA2A"/>
    </a:accent6>
    <a:hlink>
      <a:srgbClr val="0563C1"/>
    </a:hlink>
    <a:folHlink>
      <a:srgbClr val="D70D0D"/>
    </a:folHlink>
  </a:clrScheme>
  <a:fontScheme name="BBC_16.9">
    <a:majorFont>
      <a:latin typeface="BBC Reith Sans Medium"/>
      <a:ea typeface=""/>
      <a:cs typeface=""/>
    </a:majorFont>
    <a:minorFont>
      <a:latin typeface="BBC Reith Sans Ligh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BBC_16.9">
    <a:dk1>
      <a:sysClr val="windowText" lastClr="000000"/>
    </a:dk1>
    <a:lt1>
      <a:sysClr val="window" lastClr="FFFFFF"/>
    </a:lt1>
    <a:dk2>
      <a:srgbClr val="252525"/>
    </a:dk2>
    <a:lt2>
      <a:srgbClr val="E7E6E6"/>
    </a:lt2>
    <a:accent1>
      <a:srgbClr val="35758C"/>
    </a:accent1>
    <a:accent2>
      <a:srgbClr val="123440"/>
    </a:accent2>
    <a:accent3>
      <a:srgbClr val="99495B"/>
    </a:accent3>
    <a:accent4>
      <a:srgbClr val="763A18"/>
    </a:accent4>
    <a:accent5>
      <a:srgbClr val="D9B349"/>
    </a:accent5>
    <a:accent6>
      <a:srgbClr val="54CA2A"/>
    </a:accent6>
    <a:hlink>
      <a:srgbClr val="0563C1"/>
    </a:hlink>
    <a:folHlink>
      <a:srgbClr val="D70D0D"/>
    </a:folHlink>
  </a:clrScheme>
  <a:fontScheme name="BBC_16.9">
    <a:majorFont>
      <a:latin typeface="BBC Reith Sans Medium"/>
      <a:ea typeface=""/>
      <a:cs typeface=""/>
    </a:majorFont>
    <a:minorFont>
      <a:latin typeface="BBC Reith Sans Ligh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aa47ebe-796f-425c-8182-16c69d87f9f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CE5D042AF8834EA0E2EFFF1239B4E8" ma:contentTypeVersion="19" ma:contentTypeDescription="Create a new document." ma:contentTypeScope="" ma:versionID="5b476d0474757754c448c882a8d7ce2e">
  <xsd:schema xmlns:xsd="http://www.w3.org/2001/XMLSchema" xmlns:xs="http://www.w3.org/2001/XMLSchema" xmlns:p="http://schemas.microsoft.com/office/2006/metadata/properties" xmlns:ns3="0aa47ebe-796f-425c-8182-16c69d87f9f6" xmlns:ns4="d8df996f-39ea-4c6c-8525-8a5f58895f13" targetNamespace="http://schemas.microsoft.com/office/2006/metadata/properties" ma:root="true" ma:fieldsID="9f7403d6875310ebbf8838c4d648481b" ns3:_="" ns4:_="">
    <xsd:import namespace="0aa47ebe-796f-425c-8182-16c69d87f9f6"/>
    <xsd:import namespace="d8df996f-39ea-4c6c-8525-8a5f58895f1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ServiceObjectDetectorVersions" minOccurs="0"/>
                <xsd:element ref="ns3:MediaServiceSystemTags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aa47ebe-796f-425c-8182-16c69d87f9f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df996f-39ea-4c6c-8525-8a5f58895f13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A4F8C3C-4544-4FC3-BC8C-81987A261D3F}">
  <ds:schemaRefs>
    <ds:schemaRef ds:uri="http://schemas.microsoft.com/office/2006/metadata/properties"/>
    <ds:schemaRef ds:uri="http://schemas.microsoft.com/office/infopath/2007/PartnerControls"/>
    <ds:schemaRef ds:uri="0aa47ebe-796f-425c-8182-16c69d87f9f6"/>
  </ds:schemaRefs>
</ds:datastoreItem>
</file>

<file path=customXml/itemProps2.xml><?xml version="1.0" encoding="utf-8"?>
<ds:datastoreItem xmlns:ds="http://schemas.openxmlformats.org/officeDocument/2006/customXml" ds:itemID="{705E4734-1B8A-45B0-B6AB-C2AB043534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93E0AA-E990-473E-BC24-0F1F520F445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aa47ebe-796f-425c-8182-16c69d87f9f6"/>
    <ds:schemaRef ds:uri="d8df996f-39ea-4c6c-8525-8a5f58895f1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3300</TotalTime>
  <Words>617</Words>
  <Application>Microsoft Office PowerPoint</Application>
  <PresentationFormat>Widescreen</PresentationFormat>
  <Paragraphs>130</Paragraphs>
  <Slides>13</Slides>
  <Notes>8</Notes>
  <HiddenSlides>0</HiddenSlides>
  <MMClips>1</MMClips>
  <ScaleCrop>false</ScaleCrop>
  <HeadingPairs>
    <vt:vector size="8" baseType="variant">
      <vt:variant>
        <vt:lpstr>Fonts Used</vt:lpstr>
      </vt:variant>
      <vt:variant>
        <vt:i4>20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37" baseType="lpstr">
      <vt:lpstr>Aptos</vt:lpstr>
      <vt:lpstr>Arial</vt:lpstr>
      <vt:lpstr>Baloo 2</vt:lpstr>
      <vt:lpstr>BBC Reith Sans</vt:lpstr>
      <vt:lpstr>BBC Reith Sans Cd</vt:lpstr>
      <vt:lpstr>BBC Reith Sans Light</vt:lpstr>
      <vt:lpstr>BBC Reith Sans Light (Body)</vt:lpstr>
      <vt:lpstr>BBC Reith Sans Medium</vt:lpstr>
      <vt:lpstr>BBC Reith Sans XBold</vt:lpstr>
      <vt:lpstr>Calibri</vt:lpstr>
      <vt:lpstr>Courier New</vt:lpstr>
      <vt:lpstr>Inter</vt:lpstr>
      <vt:lpstr>Raptor V3 Bold</vt:lpstr>
      <vt:lpstr>Raptor V3 Medium</vt:lpstr>
      <vt:lpstr>Raptor V3 Premium</vt:lpstr>
      <vt:lpstr>Raptor V3 Premium Bold</vt:lpstr>
      <vt:lpstr>Raptor V3 Premium Light</vt:lpstr>
      <vt:lpstr>Webdings</vt:lpstr>
      <vt:lpstr>Windings</vt:lpstr>
      <vt:lpstr>Wingdings</vt:lpstr>
      <vt:lpstr>Freely</vt:lpstr>
      <vt:lpstr>BBC_16.9</vt:lpstr>
      <vt:lpstr>Office Theme</vt:lpstr>
      <vt:lpstr>think-cell Slide</vt:lpstr>
      <vt:lpstr>Будущее общественного телевидения в эпоху интернета</vt:lpstr>
      <vt:lpstr>Видение BBC</vt:lpstr>
      <vt:lpstr>Как дистрибуция влияет на потребление контента</vt:lpstr>
      <vt:lpstr>Приоритетное размещение напрямую влияет на потребление</vt:lpstr>
      <vt:lpstr>Аудитория всё чаще смотрит телевидение через интернет</vt:lpstr>
      <vt:lpstr>PowerPoint Presentation</vt:lpstr>
      <vt:lpstr>Переход к IPTV уже снижает потребление контента BBC</vt:lpstr>
      <vt:lpstr>PowerPoint Presentation</vt:lpstr>
      <vt:lpstr>Что такое Freely?</vt:lpstr>
      <vt:lpstr>Freely: бесплатное телевидение для эпохи интернета</vt:lpstr>
      <vt:lpstr>Freely сохраняет привычный для зрителей телевизионный опыт</vt:lpstr>
      <vt:lpstr>Сочетание преимуществ линейного ТВ и стриминга</vt:lpstr>
      <vt:lpstr>Общественное вещание в меняющемся мире дистрибуции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Nadia Vinokur</dc:creator>
  <cp:lastModifiedBy>Nadia Vinokur</cp:lastModifiedBy>
  <cp:revision>1</cp:revision>
  <dcterms:created xsi:type="dcterms:W3CDTF">2026-09-04T11:40:57Z</dcterms:created>
  <dcterms:modified xsi:type="dcterms:W3CDTF">2026-09-08T15:25:04Z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0x010100BBCE5D042AF8834EA0E2EFFF1239B4E8</vt:lpwstr>
  </property>
</Properties>
</file>